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21" r:id="rId5"/>
    <p:sldId id="328" r:id="rId6"/>
    <p:sldId id="356" r:id="rId7"/>
    <p:sldId id="357" r:id="rId8"/>
    <p:sldId id="359" r:id="rId9"/>
    <p:sldId id="352" r:id="rId10"/>
    <p:sldId id="353" r:id="rId11"/>
    <p:sldId id="354" r:id="rId12"/>
    <p:sldId id="355" r:id="rId13"/>
    <p:sldId id="370" r:id="rId14"/>
    <p:sldId id="360" r:id="rId15"/>
    <p:sldId id="358" r:id="rId16"/>
    <p:sldId id="363" r:id="rId17"/>
    <p:sldId id="362" r:id="rId18"/>
    <p:sldId id="364" r:id="rId19"/>
    <p:sldId id="365" r:id="rId20"/>
    <p:sldId id="337" r:id="rId21"/>
    <p:sldId id="372" r:id="rId22"/>
    <p:sldId id="371" r:id="rId23"/>
    <p:sldId id="338" r:id="rId24"/>
    <p:sldId id="367" r:id="rId25"/>
    <p:sldId id="374" r:id="rId26"/>
    <p:sldId id="373" r:id="rId27"/>
    <p:sldId id="368" r:id="rId28"/>
    <p:sldId id="366" r:id="rId29"/>
    <p:sldId id="34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604" autoAdjust="0"/>
  </p:normalViewPr>
  <p:slideViewPr>
    <p:cSldViewPr snapToGrid="0">
      <p:cViewPr>
        <p:scale>
          <a:sx n="80" d="100"/>
          <a:sy n="80" d="100"/>
        </p:scale>
        <p:origin x="1710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Cannon" userId="287fa66a-871e-41e2-813b-cb96114e4d28" providerId="ADAL" clId="{E3AB7631-CA77-410D-9519-B6404ADED2F3}"/>
    <pc:docChg chg="undo custSel addSld delSld modSld">
      <pc:chgData name="Paul Cannon" userId="287fa66a-871e-41e2-813b-cb96114e4d28" providerId="ADAL" clId="{E3AB7631-CA77-410D-9519-B6404ADED2F3}" dt="2023-12-04T15:28:00.465" v="1883" actId="1076"/>
      <pc:docMkLst>
        <pc:docMk/>
      </pc:docMkLst>
      <pc:sldChg chg="del">
        <pc:chgData name="Paul Cannon" userId="287fa66a-871e-41e2-813b-cb96114e4d28" providerId="ADAL" clId="{E3AB7631-CA77-410D-9519-B6404ADED2F3}" dt="2023-12-04T13:40:49.543" v="1679" actId="47"/>
        <pc:sldMkLst>
          <pc:docMk/>
          <pc:sldMk cId="984994088" sldId="293"/>
        </pc:sldMkLst>
      </pc:sldChg>
      <pc:sldChg chg="modSp mod">
        <pc:chgData name="Paul Cannon" userId="287fa66a-871e-41e2-813b-cb96114e4d28" providerId="ADAL" clId="{E3AB7631-CA77-410D-9519-B6404ADED2F3}" dt="2023-12-04T13:28:57.560" v="1429" actId="20577"/>
        <pc:sldMkLst>
          <pc:docMk/>
          <pc:sldMk cId="693152887" sldId="337"/>
        </pc:sldMkLst>
        <pc:spChg chg="mod">
          <ac:chgData name="Paul Cannon" userId="287fa66a-871e-41e2-813b-cb96114e4d28" providerId="ADAL" clId="{E3AB7631-CA77-410D-9519-B6404ADED2F3}" dt="2023-12-04T13:25:36.738" v="1152" actId="20577"/>
          <ac:spMkLst>
            <pc:docMk/>
            <pc:sldMk cId="693152887" sldId="337"/>
            <ac:spMk id="2" creationId="{72BC74EA-9AE7-4D36-954D-582762F3FA25}"/>
          </ac:spMkLst>
        </pc:spChg>
        <pc:spChg chg="mod">
          <ac:chgData name="Paul Cannon" userId="287fa66a-871e-41e2-813b-cb96114e4d28" providerId="ADAL" clId="{E3AB7631-CA77-410D-9519-B6404ADED2F3}" dt="2023-12-04T13:28:57.560" v="1429" actId="20577"/>
          <ac:spMkLst>
            <pc:docMk/>
            <pc:sldMk cId="693152887" sldId="337"/>
            <ac:spMk id="3" creationId="{72D59515-757D-4F44-B1B4-C0253CB84A3C}"/>
          </ac:spMkLst>
        </pc:spChg>
      </pc:sldChg>
      <pc:sldChg chg="modSp mod">
        <pc:chgData name="Paul Cannon" userId="287fa66a-871e-41e2-813b-cb96114e4d28" providerId="ADAL" clId="{E3AB7631-CA77-410D-9519-B6404ADED2F3}" dt="2023-12-04T10:22:12.809" v="41" actId="20577"/>
        <pc:sldMkLst>
          <pc:docMk/>
          <pc:sldMk cId="1697064846" sldId="338"/>
        </pc:sldMkLst>
        <pc:spChg chg="mod">
          <ac:chgData name="Paul Cannon" userId="287fa66a-871e-41e2-813b-cb96114e4d28" providerId="ADAL" clId="{E3AB7631-CA77-410D-9519-B6404ADED2F3}" dt="2023-12-04T10:22:12.809" v="41" actId="20577"/>
          <ac:spMkLst>
            <pc:docMk/>
            <pc:sldMk cId="1697064846" sldId="338"/>
            <ac:spMk id="3" creationId="{72D59515-757D-4F44-B1B4-C0253CB84A3C}"/>
          </ac:spMkLst>
        </pc:spChg>
      </pc:sldChg>
      <pc:sldChg chg="del">
        <pc:chgData name="Paul Cannon" userId="287fa66a-871e-41e2-813b-cb96114e4d28" providerId="ADAL" clId="{E3AB7631-CA77-410D-9519-B6404ADED2F3}" dt="2023-12-04T13:40:50.532" v="1680" actId="47"/>
        <pc:sldMkLst>
          <pc:docMk/>
          <pc:sldMk cId="3622024267" sldId="339"/>
        </pc:sldMkLst>
      </pc:sldChg>
      <pc:sldChg chg="modSp mod">
        <pc:chgData name="Paul Cannon" userId="287fa66a-871e-41e2-813b-cb96114e4d28" providerId="ADAL" clId="{E3AB7631-CA77-410D-9519-B6404ADED2F3}" dt="2023-12-04T15:26:15.756" v="1863" actId="27636"/>
        <pc:sldMkLst>
          <pc:docMk/>
          <pc:sldMk cId="1431131372" sldId="345"/>
        </pc:sldMkLst>
        <pc:spChg chg="mod">
          <ac:chgData name="Paul Cannon" userId="287fa66a-871e-41e2-813b-cb96114e4d28" providerId="ADAL" clId="{E3AB7631-CA77-410D-9519-B6404ADED2F3}" dt="2023-12-04T15:26:15.756" v="1863" actId="27636"/>
          <ac:spMkLst>
            <pc:docMk/>
            <pc:sldMk cId="1431131372" sldId="345"/>
            <ac:spMk id="3" creationId="{72D59515-757D-4F44-B1B4-C0253CB84A3C}"/>
          </ac:spMkLst>
        </pc:spChg>
      </pc:sldChg>
      <pc:sldChg chg="del">
        <pc:chgData name="Paul Cannon" userId="287fa66a-871e-41e2-813b-cb96114e4d28" providerId="ADAL" clId="{E3AB7631-CA77-410D-9519-B6404ADED2F3}" dt="2023-12-04T14:18:11.268" v="1785" actId="47"/>
        <pc:sldMkLst>
          <pc:docMk/>
          <pc:sldMk cId="1780643698" sldId="350"/>
        </pc:sldMkLst>
      </pc:sldChg>
      <pc:sldChg chg="addSp delSp modSp mod addAnim delAnim modAnim">
        <pc:chgData name="Paul Cannon" userId="287fa66a-871e-41e2-813b-cb96114e4d28" providerId="ADAL" clId="{E3AB7631-CA77-410D-9519-B6404ADED2F3}" dt="2023-12-04T10:04:06.057" v="33"/>
        <pc:sldMkLst>
          <pc:docMk/>
          <pc:sldMk cId="4037457669" sldId="354"/>
        </pc:sldMkLst>
        <pc:graphicFrameChg chg="del mod">
          <ac:chgData name="Paul Cannon" userId="287fa66a-871e-41e2-813b-cb96114e4d28" providerId="ADAL" clId="{E3AB7631-CA77-410D-9519-B6404ADED2F3}" dt="2023-12-04T10:02:11.720" v="17" actId="478"/>
          <ac:graphicFrameMkLst>
            <pc:docMk/>
            <pc:sldMk cId="4037457669" sldId="354"/>
            <ac:graphicFrameMk id="6" creationId="{5CB105BA-720A-92AE-7B74-89196A1EC847}"/>
          </ac:graphicFrameMkLst>
        </pc:graphicFrameChg>
        <pc:graphicFrameChg chg="add mod modGraphic">
          <ac:chgData name="Paul Cannon" userId="287fa66a-871e-41e2-813b-cb96114e4d28" providerId="ADAL" clId="{E3AB7631-CA77-410D-9519-B6404ADED2F3}" dt="2023-12-04T10:03:35.618" v="29" actId="20577"/>
          <ac:graphicFrameMkLst>
            <pc:docMk/>
            <pc:sldMk cId="4037457669" sldId="354"/>
            <ac:graphicFrameMk id="7" creationId="{315322E9-DB39-6701-305D-CE7F8B2ED4A7}"/>
          </ac:graphicFrameMkLst>
        </pc:graphicFrameChg>
        <pc:graphicFrameChg chg="add mod modGraphic">
          <ac:chgData name="Paul Cannon" userId="287fa66a-871e-41e2-813b-cb96114e4d28" providerId="ADAL" clId="{E3AB7631-CA77-410D-9519-B6404ADED2F3}" dt="2023-12-04T10:03:46.096" v="30"/>
          <ac:graphicFrameMkLst>
            <pc:docMk/>
            <pc:sldMk cId="4037457669" sldId="354"/>
            <ac:graphicFrameMk id="8" creationId="{C2A9D243-5390-CBDA-FE41-DD9242C56B86}"/>
          </ac:graphicFrameMkLst>
        </pc:graphicFrameChg>
        <pc:graphicFrameChg chg="add mod modGraphic">
          <ac:chgData name="Paul Cannon" userId="287fa66a-871e-41e2-813b-cb96114e4d28" providerId="ADAL" clId="{E3AB7631-CA77-410D-9519-B6404ADED2F3}" dt="2023-12-04T10:03:56.667" v="32" actId="20577"/>
          <ac:graphicFrameMkLst>
            <pc:docMk/>
            <pc:sldMk cId="4037457669" sldId="354"/>
            <ac:graphicFrameMk id="9" creationId="{C74268F3-6FC6-F5DD-734C-669E235B012D}"/>
          </ac:graphicFrameMkLst>
        </pc:graphicFrameChg>
        <pc:graphicFrameChg chg="add del mod">
          <ac:chgData name="Paul Cannon" userId="287fa66a-871e-41e2-813b-cb96114e4d28" providerId="ADAL" clId="{E3AB7631-CA77-410D-9519-B6404ADED2F3}" dt="2023-12-04T10:04:06.057" v="33"/>
          <ac:graphicFrameMkLst>
            <pc:docMk/>
            <pc:sldMk cId="4037457669" sldId="354"/>
            <ac:graphicFrameMk id="10" creationId="{3D0048FF-B6B8-ADA4-2C0D-3391C398CBFD}"/>
          </ac:graphicFrameMkLst>
        </pc:graphicFrameChg>
      </pc:sldChg>
      <pc:sldChg chg="modSp mod addAnim delAnim modAnim">
        <pc:chgData name="Paul Cannon" userId="287fa66a-871e-41e2-813b-cb96114e4d28" providerId="ADAL" clId="{E3AB7631-CA77-410D-9519-B6404ADED2F3}" dt="2023-12-04T14:10:42.017" v="1784" actId="20577"/>
        <pc:sldMkLst>
          <pc:docMk/>
          <pc:sldMk cId="1906817515" sldId="355"/>
        </pc:sldMkLst>
        <pc:spChg chg="mod">
          <ac:chgData name="Paul Cannon" userId="287fa66a-871e-41e2-813b-cb96114e4d28" providerId="ADAL" clId="{E3AB7631-CA77-410D-9519-B6404ADED2F3}" dt="2023-12-04T14:10:42.017" v="1784" actId="20577"/>
          <ac:spMkLst>
            <pc:docMk/>
            <pc:sldMk cId="1906817515" sldId="355"/>
            <ac:spMk id="3" creationId="{72D59515-757D-4F44-B1B4-C0253CB84A3C}"/>
          </ac:spMkLst>
        </pc:spChg>
      </pc:sldChg>
      <pc:sldChg chg="modSp mod">
        <pc:chgData name="Paul Cannon" userId="287fa66a-871e-41e2-813b-cb96114e4d28" providerId="ADAL" clId="{E3AB7631-CA77-410D-9519-B6404ADED2F3}" dt="2023-12-04T13:54:46.233" v="1749" actId="6549"/>
        <pc:sldMkLst>
          <pc:docMk/>
          <pc:sldMk cId="1152770903" sldId="356"/>
        </pc:sldMkLst>
        <pc:spChg chg="mod">
          <ac:chgData name="Paul Cannon" userId="287fa66a-871e-41e2-813b-cb96114e4d28" providerId="ADAL" clId="{E3AB7631-CA77-410D-9519-B6404ADED2F3}" dt="2023-12-04T13:54:46.233" v="1749" actId="6549"/>
          <ac:spMkLst>
            <pc:docMk/>
            <pc:sldMk cId="1152770903" sldId="356"/>
            <ac:spMk id="3" creationId="{72D59515-757D-4F44-B1B4-C0253CB84A3C}"/>
          </ac:spMkLst>
        </pc:spChg>
      </pc:sldChg>
      <pc:sldChg chg="modSp mod">
        <pc:chgData name="Paul Cannon" userId="287fa66a-871e-41e2-813b-cb96114e4d28" providerId="ADAL" clId="{E3AB7631-CA77-410D-9519-B6404ADED2F3}" dt="2023-12-04T10:52:09.765" v="219" actId="6549"/>
        <pc:sldMkLst>
          <pc:docMk/>
          <pc:sldMk cId="2271471705" sldId="357"/>
        </pc:sldMkLst>
        <pc:spChg chg="mod">
          <ac:chgData name="Paul Cannon" userId="287fa66a-871e-41e2-813b-cb96114e4d28" providerId="ADAL" clId="{E3AB7631-CA77-410D-9519-B6404ADED2F3}" dt="2023-12-04T10:52:09.765" v="219" actId="6549"/>
          <ac:spMkLst>
            <pc:docMk/>
            <pc:sldMk cId="2271471705" sldId="357"/>
            <ac:spMk id="3" creationId="{72D59515-757D-4F44-B1B4-C0253CB84A3C}"/>
          </ac:spMkLst>
        </pc:spChg>
      </pc:sldChg>
      <pc:sldChg chg="modSp mod">
        <pc:chgData name="Paul Cannon" userId="287fa66a-871e-41e2-813b-cb96114e4d28" providerId="ADAL" clId="{E3AB7631-CA77-410D-9519-B6404ADED2F3}" dt="2023-12-04T15:28:00.465" v="1883" actId="1076"/>
        <pc:sldMkLst>
          <pc:docMk/>
          <pc:sldMk cId="1135481468" sldId="366"/>
        </pc:sldMkLst>
        <pc:spChg chg="mod">
          <ac:chgData name="Paul Cannon" userId="287fa66a-871e-41e2-813b-cb96114e4d28" providerId="ADAL" clId="{E3AB7631-CA77-410D-9519-B6404ADED2F3}" dt="2023-12-04T15:28:00.465" v="1883" actId="1076"/>
          <ac:spMkLst>
            <pc:docMk/>
            <pc:sldMk cId="1135481468" sldId="366"/>
            <ac:spMk id="2" creationId="{72BC74EA-9AE7-4D36-954D-582762F3FA25}"/>
          </ac:spMkLst>
        </pc:spChg>
      </pc:sldChg>
      <pc:sldChg chg="addSp delSp modSp add del mod modAnim">
        <pc:chgData name="Paul Cannon" userId="287fa66a-871e-41e2-813b-cb96114e4d28" providerId="ADAL" clId="{E3AB7631-CA77-410D-9519-B6404ADED2F3}" dt="2023-12-04T12:08:39.001" v="1123" actId="47"/>
        <pc:sldMkLst>
          <pc:docMk/>
          <pc:sldMk cId="888782276" sldId="369"/>
        </pc:sldMkLst>
        <pc:spChg chg="mod">
          <ac:chgData name="Paul Cannon" userId="287fa66a-871e-41e2-813b-cb96114e4d28" providerId="ADAL" clId="{E3AB7631-CA77-410D-9519-B6404ADED2F3}" dt="2023-12-04T11:40:01.355" v="338" actId="20577"/>
          <ac:spMkLst>
            <pc:docMk/>
            <pc:sldMk cId="888782276" sldId="369"/>
            <ac:spMk id="2" creationId="{72BC74EA-9AE7-4D36-954D-582762F3FA25}"/>
          </ac:spMkLst>
        </pc:spChg>
        <pc:spChg chg="add del mod">
          <ac:chgData name="Paul Cannon" userId="287fa66a-871e-41e2-813b-cb96114e4d28" providerId="ADAL" clId="{E3AB7631-CA77-410D-9519-B6404ADED2F3}" dt="2023-12-04T11:40:49.510" v="343" actId="1032"/>
          <ac:spMkLst>
            <pc:docMk/>
            <pc:sldMk cId="888782276" sldId="369"/>
            <ac:spMk id="3" creationId="{72D59515-757D-4F44-B1B4-C0253CB84A3C}"/>
          </ac:spMkLst>
        </pc:spChg>
        <pc:graphicFrameChg chg="add del modGraphic">
          <ac:chgData name="Paul Cannon" userId="287fa66a-871e-41e2-813b-cb96114e4d28" providerId="ADAL" clId="{E3AB7631-CA77-410D-9519-B6404ADED2F3}" dt="2023-12-04T11:40:37.186" v="342" actId="1032"/>
          <ac:graphicFrameMkLst>
            <pc:docMk/>
            <pc:sldMk cId="888782276" sldId="369"/>
            <ac:graphicFrameMk id="5" creationId="{78068278-2A61-690A-0053-110A252F02B3}"/>
          </ac:graphicFrameMkLst>
        </pc:graphicFrameChg>
        <pc:graphicFrameChg chg="add mod modGraphic">
          <ac:chgData name="Paul Cannon" userId="287fa66a-871e-41e2-813b-cb96114e4d28" providerId="ADAL" clId="{E3AB7631-CA77-410D-9519-B6404ADED2F3}" dt="2023-12-04T11:44:19.391" v="533" actId="13782"/>
          <ac:graphicFrameMkLst>
            <pc:docMk/>
            <pc:sldMk cId="888782276" sldId="369"/>
            <ac:graphicFrameMk id="6" creationId="{E175CD1F-687F-CB03-49EF-EB9FDA5FA2D4}"/>
          </ac:graphicFrameMkLst>
        </pc:graphicFrameChg>
        <pc:graphicFrameChg chg="add del modGraphic">
          <ac:chgData name="Paul Cannon" userId="287fa66a-871e-41e2-813b-cb96114e4d28" providerId="ADAL" clId="{E3AB7631-CA77-410D-9519-B6404ADED2F3}" dt="2023-12-04T11:45:48.950" v="535" actId="1032"/>
          <ac:graphicFrameMkLst>
            <pc:docMk/>
            <pc:sldMk cId="888782276" sldId="369"/>
            <ac:graphicFrameMk id="7" creationId="{633C19C3-FA92-D13E-28CE-FD9245598AED}"/>
          </ac:graphicFrameMkLst>
        </pc:graphicFrameChg>
      </pc:sldChg>
      <pc:sldChg chg="add del">
        <pc:chgData name="Paul Cannon" userId="287fa66a-871e-41e2-813b-cb96114e4d28" providerId="ADAL" clId="{E3AB7631-CA77-410D-9519-B6404ADED2F3}" dt="2023-12-04T10:04:17.303" v="34" actId="47"/>
        <pc:sldMkLst>
          <pc:docMk/>
          <pc:sldMk cId="3942593410" sldId="369"/>
        </pc:sldMkLst>
      </pc:sldChg>
      <pc:sldChg chg="addSp delSp modSp add mod">
        <pc:chgData name="Paul Cannon" userId="287fa66a-871e-41e2-813b-cb96114e4d28" providerId="ADAL" clId="{E3AB7631-CA77-410D-9519-B6404ADED2F3}" dt="2023-12-04T12:10:37.062" v="1126" actId="12100"/>
        <pc:sldMkLst>
          <pc:docMk/>
          <pc:sldMk cId="410659342" sldId="370"/>
        </pc:sldMkLst>
        <pc:spChg chg="mod ord">
          <ac:chgData name="Paul Cannon" userId="287fa66a-871e-41e2-813b-cb96114e4d28" providerId="ADAL" clId="{E3AB7631-CA77-410D-9519-B6404ADED2F3}" dt="2023-12-04T12:06:54.627" v="1104" actId="207"/>
          <ac:spMkLst>
            <pc:docMk/>
            <pc:sldMk cId="410659342" sldId="370"/>
            <ac:spMk id="2" creationId="{72BC74EA-9AE7-4D36-954D-582762F3FA25}"/>
          </ac:spMkLst>
        </pc:spChg>
        <pc:spChg chg="add del mod">
          <ac:chgData name="Paul Cannon" userId="287fa66a-871e-41e2-813b-cb96114e4d28" providerId="ADAL" clId="{E3AB7631-CA77-410D-9519-B6404ADED2F3}" dt="2023-12-04T11:46:19.450" v="538" actId="1032"/>
          <ac:spMkLst>
            <pc:docMk/>
            <pc:sldMk cId="410659342" sldId="370"/>
            <ac:spMk id="5" creationId="{3AB08EE4-CAB7-8CC7-0448-F0B79AB3A144}"/>
          </ac:spMkLst>
        </pc:spChg>
        <pc:spChg chg="add del mod">
          <ac:chgData name="Paul Cannon" userId="287fa66a-871e-41e2-813b-cb96114e4d28" providerId="ADAL" clId="{E3AB7631-CA77-410D-9519-B6404ADED2F3}" dt="2023-12-04T11:51:29.445" v="763" actId="478"/>
          <ac:spMkLst>
            <pc:docMk/>
            <pc:sldMk cId="410659342" sldId="370"/>
            <ac:spMk id="8" creationId="{9E4C98CE-A236-E225-A027-97D6362DBB5E}"/>
          </ac:spMkLst>
        </pc:spChg>
        <pc:graphicFrameChg chg="del">
          <ac:chgData name="Paul Cannon" userId="287fa66a-871e-41e2-813b-cb96114e4d28" providerId="ADAL" clId="{E3AB7631-CA77-410D-9519-B6404ADED2F3}" dt="2023-12-04T11:46:01.382" v="537" actId="478"/>
          <ac:graphicFrameMkLst>
            <pc:docMk/>
            <pc:sldMk cId="410659342" sldId="370"/>
            <ac:graphicFrameMk id="6" creationId="{E175CD1F-687F-CB03-49EF-EB9FDA5FA2D4}"/>
          </ac:graphicFrameMkLst>
        </pc:graphicFrameChg>
        <pc:graphicFrameChg chg="add mod modGraphic">
          <ac:chgData name="Paul Cannon" userId="287fa66a-871e-41e2-813b-cb96114e4d28" providerId="ADAL" clId="{E3AB7631-CA77-410D-9519-B6404ADED2F3}" dt="2023-12-04T12:10:37.062" v="1126" actId="12100"/>
          <ac:graphicFrameMkLst>
            <pc:docMk/>
            <pc:sldMk cId="410659342" sldId="370"/>
            <ac:graphicFrameMk id="7" creationId="{D0EB9027-6FD8-0BFE-0B81-D29486B16C0F}"/>
          </ac:graphicFrameMkLst>
        </pc:graphicFrameChg>
        <pc:picChg chg="add mod">
          <ac:chgData name="Paul Cannon" userId="287fa66a-871e-41e2-813b-cb96114e4d28" providerId="ADAL" clId="{E3AB7631-CA77-410D-9519-B6404ADED2F3}" dt="2023-12-04T12:07:33.293" v="1119" actId="14100"/>
          <ac:picMkLst>
            <pc:docMk/>
            <pc:sldMk cId="410659342" sldId="370"/>
            <ac:picMk id="9" creationId="{EFACA891-60CE-9D92-4D91-812FB56FF406}"/>
          </ac:picMkLst>
        </pc:picChg>
      </pc:sldChg>
      <pc:sldChg chg="add">
        <pc:chgData name="Paul Cannon" userId="287fa66a-871e-41e2-813b-cb96114e4d28" providerId="ADAL" clId="{E3AB7631-CA77-410D-9519-B6404ADED2F3}" dt="2023-12-04T13:25:27.841" v="1127"/>
        <pc:sldMkLst>
          <pc:docMk/>
          <pc:sldMk cId="756398094" sldId="371"/>
        </pc:sldMkLst>
      </pc:sldChg>
      <pc:sldChg chg="addSp delSp modSp add mod">
        <pc:chgData name="Paul Cannon" userId="287fa66a-871e-41e2-813b-cb96114e4d28" providerId="ADAL" clId="{E3AB7631-CA77-410D-9519-B6404ADED2F3}" dt="2023-12-04T13:36:36.325" v="1678" actId="114"/>
        <pc:sldMkLst>
          <pc:docMk/>
          <pc:sldMk cId="1601159131" sldId="372"/>
        </pc:sldMkLst>
        <pc:spChg chg="mod">
          <ac:chgData name="Paul Cannon" userId="287fa66a-871e-41e2-813b-cb96114e4d28" providerId="ADAL" clId="{E3AB7631-CA77-410D-9519-B6404ADED2F3}" dt="2023-12-04T13:36:12.710" v="1674" actId="1076"/>
          <ac:spMkLst>
            <pc:docMk/>
            <pc:sldMk cId="1601159131" sldId="372"/>
            <ac:spMk id="2" creationId="{72BC74EA-9AE7-4D36-954D-582762F3FA25}"/>
          </ac:spMkLst>
        </pc:spChg>
        <pc:spChg chg="add del mod">
          <ac:chgData name="Paul Cannon" userId="287fa66a-871e-41e2-813b-cb96114e4d28" providerId="ADAL" clId="{E3AB7631-CA77-410D-9519-B6404ADED2F3}" dt="2023-12-04T13:36:36.325" v="1678" actId="114"/>
          <ac:spMkLst>
            <pc:docMk/>
            <pc:sldMk cId="1601159131" sldId="372"/>
            <ac:spMk id="3" creationId="{72D59515-757D-4F44-B1B4-C0253CB84A3C}"/>
          </ac:spMkLst>
        </pc:spChg>
        <pc:spChg chg="add del mod">
          <ac:chgData name="Paul Cannon" userId="287fa66a-871e-41e2-813b-cb96114e4d28" providerId="ADAL" clId="{E3AB7631-CA77-410D-9519-B6404ADED2F3}" dt="2023-12-04T13:33:55.353" v="1473" actId="478"/>
          <ac:spMkLst>
            <pc:docMk/>
            <pc:sldMk cId="1601159131" sldId="372"/>
            <ac:spMk id="6" creationId="{13C2A034-A218-E0F3-95C6-29FAC50595AF}"/>
          </ac:spMkLst>
        </pc:spChg>
        <pc:picChg chg="add del mod">
          <ac:chgData name="Paul Cannon" userId="287fa66a-871e-41e2-813b-cb96114e4d28" providerId="ADAL" clId="{E3AB7631-CA77-410D-9519-B6404ADED2F3}" dt="2023-12-04T13:33:54.726" v="1471"/>
          <ac:picMkLst>
            <pc:docMk/>
            <pc:sldMk cId="1601159131" sldId="372"/>
            <ac:picMk id="7" creationId="{0D8A14DC-FCFA-93BA-1686-56E91EB2F950}"/>
          </ac:picMkLst>
        </pc:picChg>
        <pc:picChg chg="add mod modCrop">
          <ac:chgData name="Paul Cannon" userId="287fa66a-871e-41e2-813b-cb96114e4d28" providerId="ADAL" clId="{E3AB7631-CA77-410D-9519-B6404ADED2F3}" dt="2023-12-04T13:36:00.011" v="1672" actId="1036"/>
          <ac:picMkLst>
            <pc:docMk/>
            <pc:sldMk cId="1601159131" sldId="372"/>
            <ac:picMk id="8" creationId="{4966EF3C-71E4-AF74-28DB-F44BAB6D3A4E}"/>
          </ac:picMkLst>
        </pc:picChg>
      </pc:sldChg>
      <pc:sldChg chg="add">
        <pc:chgData name="Paul Cannon" userId="287fa66a-871e-41e2-813b-cb96114e4d28" providerId="ADAL" clId="{E3AB7631-CA77-410D-9519-B6404ADED2F3}" dt="2023-12-04T13:41:05.541" v="1683"/>
        <pc:sldMkLst>
          <pc:docMk/>
          <pc:sldMk cId="1251326309" sldId="373"/>
        </pc:sldMkLst>
      </pc:sldChg>
      <pc:sldChg chg="delSp add setBg delDesignElem">
        <pc:chgData name="Paul Cannon" userId="287fa66a-871e-41e2-813b-cb96114e4d28" providerId="ADAL" clId="{E3AB7631-CA77-410D-9519-B6404ADED2F3}" dt="2023-12-04T13:40:58.742" v="1682"/>
        <pc:sldMkLst>
          <pc:docMk/>
          <pc:sldMk cId="711621882" sldId="374"/>
        </pc:sldMkLst>
        <pc:spChg chg="del">
          <ac:chgData name="Paul Cannon" userId="287fa66a-871e-41e2-813b-cb96114e4d28" providerId="ADAL" clId="{E3AB7631-CA77-410D-9519-B6404ADED2F3}" dt="2023-12-04T13:40:58.742" v="1682"/>
          <ac:spMkLst>
            <pc:docMk/>
            <pc:sldMk cId="711621882" sldId="374"/>
            <ac:spMk id="8" creationId="{42A4FC2C-047E-45A5-965D-8E1E3BF09BC6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Bibliographic databases</cx:pt>
          <cx:pt idx="1">Trial registers and results</cx:pt>
          <cx:pt idx="2">Ongoing studies and unpublished data</cx:pt>
          <cx:pt idx="3">Conferences</cx:pt>
          <cx:pt idx="4">Internet searches</cx:pt>
          <cx:pt idx="5">Handsearching journals</cx:pt>
          <cx:pt idx="6">Contact with authors</cx:pt>
          <cx:pt idx="7">Grey literature</cx:pt>
        </cx:lvl>
        <cx:lvl ptCount="0"/>
        <cx:lvl ptCount="0"/>
      </cx:strDim>
      <cx:numDim type="size">
        <cx:f>Sheet1!$B$2:$B$9</cx:f>
        <cx:lvl ptCount="8" formatCode="General">
          <cx:pt idx="0">100</cx:pt>
          <cx:pt idx="1">30</cx:pt>
          <cx:pt idx="2">15</cx:pt>
          <cx:pt idx="3">20</cx:pt>
          <cx:pt idx="4">5</cx:pt>
          <cx:pt idx="5">5</cx:pt>
          <cx:pt idx="6">5</cx:pt>
          <cx:pt idx="7">10</cx:pt>
        </cx:lvl>
      </cx:numDim>
    </cx:data>
  </cx:chartData>
  <cx:chart>
    <cx:plotArea>
      <cx:plotAreaRegion>
        <cx:series layoutId="treemap" uniqueId="{5CD05762-70DF-4B1C-B283-1083C0C04ED0}">
          <cx:tx>
            <cx:txData>
              <cx:f>Sheet1!$B$1</cx:f>
              <cx:v>Series1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28CE4-ABAA-4A5A-86B0-A73B596BEE49}" type="doc">
      <dgm:prSet loTypeId="urn:microsoft.com/office/officeart/2005/8/layout/bProcess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87E4AEC0-BB21-4962-A8D4-4242FF304AC5}">
      <dgm:prSet phldrT="[Text]"/>
      <dgm:spPr/>
      <dgm:t>
        <a:bodyPr/>
        <a:lstStyle/>
        <a:p>
          <a:r>
            <a:rPr lang="en-GB" dirty="0"/>
            <a:t>Draft a research question</a:t>
          </a:r>
        </a:p>
      </dgm:t>
    </dgm:pt>
    <dgm:pt modelId="{592B48B3-4B09-4DAA-8F3F-9F330D9989A8}" type="parTrans" cxnId="{F14B4DA7-29A3-49CC-BC99-1D68BB00EF2A}">
      <dgm:prSet/>
      <dgm:spPr/>
      <dgm:t>
        <a:bodyPr/>
        <a:lstStyle/>
        <a:p>
          <a:endParaRPr lang="en-GB"/>
        </a:p>
      </dgm:t>
    </dgm:pt>
    <dgm:pt modelId="{3EF5B59D-0F47-4CCB-B972-14FC3A751580}" type="sibTrans" cxnId="{F14B4DA7-29A3-49CC-BC99-1D68BB00EF2A}">
      <dgm:prSet/>
      <dgm:spPr/>
      <dgm:t>
        <a:bodyPr/>
        <a:lstStyle/>
        <a:p>
          <a:endParaRPr lang="en-GB"/>
        </a:p>
      </dgm:t>
    </dgm:pt>
    <dgm:pt modelId="{47D2EEDA-2687-4F76-B5D5-01DB4CA9FF15}">
      <dgm:prSet phldrT="[Text]"/>
      <dgm:spPr/>
      <dgm:t>
        <a:bodyPr/>
        <a:lstStyle/>
        <a:p>
          <a:r>
            <a:rPr lang="en-GB" dirty="0"/>
            <a:t>Check for originality</a:t>
          </a:r>
        </a:p>
      </dgm:t>
    </dgm:pt>
    <dgm:pt modelId="{F9DFFE79-91DD-4CEA-9378-ACE50A3F3EC3}" type="parTrans" cxnId="{DD5DBFB6-7DA0-46E6-90A8-882198655058}">
      <dgm:prSet/>
      <dgm:spPr/>
      <dgm:t>
        <a:bodyPr/>
        <a:lstStyle/>
        <a:p>
          <a:endParaRPr lang="en-GB"/>
        </a:p>
      </dgm:t>
    </dgm:pt>
    <dgm:pt modelId="{91B6BD9F-91B3-4DEB-B270-27DD1887FA32}" type="sibTrans" cxnId="{DD5DBFB6-7DA0-46E6-90A8-882198655058}">
      <dgm:prSet/>
      <dgm:spPr/>
      <dgm:t>
        <a:bodyPr/>
        <a:lstStyle/>
        <a:p>
          <a:endParaRPr lang="en-GB"/>
        </a:p>
      </dgm:t>
    </dgm:pt>
    <dgm:pt modelId="{26290EDA-B1F5-4975-98C0-A9500CBF33D7}">
      <dgm:prSet phldrT="[Text]"/>
      <dgm:spPr/>
      <dgm:t>
        <a:bodyPr/>
        <a:lstStyle/>
        <a:p>
          <a:r>
            <a:rPr lang="en-GB" dirty="0"/>
            <a:t>Draft a comprehensive search</a:t>
          </a:r>
        </a:p>
      </dgm:t>
    </dgm:pt>
    <dgm:pt modelId="{E7D404BB-8DCC-4539-911D-6E1AAC6A6CC2}" type="parTrans" cxnId="{1820DFBB-6335-49DD-A613-387AF505A749}">
      <dgm:prSet/>
      <dgm:spPr/>
      <dgm:t>
        <a:bodyPr/>
        <a:lstStyle/>
        <a:p>
          <a:endParaRPr lang="en-GB"/>
        </a:p>
      </dgm:t>
    </dgm:pt>
    <dgm:pt modelId="{8AAAF759-0001-4C7C-B6D6-F746CEA2728F}" type="sibTrans" cxnId="{1820DFBB-6335-49DD-A613-387AF505A749}">
      <dgm:prSet/>
      <dgm:spPr/>
      <dgm:t>
        <a:bodyPr/>
        <a:lstStyle/>
        <a:p>
          <a:endParaRPr lang="en-GB"/>
        </a:p>
      </dgm:t>
    </dgm:pt>
    <dgm:pt modelId="{CAF9B916-DCF4-4F29-BD78-2FB1466CD2AB}">
      <dgm:prSet phldrT="[Text]"/>
      <dgm:spPr/>
      <dgm:t>
        <a:bodyPr/>
        <a:lstStyle/>
        <a:p>
          <a:r>
            <a:rPr lang="en-GB" dirty="0"/>
            <a:t>Analyse the number of results</a:t>
          </a:r>
        </a:p>
      </dgm:t>
    </dgm:pt>
    <dgm:pt modelId="{931079CF-7B43-4CBB-B30C-64CB2283A8B5}" type="parTrans" cxnId="{FFFEED73-7954-4746-8D49-650B82673E0E}">
      <dgm:prSet/>
      <dgm:spPr/>
      <dgm:t>
        <a:bodyPr/>
        <a:lstStyle/>
        <a:p>
          <a:endParaRPr lang="en-GB"/>
        </a:p>
      </dgm:t>
    </dgm:pt>
    <dgm:pt modelId="{7739A54C-8A9E-4F81-A0F3-78FB77BE24A3}" type="sibTrans" cxnId="{FFFEED73-7954-4746-8D49-650B82673E0E}">
      <dgm:prSet/>
      <dgm:spPr/>
      <dgm:t>
        <a:bodyPr/>
        <a:lstStyle/>
        <a:p>
          <a:endParaRPr lang="en-GB"/>
        </a:p>
      </dgm:t>
    </dgm:pt>
    <dgm:pt modelId="{66AA1B38-EAAE-4BC5-97AF-2B431552E2ED}">
      <dgm:prSet phldrT="[Text]"/>
      <dgm:spPr/>
      <dgm:t>
        <a:bodyPr/>
        <a:lstStyle/>
        <a:p>
          <a:r>
            <a:rPr lang="en-GB" dirty="0"/>
            <a:t>Analyse data within results</a:t>
          </a:r>
        </a:p>
      </dgm:t>
    </dgm:pt>
    <dgm:pt modelId="{9B80FC91-BBDF-4E61-9EDD-48D5F93CCED3}" type="parTrans" cxnId="{656C0D97-D279-40FC-82A5-47A3661F38D0}">
      <dgm:prSet/>
      <dgm:spPr/>
      <dgm:t>
        <a:bodyPr/>
        <a:lstStyle/>
        <a:p>
          <a:endParaRPr lang="en-GB"/>
        </a:p>
      </dgm:t>
    </dgm:pt>
    <dgm:pt modelId="{4FF176AE-C249-4F09-AB3E-869F53F09C30}" type="sibTrans" cxnId="{656C0D97-D279-40FC-82A5-47A3661F38D0}">
      <dgm:prSet/>
      <dgm:spPr/>
      <dgm:t>
        <a:bodyPr/>
        <a:lstStyle/>
        <a:p>
          <a:endParaRPr lang="en-GB"/>
        </a:p>
      </dgm:t>
    </dgm:pt>
    <dgm:pt modelId="{5DB10BCC-201B-4587-BE06-DA7B7B9743B3}">
      <dgm:prSet phldrT="[Text]"/>
      <dgm:spPr/>
      <dgm:t>
        <a:bodyPr/>
        <a:lstStyle/>
        <a:p>
          <a:r>
            <a:rPr lang="en-GB" dirty="0"/>
            <a:t>Not too many, not too few?</a:t>
          </a:r>
        </a:p>
        <a:p>
          <a:r>
            <a:rPr lang="en-GB" dirty="0"/>
            <a:t>Can you synthesise the data?</a:t>
          </a:r>
        </a:p>
      </dgm:t>
    </dgm:pt>
    <dgm:pt modelId="{60C7FD27-B84E-459B-BE14-3AEC2F92457A}" type="parTrans" cxnId="{0A6C074D-0D7C-4252-96EE-7B80F930EA83}">
      <dgm:prSet/>
      <dgm:spPr/>
      <dgm:t>
        <a:bodyPr/>
        <a:lstStyle/>
        <a:p>
          <a:endParaRPr lang="en-GB"/>
        </a:p>
      </dgm:t>
    </dgm:pt>
    <dgm:pt modelId="{47134885-8B4A-4647-9F2F-E08130E8D034}" type="sibTrans" cxnId="{0A6C074D-0D7C-4252-96EE-7B80F930EA83}">
      <dgm:prSet/>
      <dgm:spPr/>
      <dgm:t>
        <a:bodyPr/>
        <a:lstStyle/>
        <a:p>
          <a:endParaRPr lang="en-GB"/>
        </a:p>
      </dgm:t>
    </dgm:pt>
    <dgm:pt modelId="{CCD38D2A-5A8B-4090-8083-480F14EEFEDF}">
      <dgm:prSet phldrT="[Text]"/>
      <dgm:spPr/>
      <dgm:t>
        <a:bodyPr/>
        <a:lstStyle/>
        <a:p>
          <a:r>
            <a:rPr lang="en-GB" dirty="0"/>
            <a:t>Draft searches on other databases</a:t>
          </a:r>
        </a:p>
      </dgm:t>
    </dgm:pt>
    <dgm:pt modelId="{44944885-62D6-4724-B7EF-2ADDC222CFBA}" type="parTrans" cxnId="{078BA47D-D61C-414A-86B7-39FED7D14918}">
      <dgm:prSet/>
      <dgm:spPr/>
      <dgm:t>
        <a:bodyPr/>
        <a:lstStyle/>
        <a:p>
          <a:endParaRPr lang="en-GB"/>
        </a:p>
      </dgm:t>
    </dgm:pt>
    <dgm:pt modelId="{B3FC5BF0-4787-4BB4-96CF-B0F651A7FABF}" type="sibTrans" cxnId="{078BA47D-D61C-414A-86B7-39FED7D14918}">
      <dgm:prSet/>
      <dgm:spPr/>
      <dgm:t>
        <a:bodyPr/>
        <a:lstStyle/>
        <a:p>
          <a:endParaRPr lang="en-GB"/>
        </a:p>
      </dgm:t>
    </dgm:pt>
    <dgm:pt modelId="{CD98672A-AE21-477B-A5B8-5DCB9C7B6E52}">
      <dgm:prSet phldrT="[Text]"/>
      <dgm:spPr/>
      <dgm:t>
        <a:bodyPr/>
        <a:lstStyle/>
        <a:p>
          <a:r>
            <a:rPr lang="en-GB" dirty="0"/>
            <a:t>Finalise searches</a:t>
          </a:r>
        </a:p>
      </dgm:t>
    </dgm:pt>
    <dgm:pt modelId="{758ADE16-FD40-437D-976C-6F950BAFDFBE}" type="parTrans" cxnId="{4DEBD67E-0950-4C4C-959A-2AF8482CAEDE}">
      <dgm:prSet/>
      <dgm:spPr/>
      <dgm:t>
        <a:bodyPr/>
        <a:lstStyle/>
        <a:p>
          <a:endParaRPr lang="en-GB"/>
        </a:p>
      </dgm:t>
    </dgm:pt>
    <dgm:pt modelId="{2456580A-9C3F-4432-80E3-E8E577876B93}" type="sibTrans" cxnId="{4DEBD67E-0950-4C4C-959A-2AF8482CAEDE}">
      <dgm:prSet/>
      <dgm:spPr/>
      <dgm:t>
        <a:bodyPr/>
        <a:lstStyle/>
        <a:p>
          <a:endParaRPr lang="en-GB"/>
        </a:p>
      </dgm:t>
    </dgm:pt>
    <dgm:pt modelId="{9B274DBA-CBF0-472C-B185-4F4488602486}">
      <dgm:prSet phldrT="[Text]"/>
      <dgm:spPr/>
      <dgm:t>
        <a:bodyPr/>
        <a:lstStyle/>
        <a:p>
          <a:r>
            <a:rPr lang="en-GB" dirty="0"/>
            <a:t>Run searches and record the process</a:t>
          </a:r>
        </a:p>
      </dgm:t>
    </dgm:pt>
    <dgm:pt modelId="{77EC9F3A-9B9A-4692-ABB9-54C9BFA9A493}" type="parTrans" cxnId="{60A2DB05-0622-4128-AEDD-20549B5DA7B8}">
      <dgm:prSet/>
      <dgm:spPr/>
      <dgm:t>
        <a:bodyPr/>
        <a:lstStyle/>
        <a:p>
          <a:endParaRPr lang="en-GB"/>
        </a:p>
      </dgm:t>
    </dgm:pt>
    <dgm:pt modelId="{C397443F-577C-4341-9DFE-EB31877B5518}" type="sibTrans" cxnId="{60A2DB05-0622-4128-AEDD-20549B5DA7B8}">
      <dgm:prSet/>
      <dgm:spPr/>
      <dgm:t>
        <a:bodyPr/>
        <a:lstStyle/>
        <a:p>
          <a:endParaRPr lang="en-GB"/>
        </a:p>
      </dgm:t>
    </dgm:pt>
    <dgm:pt modelId="{CC0037AC-6998-44D0-B5FA-35D23D2FBD3B}" type="pres">
      <dgm:prSet presAssocID="{0CC28CE4-ABAA-4A5A-86B0-A73B596BEE49}" presName="diagram" presStyleCnt="0">
        <dgm:presLayoutVars>
          <dgm:dir/>
          <dgm:resizeHandles/>
        </dgm:presLayoutVars>
      </dgm:prSet>
      <dgm:spPr/>
    </dgm:pt>
    <dgm:pt modelId="{756B2F2D-C051-46F0-BDB5-BB4B136C0616}" type="pres">
      <dgm:prSet presAssocID="{87E4AEC0-BB21-4962-A8D4-4242FF304AC5}" presName="firstNode" presStyleLbl="node1" presStyleIdx="0" presStyleCnt="9">
        <dgm:presLayoutVars>
          <dgm:bulletEnabled val="1"/>
        </dgm:presLayoutVars>
      </dgm:prSet>
      <dgm:spPr/>
    </dgm:pt>
    <dgm:pt modelId="{898CFFDE-19A6-4C92-BF4A-5831B72A8CF0}" type="pres">
      <dgm:prSet presAssocID="{3EF5B59D-0F47-4CCB-B972-14FC3A751580}" presName="sibTrans" presStyleLbl="sibTrans2D1" presStyleIdx="0" presStyleCnt="8"/>
      <dgm:spPr/>
    </dgm:pt>
    <dgm:pt modelId="{F731A2D4-24C9-4571-AFA4-3E27B9C4157A}" type="pres">
      <dgm:prSet presAssocID="{47D2EEDA-2687-4F76-B5D5-01DB4CA9FF15}" presName="middleNode" presStyleCnt="0"/>
      <dgm:spPr/>
    </dgm:pt>
    <dgm:pt modelId="{26AEACD8-9F70-45DF-BCA4-BE042F9FD56F}" type="pres">
      <dgm:prSet presAssocID="{47D2EEDA-2687-4F76-B5D5-01DB4CA9FF15}" presName="padding" presStyleLbl="node1" presStyleIdx="0" presStyleCnt="9"/>
      <dgm:spPr/>
    </dgm:pt>
    <dgm:pt modelId="{DAC7415D-EA63-4150-8B06-38877BD6EA00}" type="pres">
      <dgm:prSet presAssocID="{47D2EEDA-2687-4F76-B5D5-01DB4CA9FF15}" presName="shape" presStyleLbl="node1" presStyleIdx="1" presStyleCnt="9">
        <dgm:presLayoutVars>
          <dgm:bulletEnabled val="1"/>
        </dgm:presLayoutVars>
      </dgm:prSet>
      <dgm:spPr/>
    </dgm:pt>
    <dgm:pt modelId="{64FA0C02-E6FC-4BCB-B74D-25C8621EDD0F}" type="pres">
      <dgm:prSet presAssocID="{91B6BD9F-91B3-4DEB-B270-27DD1887FA32}" presName="sibTrans" presStyleLbl="sibTrans2D1" presStyleIdx="1" presStyleCnt="8"/>
      <dgm:spPr/>
    </dgm:pt>
    <dgm:pt modelId="{6918AB97-B2B9-4A75-8562-738707872D25}" type="pres">
      <dgm:prSet presAssocID="{26290EDA-B1F5-4975-98C0-A9500CBF33D7}" presName="middleNode" presStyleCnt="0"/>
      <dgm:spPr/>
    </dgm:pt>
    <dgm:pt modelId="{4BBB2198-5BBF-4039-8395-99D249D33D9B}" type="pres">
      <dgm:prSet presAssocID="{26290EDA-B1F5-4975-98C0-A9500CBF33D7}" presName="padding" presStyleLbl="node1" presStyleIdx="1" presStyleCnt="9"/>
      <dgm:spPr/>
    </dgm:pt>
    <dgm:pt modelId="{281FDB8F-A220-44C4-860F-44801B5EB2B6}" type="pres">
      <dgm:prSet presAssocID="{26290EDA-B1F5-4975-98C0-A9500CBF33D7}" presName="shape" presStyleLbl="node1" presStyleIdx="2" presStyleCnt="9">
        <dgm:presLayoutVars>
          <dgm:bulletEnabled val="1"/>
        </dgm:presLayoutVars>
      </dgm:prSet>
      <dgm:spPr/>
    </dgm:pt>
    <dgm:pt modelId="{E8FC9D85-E59B-4C98-93FD-A6C61849C239}" type="pres">
      <dgm:prSet presAssocID="{8AAAF759-0001-4C7C-B6D6-F746CEA2728F}" presName="sibTrans" presStyleLbl="sibTrans2D1" presStyleIdx="2" presStyleCnt="8"/>
      <dgm:spPr/>
    </dgm:pt>
    <dgm:pt modelId="{FD4BF478-C4CC-4041-BCCF-718591A559D8}" type="pres">
      <dgm:prSet presAssocID="{CAF9B916-DCF4-4F29-BD78-2FB1466CD2AB}" presName="middleNode" presStyleCnt="0"/>
      <dgm:spPr/>
    </dgm:pt>
    <dgm:pt modelId="{09D36CF1-639D-4912-AB51-EAB0D6EE12BF}" type="pres">
      <dgm:prSet presAssocID="{CAF9B916-DCF4-4F29-BD78-2FB1466CD2AB}" presName="padding" presStyleLbl="node1" presStyleIdx="2" presStyleCnt="9"/>
      <dgm:spPr/>
    </dgm:pt>
    <dgm:pt modelId="{82C2984C-8CFB-4C44-95E4-66D9E08CA80E}" type="pres">
      <dgm:prSet presAssocID="{CAF9B916-DCF4-4F29-BD78-2FB1466CD2AB}" presName="shape" presStyleLbl="node1" presStyleIdx="3" presStyleCnt="9">
        <dgm:presLayoutVars>
          <dgm:bulletEnabled val="1"/>
        </dgm:presLayoutVars>
      </dgm:prSet>
      <dgm:spPr/>
    </dgm:pt>
    <dgm:pt modelId="{B9986E35-14FF-454E-88AE-1FDA18AB02C0}" type="pres">
      <dgm:prSet presAssocID="{7739A54C-8A9E-4F81-A0F3-78FB77BE24A3}" presName="sibTrans" presStyleLbl="sibTrans2D1" presStyleIdx="3" presStyleCnt="8"/>
      <dgm:spPr/>
    </dgm:pt>
    <dgm:pt modelId="{6A76484C-36ED-49AF-A2A1-EBEEEF7C3799}" type="pres">
      <dgm:prSet presAssocID="{66AA1B38-EAAE-4BC5-97AF-2B431552E2ED}" presName="middleNode" presStyleCnt="0"/>
      <dgm:spPr/>
    </dgm:pt>
    <dgm:pt modelId="{C824A32E-E445-4BD7-86E1-21E0538828B4}" type="pres">
      <dgm:prSet presAssocID="{66AA1B38-EAAE-4BC5-97AF-2B431552E2ED}" presName="padding" presStyleLbl="node1" presStyleIdx="3" presStyleCnt="9"/>
      <dgm:spPr/>
    </dgm:pt>
    <dgm:pt modelId="{5C8423F6-D2E0-4B0C-B11D-7F130411ED1B}" type="pres">
      <dgm:prSet presAssocID="{66AA1B38-EAAE-4BC5-97AF-2B431552E2ED}" presName="shape" presStyleLbl="node1" presStyleIdx="4" presStyleCnt="9">
        <dgm:presLayoutVars>
          <dgm:bulletEnabled val="1"/>
        </dgm:presLayoutVars>
      </dgm:prSet>
      <dgm:spPr/>
    </dgm:pt>
    <dgm:pt modelId="{3A52FDD2-BEDF-477D-99AE-8AA362F44BE3}" type="pres">
      <dgm:prSet presAssocID="{4FF176AE-C249-4F09-AB3E-869F53F09C30}" presName="sibTrans" presStyleLbl="sibTrans2D1" presStyleIdx="4" presStyleCnt="8"/>
      <dgm:spPr/>
    </dgm:pt>
    <dgm:pt modelId="{9D9D59A9-266A-426C-A0C5-2D3D13DCA254}" type="pres">
      <dgm:prSet presAssocID="{5DB10BCC-201B-4587-BE06-DA7B7B9743B3}" presName="middleNode" presStyleCnt="0"/>
      <dgm:spPr/>
    </dgm:pt>
    <dgm:pt modelId="{B08F75F6-862C-4A0C-8618-29BEDB65DF38}" type="pres">
      <dgm:prSet presAssocID="{5DB10BCC-201B-4587-BE06-DA7B7B9743B3}" presName="padding" presStyleLbl="node1" presStyleIdx="4" presStyleCnt="9"/>
      <dgm:spPr/>
    </dgm:pt>
    <dgm:pt modelId="{E57F4DA4-3B06-432B-B7A5-BA16AC6B042F}" type="pres">
      <dgm:prSet presAssocID="{5DB10BCC-201B-4587-BE06-DA7B7B9743B3}" presName="shape" presStyleLbl="node1" presStyleIdx="5" presStyleCnt="9">
        <dgm:presLayoutVars>
          <dgm:bulletEnabled val="1"/>
        </dgm:presLayoutVars>
      </dgm:prSet>
      <dgm:spPr/>
    </dgm:pt>
    <dgm:pt modelId="{EACCF237-2EE4-4CAF-A29D-AC532E01AAE2}" type="pres">
      <dgm:prSet presAssocID="{47134885-8B4A-4647-9F2F-E08130E8D034}" presName="sibTrans" presStyleLbl="sibTrans2D1" presStyleIdx="5" presStyleCnt="8"/>
      <dgm:spPr/>
    </dgm:pt>
    <dgm:pt modelId="{E2BBAB69-348A-4F87-A5F2-E55547F955A5}" type="pres">
      <dgm:prSet presAssocID="{CCD38D2A-5A8B-4090-8083-480F14EEFEDF}" presName="middleNode" presStyleCnt="0"/>
      <dgm:spPr/>
    </dgm:pt>
    <dgm:pt modelId="{40CA89FD-BCF7-4165-B952-4B14DD059537}" type="pres">
      <dgm:prSet presAssocID="{CCD38D2A-5A8B-4090-8083-480F14EEFEDF}" presName="padding" presStyleLbl="node1" presStyleIdx="5" presStyleCnt="9"/>
      <dgm:spPr/>
    </dgm:pt>
    <dgm:pt modelId="{BCA4F1D5-F20E-40C6-AA9C-982B1D967ADB}" type="pres">
      <dgm:prSet presAssocID="{CCD38D2A-5A8B-4090-8083-480F14EEFEDF}" presName="shape" presStyleLbl="node1" presStyleIdx="6" presStyleCnt="9">
        <dgm:presLayoutVars>
          <dgm:bulletEnabled val="1"/>
        </dgm:presLayoutVars>
      </dgm:prSet>
      <dgm:spPr/>
    </dgm:pt>
    <dgm:pt modelId="{CD3360AD-CAC9-43ED-B5EA-0C6DF6CE0A4E}" type="pres">
      <dgm:prSet presAssocID="{B3FC5BF0-4787-4BB4-96CF-B0F651A7FABF}" presName="sibTrans" presStyleLbl="sibTrans2D1" presStyleIdx="6" presStyleCnt="8"/>
      <dgm:spPr/>
    </dgm:pt>
    <dgm:pt modelId="{BEDA7D83-5EF1-4863-96C9-3B30406BAE84}" type="pres">
      <dgm:prSet presAssocID="{CD98672A-AE21-477B-A5B8-5DCB9C7B6E52}" presName="middleNode" presStyleCnt="0"/>
      <dgm:spPr/>
    </dgm:pt>
    <dgm:pt modelId="{3A0E837C-3D8F-46AC-8840-30D9E087D154}" type="pres">
      <dgm:prSet presAssocID="{CD98672A-AE21-477B-A5B8-5DCB9C7B6E52}" presName="padding" presStyleLbl="node1" presStyleIdx="6" presStyleCnt="9"/>
      <dgm:spPr/>
    </dgm:pt>
    <dgm:pt modelId="{F9C82BEF-A5EC-4B25-8E25-DBDB7DDBC3C7}" type="pres">
      <dgm:prSet presAssocID="{CD98672A-AE21-477B-A5B8-5DCB9C7B6E52}" presName="shape" presStyleLbl="node1" presStyleIdx="7" presStyleCnt="9">
        <dgm:presLayoutVars>
          <dgm:bulletEnabled val="1"/>
        </dgm:presLayoutVars>
      </dgm:prSet>
      <dgm:spPr/>
    </dgm:pt>
    <dgm:pt modelId="{6873ACE5-0E98-49D0-8CBE-5B5390FE1D89}" type="pres">
      <dgm:prSet presAssocID="{2456580A-9C3F-4432-80E3-E8E577876B93}" presName="sibTrans" presStyleLbl="sibTrans2D1" presStyleIdx="7" presStyleCnt="8"/>
      <dgm:spPr/>
    </dgm:pt>
    <dgm:pt modelId="{52C8295E-45B5-493B-895D-6A070365864E}" type="pres">
      <dgm:prSet presAssocID="{9B274DBA-CBF0-472C-B185-4F4488602486}" presName="lastNode" presStyleLbl="node1" presStyleIdx="8" presStyleCnt="9">
        <dgm:presLayoutVars>
          <dgm:bulletEnabled val="1"/>
        </dgm:presLayoutVars>
      </dgm:prSet>
      <dgm:spPr/>
    </dgm:pt>
  </dgm:ptLst>
  <dgm:cxnLst>
    <dgm:cxn modelId="{60A2DB05-0622-4128-AEDD-20549B5DA7B8}" srcId="{0CC28CE4-ABAA-4A5A-86B0-A73B596BEE49}" destId="{9B274DBA-CBF0-472C-B185-4F4488602486}" srcOrd="8" destOrd="0" parTransId="{77EC9F3A-9B9A-4692-ABB9-54C9BFA9A493}" sibTransId="{C397443F-577C-4341-9DFE-EB31877B5518}"/>
    <dgm:cxn modelId="{37BF7011-B405-453A-AA9B-5E9979E220FE}" type="presOf" srcId="{47134885-8B4A-4647-9F2F-E08130E8D034}" destId="{EACCF237-2EE4-4CAF-A29D-AC532E01AAE2}" srcOrd="0" destOrd="0" presId="urn:microsoft.com/office/officeart/2005/8/layout/bProcess2"/>
    <dgm:cxn modelId="{1F4DDD1E-854D-48BC-ACEA-6A3C377C660E}" type="presOf" srcId="{CAF9B916-DCF4-4F29-BD78-2FB1466CD2AB}" destId="{82C2984C-8CFB-4C44-95E4-66D9E08CA80E}" srcOrd="0" destOrd="0" presId="urn:microsoft.com/office/officeart/2005/8/layout/bProcess2"/>
    <dgm:cxn modelId="{CFDA7F23-1A06-4481-9EE6-81DBD9CD5964}" type="presOf" srcId="{2456580A-9C3F-4432-80E3-E8E577876B93}" destId="{6873ACE5-0E98-49D0-8CBE-5B5390FE1D89}" srcOrd="0" destOrd="0" presId="urn:microsoft.com/office/officeart/2005/8/layout/bProcess2"/>
    <dgm:cxn modelId="{D8D19729-9855-4311-82DA-D3DB3109EEC8}" type="presOf" srcId="{B3FC5BF0-4787-4BB4-96CF-B0F651A7FABF}" destId="{CD3360AD-CAC9-43ED-B5EA-0C6DF6CE0A4E}" srcOrd="0" destOrd="0" presId="urn:microsoft.com/office/officeart/2005/8/layout/bProcess2"/>
    <dgm:cxn modelId="{F10FED33-A876-44C3-85E4-E7CD829B4085}" type="presOf" srcId="{0CC28CE4-ABAA-4A5A-86B0-A73B596BEE49}" destId="{CC0037AC-6998-44D0-B5FA-35D23D2FBD3B}" srcOrd="0" destOrd="0" presId="urn:microsoft.com/office/officeart/2005/8/layout/bProcess2"/>
    <dgm:cxn modelId="{8306D636-08C8-4DC6-80E2-C7A2CF57BE34}" type="presOf" srcId="{CD98672A-AE21-477B-A5B8-5DCB9C7B6E52}" destId="{F9C82BEF-A5EC-4B25-8E25-DBDB7DDBC3C7}" srcOrd="0" destOrd="0" presId="urn:microsoft.com/office/officeart/2005/8/layout/bProcess2"/>
    <dgm:cxn modelId="{9E5F9142-F9E4-4A13-883C-9E2A6B31BF94}" type="presOf" srcId="{4FF176AE-C249-4F09-AB3E-869F53F09C30}" destId="{3A52FDD2-BEDF-477D-99AE-8AA362F44BE3}" srcOrd="0" destOrd="0" presId="urn:microsoft.com/office/officeart/2005/8/layout/bProcess2"/>
    <dgm:cxn modelId="{37439E65-2EDE-46CC-8B8E-EC8D7DC864AE}" type="presOf" srcId="{9B274DBA-CBF0-472C-B185-4F4488602486}" destId="{52C8295E-45B5-493B-895D-6A070365864E}" srcOrd="0" destOrd="0" presId="urn:microsoft.com/office/officeart/2005/8/layout/bProcess2"/>
    <dgm:cxn modelId="{0A6C074D-0D7C-4252-96EE-7B80F930EA83}" srcId="{0CC28CE4-ABAA-4A5A-86B0-A73B596BEE49}" destId="{5DB10BCC-201B-4587-BE06-DA7B7B9743B3}" srcOrd="5" destOrd="0" parTransId="{60C7FD27-B84E-459B-BE14-3AEC2F92457A}" sibTransId="{47134885-8B4A-4647-9F2F-E08130E8D034}"/>
    <dgm:cxn modelId="{FFFEED73-7954-4746-8D49-650B82673E0E}" srcId="{0CC28CE4-ABAA-4A5A-86B0-A73B596BEE49}" destId="{CAF9B916-DCF4-4F29-BD78-2FB1466CD2AB}" srcOrd="3" destOrd="0" parTransId="{931079CF-7B43-4CBB-B30C-64CB2283A8B5}" sibTransId="{7739A54C-8A9E-4F81-A0F3-78FB77BE24A3}"/>
    <dgm:cxn modelId="{078BA47D-D61C-414A-86B7-39FED7D14918}" srcId="{0CC28CE4-ABAA-4A5A-86B0-A73B596BEE49}" destId="{CCD38D2A-5A8B-4090-8083-480F14EEFEDF}" srcOrd="6" destOrd="0" parTransId="{44944885-62D6-4724-B7EF-2ADDC222CFBA}" sibTransId="{B3FC5BF0-4787-4BB4-96CF-B0F651A7FABF}"/>
    <dgm:cxn modelId="{4DEBD67E-0950-4C4C-959A-2AF8482CAEDE}" srcId="{0CC28CE4-ABAA-4A5A-86B0-A73B596BEE49}" destId="{CD98672A-AE21-477B-A5B8-5DCB9C7B6E52}" srcOrd="7" destOrd="0" parTransId="{758ADE16-FD40-437D-976C-6F950BAFDFBE}" sibTransId="{2456580A-9C3F-4432-80E3-E8E577876B93}"/>
    <dgm:cxn modelId="{786FF980-2BFE-4969-8A58-E17D395CE86E}" type="presOf" srcId="{66AA1B38-EAAE-4BC5-97AF-2B431552E2ED}" destId="{5C8423F6-D2E0-4B0C-B11D-7F130411ED1B}" srcOrd="0" destOrd="0" presId="urn:microsoft.com/office/officeart/2005/8/layout/bProcess2"/>
    <dgm:cxn modelId="{C0ACE582-B88F-4D8A-BC55-18E1E37BD2A5}" type="presOf" srcId="{8AAAF759-0001-4C7C-B6D6-F746CEA2728F}" destId="{E8FC9D85-E59B-4C98-93FD-A6C61849C239}" srcOrd="0" destOrd="0" presId="urn:microsoft.com/office/officeart/2005/8/layout/bProcess2"/>
    <dgm:cxn modelId="{4E558E85-FDB6-49B8-8275-B4772602B862}" type="presOf" srcId="{3EF5B59D-0F47-4CCB-B972-14FC3A751580}" destId="{898CFFDE-19A6-4C92-BF4A-5831B72A8CF0}" srcOrd="0" destOrd="0" presId="urn:microsoft.com/office/officeart/2005/8/layout/bProcess2"/>
    <dgm:cxn modelId="{656C0D97-D279-40FC-82A5-47A3661F38D0}" srcId="{0CC28CE4-ABAA-4A5A-86B0-A73B596BEE49}" destId="{66AA1B38-EAAE-4BC5-97AF-2B431552E2ED}" srcOrd="4" destOrd="0" parTransId="{9B80FC91-BBDF-4E61-9EDD-48D5F93CCED3}" sibTransId="{4FF176AE-C249-4F09-AB3E-869F53F09C30}"/>
    <dgm:cxn modelId="{F14B4DA7-29A3-49CC-BC99-1D68BB00EF2A}" srcId="{0CC28CE4-ABAA-4A5A-86B0-A73B596BEE49}" destId="{87E4AEC0-BB21-4962-A8D4-4242FF304AC5}" srcOrd="0" destOrd="0" parTransId="{592B48B3-4B09-4DAA-8F3F-9F330D9989A8}" sibTransId="{3EF5B59D-0F47-4CCB-B972-14FC3A751580}"/>
    <dgm:cxn modelId="{8BD689A7-4A0F-434D-8BC5-118C8ACFC4C5}" type="presOf" srcId="{47D2EEDA-2687-4F76-B5D5-01DB4CA9FF15}" destId="{DAC7415D-EA63-4150-8B06-38877BD6EA00}" srcOrd="0" destOrd="0" presId="urn:microsoft.com/office/officeart/2005/8/layout/bProcess2"/>
    <dgm:cxn modelId="{DD5DBFB6-7DA0-46E6-90A8-882198655058}" srcId="{0CC28CE4-ABAA-4A5A-86B0-A73B596BEE49}" destId="{47D2EEDA-2687-4F76-B5D5-01DB4CA9FF15}" srcOrd="1" destOrd="0" parTransId="{F9DFFE79-91DD-4CEA-9378-ACE50A3F3EC3}" sibTransId="{91B6BD9F-91B3-4DEB-B270-27DD1887FA32}"/>
    <dgm:cxn modelId="{5621CAB6-8486-459D-AE44-3C78FA377ED6}" type="presOf" srcId="{26290EDA-B1F5-4975-98C0-A9500CBF33D7}" destId="{281FDB8F-A220-44C4-860F-44801B5EB2B6}" srcOrd="0" destOrd="0" presId="urn:microsoft.com/office/officeart/2005/8/layout/bProcess2"/>
    <dgm:cxn modelId="{1BCBB3B9-225D-437D-B45E-96350D565607}" type="presOf" srcId="{CCD38D2A-5A8B-4090-8083-480F14EEFEDF}" destId="{BCA4F1D5-F20E-40C6-AA9C-982B1D967ADB}" srcOrd="0" destOrd="0" presId="urn:microsoft.com/office/officeart/2005/8/layout/bProcess2"/>
    <dgm:cxn modelId="{1820DFBB-6335-49DD-A613-387AF505A749}" srcId="{0CC28CE4-ABAA-4A5A-86B0-A73B596BEE49}" destId="{26290EDA-B1F5-4975-98C0-A9500CBF33D7}" srcOrd="2" destOrd="0" parTransId="{E7D404BB-8DCC-4539-911D-6E1AAC6A6CC2}" sibTransId="{8AAAF759-0001-4C7C-B6D6-F746CEA2728F}"/>
    <dgm:cxn modelId="{419E0EBD-B832-4D1B-9F4B-822534C6DBA4}" type="presOf" srcId="{5DB10BCC-201B-4587-BE06-DA7B7B9743B3}" destId="{E57F4DA4-3B06-432B-B7A5-BA16AC6B042F}" srcOrd="0" destOrd="0" presId="urn:microsoft.com/office/officeart/2005/8/layout/bProcess2"/>
    <dgm:cxn modelId="{ADA2BFC0-80A3-428B-8037-33D0FCC322B8}" type="presOf" srcId="{91B6BD9F-91B3-4DEB-B270-27DD1887FA32}" destId="{64FA0C02-E6FC-4BCB-B74D-25C8621EDD0F}" srcOrd="0" destOrd="0" presId="urn:microsoft.com/office/officeart/2005/8/layout/bProcess2"/>
    <dgm:cxn modelId="{8B6FE4D1-FA15-4546-9F4B-8BE0C11647EC}" type="presOf" srcId="{7739A54C-8A9E-4F81-A0F3-78FB77BE24A3}" destId="{B9986E35-14FF-454E-88AE-1FDA18AB02C0}" srcOrd="0" destOrd="0" presId="urn:microsoft.com/office/officeart/2005/8/layout/bProcess2"/>
    <dgm:cxn modelId="{96281AE3-C2E4-41E0-883B-13793305DCE9}" type="presOf" srcId="{87E4AEC0-BB21-4962-A8D4-4242FF304AC5}" destId="{756B2F2D-C051-46F0-BDB5-BB4B136C0616}" srcOrd="0" destOrd="0" presId="urn:microsoft.com/office/officeart/2005/8/layout/bProcess2"/>
    <dgm:cxn modelId="{7A83BC54-CDF2-4187-A6F6-B7A010D726E2}" type="presParOf" srcId="{CC0037AC-6998-44D0-B5FA-35D23D2FBD3B}" destId="{756B2F2D-C051-46F0-BDB5-BB4B136C0616}" srcOrd="0" destOrd="0" presId="urn:microsoft.com/office/officeart/2005/8/layout/bProcess2"/>
    <dgm:cxn modelId="{933D8180-CF45-4E1F-881C-E7B56545F51D}" type="presParOf" srcId="{CC0037AC-6998-44D0-B5FA-35D23D2FBD3B}" destId="{898CFFDE-19A6-4C92-BF4A-5831B72A8CF0}" srcOrd="1" destOrd="0" presId="urn:microsoft.com/office/officeart/2005/8/layout/bProcess2"/>
    <dgm:cxn modelId="{DDD28C7D-A50A-476E-AA9C-1487E6086A6B}" type="presParOf" srcId="{CC0037AC-6998-44D0-B5FA-35D23D2FBD3B}" destId="{F731A2D4-24C9-4571-AFA4-3E27B9C4157A}" srcOrd="2" destOrd="0" presId="urn:microsoft.com/office/officeart/2005/8/layout/bProcess2"/>
    <dgm:cxn modelId="{8F9BDBD9-189F-44F3-8D14-1A414A96F3B7}" type="presParOf" srcId="{F731A2D4-24C9-4571-AFA4-3E27B9C4157A}" destId="{26AEACD8-9F70-45DF-BCA4-BE042F9FD56F}" srcOrd="0" destOrd="0" presId="urn:microsoft.com/office/officeart/2005/8/layout/bProcess2"/>
    <dgm:cxn modelId="{D7250F61-7F6F-4C05-BC0B-3BD9B285B5A5}" type="presParOf" srcId="{F731A2D4-24C9-4571-AFA4-3E27B9C4157A}" destId="{DAC7415D-EA63-4150-8B06-38877BD6EA00}" srcOrd="1" destOrd="0" presId="urn:microsoft.com/office/officeart/2005/8/layout/bProcess2"/>
    <dgm:cxn modelId="{981FCFFA-A371-45C1-9CD4-4A37711370F5}" type="presParOf" srcId="{CC0037AC-6998-44D0-B5FA-35D23D2FBD3B}" destId="{64FA0C02-E6FC-4BCB-B74D-25C8621EDD0F}" srcOrd="3" destOrd="0" presId="urn:microsoft.com/office/officeart/2005/8/layout/bProcess2"/>
    <dgm:cxn modelId="{EBA7DB6A-156B-44AA-81CC-E5E073DD08B7}" type="presParOf" srcId="{CC0037AC-6998-44D0-B5FA-35D23D2FBD3B}" destId="{6918AB97-B2B9-4A75-8562-738707872D25}" srcOrd="4" destOrd="0" presId="urn:microsoft.com/office/officeart/2005/8/layout/bProcess2"/>
    <dgm:cxn modelId="{E34591E5-6022-4CF2-9BA8-D63BB21AD8F8}" type="presParOf" srcId="{6918AB97-B2B9-4A75-8562-738707872D25}" destId="{4BBB2198-5BBF-4039-8395-99D249D33D9B}" srcOrd="0" destOrd="0" presId="urn:microsoft.com/office/officeart/2005/8/layout/bProcess2"/>
    <dgm:cxn modelId="{DAADFE11-F092-4DB5-B91A-A5820820FA73}" type="presParOf" srcId="{6918AB97-B2B9-4A75-8562-738707872D25}" destId="{281FDB8F-A220-44C4-860F-44801B5EB2B6}" srcOrd="1" destOrd="0" presId="urn:microsoft.com/office/officeart/2005/8/layout/bProcess2"/>
    <dgm:cxn modelId="{F3A144F5-A8D7-404C-8B85-A9E9C7A4C458}" type="presParOf" srcId="{CC0037AC-6998-44D0-B5FA-35D23D2FBD3B}" destId="{E8FC9D85-E59B-4C98-93FD-A6C61849C239}" srcOrd="5" destOrd="0" presId="urn:microsoft.com/office/officeart/2005/8/layout/bProcess2"/>
    <dgm:cxn modelId="{5C5868CB-4422-4303-807D-E7572C4CF078}" type="presParOf" srcId="{CC0037AC-6998-44D0-B5FA-35D23D2FBD3B}" destId="{FD4BF478-C4CC-4041-BCCF-718591A559D8}" srcOrd="6" destOrd="0" presId="urn:microsoft.com/office/officeart/2005/8/layout/bProcess2"/>
    <dgm:cxn modelId="{9A605EC8-FC53-4BB9-97EB-5A98664820B9}" type="presParOf" srcId="{FD4BF478-C4CC-4041-BCCF-718591A559D8}" destId="{09D36CF1-639D-4912-AB51-EAB0D6EE12BF}" srcOrd="0" destOrd="0" presId="urn:microsoft.com/office/officeart/2005/8/layout/bProcess2"/>
    <dgm:cxn modelId="{455FA098-24F9-4F9F-AE0A-9755CF78D122}" type="presParOf" srcId="{FD4BF478-C4CC-4041-BCCF-718591A559D8}" destId="{82C2984C-8CFB-4C44-95E4-66D9E08CA80E}" srcOrd="1" destOrd="0" presId="urn:microsoft.com/office/officeart/2005/8/layout/bProcess2"/>
    <dgm:cxn modelId="{08559797-78AD-4374-8167-5B2035AC2AB7}" type="presParOf" srcId="{CC0037AC-6998-44D0-B5FA-35D23D2FBD3B}" destId="{B9986E35-14FF-454E-88AE-1FDA18AB02C0}" srcOrd="7" destOrd="0" presId="urn:microsoft.com/office/officeart/2005/8/layout/bProcess2"/>
    <dgm:cxn modelId="{77F69273-B56C-4598-B976-97CDEF492032}" type="presParOf" srcId="{CC0037AC-6998-44D0-B5FA-35D23D2FBD3B}" destId="{6A76484C-36ED-49AF-A2A1-EBEEEF7C3799}" srcOrd="8" destOrd="0" presId="urn:microsoft.com/office/officeart/2005/8/layout/bProcess2"/>
    <dgm:cxn modelId="{BD61DAA4-B52D-40C2-BB12-D8F098114087}" type="presParOf" srcId="{6A76484C-36ED-49AF-A2A1-EBEEEF7C3799}" destId="{C824A32E-E445-4BD7-86E1-21E0538828B4}" srcOrd="0" destOrd="0" presId="urn:microsoft.com/office/officeart/2005/8/layout/bProcess2"/>
    <dgm:cxn modelId="{CADE8947-2DCD-4825-A2A5-42645ADED499}" type="presParOf" srcId="{6A76484C-36ED-49AF-A2A1-EBEEEF7C3799}" destId="{5C8423F6-D2E0-4B0C-B11D-7F130411ED1B}" srcOrd="1" destOrd="0" presId="urn:microsoft.com/office/officeart/2005/8/layout/bProcess2"/>
    <dgm:cxn modelId="{152901DB-2AAC-417D-9914-5CB984E3740C}" type="presParOf" srcId="{CC0037AC-6998-44D0-B5FA-35D23D2FBD3B}" destId="{3A52FDD2-BEDF-477D-99AE-8AA362F44BE3}" srcOrd="9" destOrd="0" presId="urn:microsoft.com/office/officeart/2005/8/layout/bProcess2"/>
    <dgm:cxn modelId="{E02CE019-5212-4AE1-89A6-26596AC8EF4D}" type="presParOf" srcId="{CC0037AC-6998-44D0-B5FA-35D23D2FBD3B}" destId="{9D9D59A9-266A-426C-A0C5-2D3D13DCA254}" srcOrd="10" destOrd="0" presId="urn:microsoft.com/office/officeart/2005/8/layout/bProcess2"/>
    <dgm:cxn modelId="{BFA16D56-4C73-4AFE-96DF-835C8D54A194}" type="presParOf" srcId="{9D9D59A9-266A-426C-A0C5-2D3D13DCA254}" destId="{B08F75F6-862C-4A0C-8618-29BEDB65DF38}" srcOrd="0" destOrd="0" presId="urn:microsoft.com/office/officeart/2005/8/layout/bProcess2"/>
    <dgm:cxn modelId="{8AAA87B8-F0BA-4BC0-98D0-8EE131BA95A4}" type="presParOf" srcId="{9D9D59A9-266A-426C-A0C5-2D3D13DCA254}" destId="{E57F4DA4-3B06-432B-B7A5-BA16AC6B042F}" srcOrd="1" destOrd="0" presId="urn:microsoft.com/office/officeart/2005/8/layout/bProcess2"/>
    <dgm:cxn modelId="{D85C527D-54D5-498A-893A-28B6AD1CF1D9}" type="presParOf" srcId="{CC0037AC-6998-44D0-B5FA-35D23D2FBD3B}" destId="{EACCF237-2EE4-4CAF-A29D-AC532E01AAE2}" srcOrd="11" destOrd="0" presId="urn:microsoft.com/office/officeart/2005/8/layout/bProcess2"/>
    <dgm:cxn modelId="{11995C8B-7FBB-4045-BC24-E129F578FF6E}" type="presParOf" srcId="{CC0037AC-6998-44D0-B5FA-35D23D2FBD3B}" destId="{E2BBAB69-348A-4F87-A5F2-E55547F955A5}" srcOrd="12" destOrd="0" presId="urn:microsoft.com/office/officeart/2005/8/layout/bProcess2"/>
    <dgm:cxn modelId="{AA2FC4E0-4E8F-4298-B6C4-0CFA2F5CA1AA}" type="presParOf" srcId="{E2BBAB69-348A-4F87-A5F2-E55547F955A5}" destId="{40CA89FD-BCF7-4165-B952-4B14DD059537}" srcOrd="0" destOrd="0" presId="urn:microsoft.com/office/officeart/2005/8/layout/bProcess2"/>
    <dgm:cxn modelId="{EEB24380-A24F-4F9D-92E0-BDC7DC40F1C5}" type="presParOf" srcId="{E2BBAB69-348A-4F87-A5F2-E55547F955A5}" destId="{BCA4F1D5-F20E-40C6-AA9C-982B1D967ADB}" srcOrd="1" destOrd="0" presId="urn:microsoft.com/office/officeart/2005/8/layout/bProcess2"/>
    <dgm:cxn modelId="{E9A11244-CBE7-4C10-882D-056F361F8757}" type="presParOf" srcId="{CC0037AC-6998-44D0-B5FA-35D23D2FBD3B}" destId="{CD3360AD-CAC9-43ED-B5EA-0C6DF6CE0A4E}" srcOrd="13" destOrd="0" presId="urn:microsoft.com/office/officeart/2005/8/layout/bProcess2"/>
    <dgm:cxn modelId="{6AA6EA73-88FD-413E-87D9-2EC2557DEDC1}" type="presParOf" srcId="{CC0037AC-6998-44D0-B5FA-35D23D2FBD3B}" destId="{BEDA7D83-5EF1-4863-96C9-3B30406BAE84}" srcOrd="14" destOrd="0" presId="urn:microsoft.com/office/officeart/2005/8/layout/bProcess2"/>
    <dgm:cxn modelId="{740B52D5-5F50-4FE7-99B8-8EE6C8ADAAFC}" type="presParOf" srcId="{BEDA7D83-5EF1-4863-96C9-3B30406BAE84}" destId="{3A0E837C-3D8F-46AC-8840-30D9E087D154}" srcOrd="0" destOrd="0" presId="urn:microsoft.com/office/officeart/2005/8/layout/bProcess2"/>
    <dgm:cxn modelId="{D7E04C96-82CA-48EF-9E8E-A2E52C4A5A74}" type="presParOf" srcId="{BEDA7D83-5EF1-4863-96C9-3B30406BAE84}" destId="{F9C82BEF-A5EC-4B25-8E25-DBDB7DDBC3C7}" srcOrd="1" destOrd="0" presId="urn:microsoft.com/office/officeart/2005/8/layout/bProcess2"/>
    <dgm:cxn modelId="{7F61EA8B-8D92-4FED-8AED-62AC2AEFBB4A}" type="presParOf" srcId="{CC0037AC-6998-44D0-B5FA-35D23D2FBD3B}" destId="{6873ACE5-0E98-49D0-8CBE-5B5390FE1D89}" srcOrd="15" destOrd="0" presId="urn:microsoft.com/office/officeart/2005/8/layout/bProcess2"/>
    <dgm:cxn modelId="{DD8A1B78-C24C-4A55-B629-CADBF68356C8}" type="presParOf" srcId="{CC0037AC-6998-44D0-B5FA-35D23D2FBD3B}" destId="{52C8295E-45B5-493B-895D-6A070365864E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F0F63-ED5A-4671-B561-5CD4EE7514B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FAAC8B-BC39-4619-B29C-1492CC3E3A57}">
      <dgm:prSet phldrT="[Text]"/>
      <dgm:spPr/>
      <dgm:t>
        <a:bodyPr/>
        <a:lstStyle/>
        <a:p>
          <a:r>
            <a:rPr lang="en-GB" dirty="0"/>
            <a:t>Adolescents</a:t>
          </a:r>
        </a:p>
      </dgm:t>
    </dgm:pt>
    <dgm:pt modelId="{50C15F6F-3444-4533-BBBF-1951CFC5AD8F}" type="parTrans" cxnId="{BCBAA4DE-E755-4888-8B26-85E9D7E5FDC8}">
      <dgm:prSet/>
      <dgm:spPr/>
      <dgm:t>
        <a:bodyPr/>
        <a:lstStyle/>
        <a:p>
          <a:endParaRPr lang="en-GB"/>
        </a:p>
      </dgm:t>
    </dgm:pt>
    <dgm:pt modelId="{63389322-FF65-40B8-AE80-6632DF6EFF35}" type="sibTrans" cxnId="{BCBAA4DE-E755-4888-8B26-85E9D7E5FDC8}">
      <dgm:prSet/>
      <dgm:spPr/>
      <dgm:t>
        <a:bodyPr/>
        <a:lstStyle/>
        <a:p>
          <a:endParaRPr lang="en-GB"/>
        </a:p>
      </dgm:t>
    </dgm:pt>
    <dgm:pt modelId="{A1D6100E-BAB9-44F0-A655-A158CAC3474D}">
      <dgm:prSet phldrT="[Text]"/>
      <dgm:spPr/>
      <dgm:t>
        <a:bodyPr/>
        <a:lstStyle/>
        <a:p>
          <a:r>
            <a:rPr lang="en-GB" dirty="0"/>
            <a:t>Yoga</a:t>
          </a:r>
        </a:p>
      </dgm:t>
    </dgm:pt>
    <dgm:pt modelId="{858BB3D2-DABF-4EF0-BE38-97A17BC53CA4}" type="parTrans" cxnId="{6FC1B913-C423-491D-A7D3-244D961EEE65}">
      <dgm:prSet/>
      <dgm:spPr/>
      <dgm:t>
        <a:bodyPr/>
        <a:lstStyle/>
        <a:p>
          <a:endParaRPr lang="en-GB"/>
        </a:p>
      </dgm:t>
    </dgm:pt>
    <dgm:pt modelId="{199EC1F3-63C6-4A4C-893E-63924C72EE32}" type="sibTrans" cxnId="{6FC1B913-C423-491D-A7D3-244D961EEE65}">
      <dgm:prSet/>
      <dgm:spPr/>
      <dgm:t>
        <a:bodyPr/>
        <a:lstStyle/>
        <a:p>
          <a:endParaRPr lang="en-GB"/>
        </a:p>
      </dgm:t>
    </dgm:pt>
    <dgm:pt modelId="{56E57019-BD14-4739-BCFD-EEB2536DBA16}">
      <dgm:prSet/>
      <dgm:spPr/>
      <dgm:t>
        <a:bodyPr/>
        <a:lstStyle/>
        <a:p>
          <a:r>
            <a:rPr lang="en-GB" dirty="0"/>
            <a:t>Anxiety</a:t>
          </a:r>
        </a:p>
      </dgm:t>
    </dgm:pt>
    <dgm:pt modelId="{B7827E3C-1568-4DC9-A973-7A11D34380B5}" type="parTrans" cxnId="{04A90C51-234E-482B-816D-E2112ACB5108}">
      <dgm:prSet/>
      <dgm:spPr/>
      <dgm:t>
        <a:bodyPr/>
        <a:lstStyle/>
        <a:p>
          <a:endParaRPr lang="en-GB"/>
        </a:p>
      </dgm:t>
    </dgm:pt>
    <dgm:pt modelId="{6AADBEF2-D6BB-49F8-A87D-6A20A2E03449}" type="sibTrans" cxnId="{04A90C51-234E-482B-816D-E2112ACB5108}">
      <dgm:prSet/>
      <dgm:spPr/>
      <dgm:t>
        <a:bodyPr/>
        <a:lstStyle/>
        <a:p>
          <a:endParaRPr lang="en-GB"/>
        </a:p>
      </dgm:t>
    </dgm:pt>
    <dgm:pt modelId="{09FFBC0B-D706-40E2-9FE7-84F93BEDCD75}" type="pres">
      <dgm:prSet presAssocID="{A98F0F63-ED5A-4671-B561-5CD4EE7514BB}" presName="compositeShape" presStyleCnt="0">
        <dgm:presLayoutVars>
          <dgm:chMax val="7"/>
          <dgm:dir/>
          <dgm:resizeHandles val="exact"/>
        </dgm:presLayoutVars>
      </dgm:prSet>
      <dgm:spPr/>
    </dgm:pt>
    <dgm:pt modelId="{CF546C33-4E46-453C-999D-8FDD34829821}" type="pres">
      <dgm:prSet presAssocID="{4FFAAC8B-BC39-4619-B29C-1492CC3E3A57}" presName="circ1" presStyleLbl="vennNode1" presStyleIdx="0" presStyleCnt="3"/>
      <dgm:spPr/>
    </dgm:pt>
    <dgm:pt modelId="{BB4AA930-B9B6-4FFA-B431-97511896FE6A}" type="pres">
      <dgm:prSet presAssocID="{4FFAAC8B-BC39-4619-B29C-1492CC3E3A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266F1E2-23E5-4B9B-AF1C-4E0B5678BFAC}" type="pres">
      <dgm:prSet presAssocID="{A1D6100E-BAB9-44F0-A655-A158CAC3474D}" presName="circ2" presStyleLbl="vennNode1" presStyleIdx="1" presStyleCnt="3"/>
      <dgm:spPr/>
    </dgm:pt>
    <dgm:pt modelId="{53B8BAC9-BCC1-4252-A62E-B3B2EA39A0BB}" type="pres">
      <dgm:prSet presAssocID="{A1D6100E-BAB9-44F0-A655-A158CAC347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19CB81-80AA-4EE6-BD31-0CD6CCAF622B}" type="pres">
      <dgm:prSet presAssocID="{56E57019-BD14-4739-BCFD-EEB2536DBA16}" presName="circ3" presStyleLbl="vennNode1" presStyleIdx="2" presStyleCnt="3"/>
      <dgm:spPr/>
    </dgm:pt>
    <dgm:pt modelId="{D4909FCA-A740-4A45-A2A0-0216A03B7CB7}" type="pres">
      <dgm:prSet presAssocID="{56E57019-BD14-4739-BCFD-EEB2536DBA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42EC806-8440-4C22-B259-748ECE6928F1}" type="presOf" srcId="{56E57019-BD14-4739-BCFD-EEB2536DBA16}" destId="{B619CB81-80AA-4EE6-BD31-0CD6CCAF622B}" srcOrd="0" destOrd="0" presId="urn:microsoft.com/office/officeart/2005/8/layout/venn1"/>
    <dgm:cxn modelId="{6FC1B913-C423-491D-A7D3-244D961EEE65}" srcId="{A98F0F63-ED5A-4671-B561-5CD4EE7514BB}" destId="{A1D6100E-BAB9-44F0-A655-A158CAC3474D}" srcOrd="1" destOrd="0" parTransId="{858BB3D2-DABF-4EF0-BE38-97A17BC53CA4}" sibTransId="{199EC1F3-63C6-4A4C-893E-63924C72EE32}"/>
    <dgm:cxn modelId="{1F35014B-2603-4009-9C22-2B62C518E361}" type="presOf" srcId="{A1D6100E-BAB9-44F0-A655-A158CAC3474D}" destId="{53B8BAC9-BCC1-4252-A62E-B3B2EA39A0BB}" srcOrd="1" destOrd="0" presId="urn:microsoft.com/office/officeart/2005/8/layout/venn1"/>
    <dgm:cxn modelId="{04A90C51-234E-482B-816D-E2112ACB5108}" srcId="{A98F0F63-ED5A-4671-B561-5CD4EE7514BB}" destId="{56E57019-BD14-4739-BCFD-EEB2536DBA16}" srcOrd="2" destOrd="0" parTransId="{B7827E3C-1568-4DC9-A973-7A11D34380B5}" sibTransId="{6AADBEF2-D6BB-49F8-A87D-6A20A2E03449}"/>
    <dgm:cxn modelId="{755BA88F-6805-4FDE-A7BF-22EEE5DDAB6D}" type="presOf" srcId="{A1D6100E-BAB9-44F0-A655-A158CAC3474D}" destId="{9266F1E2-23E5-4B9B-AF1C-4E0B5678BFAC}" srcOrd="0" destOrd="0" presId="urn:microsoft.com/office/officeart/2005/8/layout/venn1"/>
    <dgm:cxn modelId="{1A8816AD-A5FE-4BEB-BC07-B2115320A2AD}" type="presOf" srcId="{4FFAAC8B-BC39-4619-B29C-1492CC3E3A57}" destId="{BB4AA930-B9B6-4FFA-B431-97511896FE6A}" srcOrd="1" destOrd="0" presId="urn:microsoft.com/office/officeart/2005/8/layout/venn1"/>
    <dgm:cxn modelId="{93BD68C2-3CBE-4435-8DFF-BF582A34BAE7}" type="presOf" srcId="{4FFAAC8B-BC39-4619-B29C-1492CC3E3A57}" destId="{CF546C33-4E46-453C-999D-8FDD34829821}" srcOrd="0" destOrd="0" presId="urn:microsoft.com/office/officeart/2005/8/layout/venn1"/>
    <dgm:cxn modelId="{D32DDAC6-6725-4605-959F-BE28F72F3FA0}" type="presOf" srcId="{A98F0F63-ED5A-4671-B561-5CD4EE7514BB}" destId="{09FFBC0B-D706-40E2-9FE7-84F93BEDCD75}" srcOrd="0" destOrd="0" presId="urn:microsoft.com/office/officeart/2005/8/layout/venn1"/>
    <dgm:cxn modelId="{BCBAA4DE-E755-4888-8B26-85E9D7E5FDC8}" srcId="{A98F0F63-ED5A-4671-B561-5CD4EE7514BB}" destId="{4FFAAC8B-BC39-4619-B29C-1492CC3E3A57}" srcOrd="0" destOrd="0" parTransId="{50C15F6F-3444-4533-BBBF-1951CFC5AD8F}" sibTransId="{63389322-FF65-40B8-AE80-6632DF6EFF35}"/>
    <dgm:cxn modelId="{22BDACF4-F09F-40ED-8F0C-48D2A757498C}" type="presOf" srcId="{56E57019-BD14-4739-BCFD-EEB2536DBA16}" destId="{D4909FCA-A740-4A45-A2A0-0216A03B7CB7}" srcOrd="1" destOrd="0" presId="urn:microsoft.com/office/officeart/2005/8/layout/venn1"/>
    <dgm:cxn modelId="{ECB7109E-4201-483C-8924-BA085AA80E27}" type="presParOf" srcId="{09FFBC0B-D706-40E2-9FE7-84F93BEDCD75}" destId="{CF546C33-4E46-453C-999D-8FDD34829821}" srcOrd="0" destOrd="0" presId="urn:microsoft.com/office/officeart/2005/8/layout/venn1"/>
    <dgm:cxn modelId="{C2A49525-A797-4ADC-AEF5-9BDC7DD0D9E8}" type="presParOf" srcId="{09FFBC0B-D706-40E2-9FE7-84F93BEDCD75}" destId="{BB4AA930-B9B6-4FFA-B431-97511896FE6A}" srcOrd="1" destOrd="0" presId="urn:microsoft.com/office/officeart/2005/8/layout/venn1"/>
    <dgm:cxn modelId="{27E42709-4293-4E64-A52D-C7DA2FC05B75}" type="presParOf" srcId="{09FFBC0B-D706-40E2-9FE7-84F93BEDCD75}" destId="{9266F1E2-23E5-4B9B-AF1C-4E0B5678BFAC}" srcOrd="2" destOrd="0" presId="urn:microsoft.com/office/officeart/2005/8/layout/venn1"/>
    <dgm:cxn modelId="{A700E11F-8EAB-4BFC-8C80-6087AF92AEEC}" type="presParOf" srcId="{09FFBC0B-D706-40E2-9FE7-84F93BEDCD75}" destId="{53B8BAC9-BCC1-4252-A62E-B3B2EA39A0BB}" srcOrd="3" destOrd="0" presId="urn:microsoft.com/office/officeart/2005/8/layout/venn1"/>
    <dgm:cxn modelId="{0E3874EE-61B6-45E4-A02A-DAC96CD23026}" type="presParOf" srcId="{09FFBC0B-D706-40E2-9FE7-84F93BEDCD75}" destId="{B619CB81-80AA-4EE6-BD31-0CD6CCAF622B}" srcOrd="4" destOrd="0" presId="urn:microsoft.com/office/officeart/2005/8/layout/venn1"/>
    <dgm:cxn modelId="{1C6B5D3A-2975-4D45-9D8D-258BB9AAD838}" type="presParOf" srcId="{09FFBC0B-D706-40E2-9FE7-84F93BEDCD75}" destId="{D4909FCA-A740-4A45-A2A0-0216A03B7CB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B2F2D-C051-46F0-BDB5-BB4B136C0616}">
      <dsp:nvSpPr>
        <dsp:cNvPr id="0" name=""/>
        <dsp:cNvSpPr/>
      </dsp:nvSpPr>
      <dsp:spPr>
        <a:xfrm>
          <a:off x="1643109" y="1854"/>
          <a:ext cx="1631132" cy="1631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Draft a research question</a:t>
          </a:r>
        </a:p>
      </dsp:txBody>
      <dsp:txXfrm>
        <a:off x="1881983" y="240728"/>
        <a:ext cx="1153384" cy="1153384"/>
      </dsp:txXfrm>
    </dsp:sp>
    <dsp:sp modelId="{898CFFDE-19A6-4C92-BF4A-5831B72A8CF0}">
      <dsp:nvSpPr>
        <dsp:cNvPr id="0" name=""/>
        <dsp:cNvSpPr/>
      </dsp:nvSpPr>
      <dsp:spPr>
        <a:xfrm rot="10800000">
          <a:off x="2173227" y="1843607"/>
          <a:ext cx="570896" cy="44651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7415D-EA63-4150-8B06-38877BD6EA00}">
      <dsp:nvSpPr>
        <dsp:cNvPr id="0" name=""/>
        <dsp:cNvSpPr/>
      </dsp:nvSpPr>
      <dsp:spPr>
        <a:xfrm>
          <a:off x="1914692" y="2475467"/>
          <a:ext cx="1087965" cy="10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Check for originality</a:t>
          </a:r>
        </a:p>
      </dsp:txBody>
      <dsp:txXfrm>
        <a:off x="2074021" y="2634796"/>
        <a:ext cx="769307" cy="769307"/>
      </dsp:txXfrm>
    </dsp:sp>
    <dsp:sp modelId="{64FA0C02-E6FC-4BCB-B74D-25C8621EDD0F}">
      <dsp:nvSpPr>
        <dsp:cNvPr id="0" name=""/>
        <dsp:cNvSpPr/>
      </dsp:nvSpPr>
      <dsp:spPr>
        <a:xfrm rot="10800000">
          <a:off x="2173227" y="3909845"/>
          <a:ext cx="570896" cy="44651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FDB8F-A220-44C4-860F-44801B5EB2B6}">
      <dsp:nvSpPr>
        <dsp:cNvPr id="0" name=""/>
        <dsp:cNvSpPr/>
      </dsp:nvSpPr>
      <dsp:spPr>
        <a:xfrm>
          <a:off x="1914692" y="4677497"/>
          <a:ext cx="1087965" cy="10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Draft a comprehensive search</a:t>
          </a:r>
        </a:p>
      </dsp:txBody>
      <dsp:txXfrm>
        <a:off x="2074021" y="4836826"/>
        <a:ext cx="769307" cy="769307"/>
      </dsp:txXfrm>
    </dsp:sp>
    <dsp:sp modelId="{E8FC9D85-E59B-4C98-93FD-A6C61849C239}">
      <dsp:nvSpPr>
        <dsp:cNvPr id="0" name=""/>
        <dsp:cNvSpPr/>
      </dsp:nvSpPr>
      <dsp:spPr>
        <a:xfrm rot="5400000">
          <a:off x="3409214" y="4998222"/>
          <a:ext cx="570896" cy="44651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2984C-8CFB-4C44-95E4-66D9E08CA80E}">
      <dsp:nvSpPr>
        <dsp:cNvPr id="0" name=""/>
        <dsp:cNvSpPr/>
      </dsp:nvSpPr>
      <dsp:spPr>
        <a:xfrm>
          <a:off x="4361392" y="4677497"/>
          <a:ext cx="1087965" cy="10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Analyse the number of results</a:t>
          </a:r>
        </a:p>
      </dsp:txBody>
      <dsp:txXfrm>
        <a:off x="4520721" y="4836826"/>
        <a:ext cx="769307" cy="769307"/>
      </dsp:txXfrm>
    </dsp:sp>
    <dsp:sp modelId="{B9986E35-14FF-454E-88AE-1FDA18AB02C0}">
      <dsp:nvSpPr>
        <dsp:cNvPr id="0" name=""/>
        <dsp:cNvSpPr/>
      </dsp:nvSpPr>
      <dsp:spPr>
        <a:xfrm>
          <a:off x="4619926" y="3884570"/>
          <a:ext cx="570896" cy="44651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423F6-D2E0-4B0C-B11D-7F130411ED1B}">
      <dsp:nvSpPr>
        <dsp:cNvPr id="0" name=""/>
        <dsp:cNvSpPr/>
      </dsp:nvSpPr>
      <dsp:spPr>
        <a:xfrm>
          <a:off x="4361392" y="2475467"/>
          <a:ext cx="1087965" cy="10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Analyse data within results</a:t>
          </a:r>
        </a:p>
      </dsp:txBody>
      <dsp:txXfrm>
        <a:off x="4520721" y="2634796"/>
        <a:ext cx="769307" cy="769307"/>
      </dsp:txXfrm>
    </dsp:sp>
    <dsp:sp modelId="{3A52FDD2-BEDF-477D-99AE-8AA362F44BE3}">
      <dsp:nvSpPr>
        <dsp:cNvPr id="0" name=""/>
        <dsp:cNvSpPr/>
      </dsp:nvSpPr>
      <dsp:spPr>
        <a:xfrm>
          <a:off x="4619926" y="1682541"/>
          <a:ext cx="570896" cy="44651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F4DA4-3B06-432B-B7A5-BA16AC6B042F}">
      <dsp:nvSpPr>
        <dsp:cNvPr id="0" name=""/>
        <dsp:cNvSpPr/>
      </dsp:nvSpPr>
      <dsp:spPr>
        <a:xfrm>
          <a:off x="4361392" y="273438"/>
          <a:ext cx="1087965" cy="10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Not too many, not too few?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Can you synthesise the data?</a:t>
          </a:r>
        </a:p>
      </dsp:txBody>
      <dsp:txXfrm>
        <a:off x="4520721" y="432767"/>
        <a:ext cx="769307" cy="769307"/>
      </dsp:txXfrm>
    </dsp:sp>
    <dsp:sp modelId="{EACCF237-2EE4-4CAF-A29D-AC532E01AAE2}">
      <dsp:nvSpPr>
        <dsp:cNvPr id="0" name=""/>
        <dsp:cNvSpPr/>
      </dsp:nvSpPr>
      <dsp:spPr>
        <a:xfrm rot="5400000">
          <a:off x="5855913" y="594163"/>
          <a:ext cx="570896" cy="44651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4F1D5-F20E-40C6-AA9C-982B1D967ADB}">
      <dsp:nvSpPr>
        <dsp:cNvPr id="0" name=""/>
        <dsp:cNvSpPr/>
      </dsp:nvSpPr>
      <dsp:spPr>
        <a:xfrm>
          <a:off x="6808091" y="273438"/>
          <a:ext cx="1087965" cy="10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Draft searches on other databases</a:t>
          </a:r>
        </a:p>
      </dsp:txBody>
      <dsp:txXfrm>
        <a:off x="6967420" y="432767"/>
        <a:ext cx="769307" cy="769307"/>
      </dsp:txXfrm>
    </dsp:sp>
    <dsp:sp modelId="{CD3360AD-CAC9-43ED-B5EA-0C6DF6CE0A4E}">
      <dsp:nvSpPr>
        <dsp:cNvPr id="0" name=""/>
        <dsp:cNvSpPr/>
      </dsp:nvSpPr>
      <dsp:spPr>
        <a:xfrm rot="10800000">
          <a:off x="7066626" y="1707815"/>
          <a:ext cx="570896" cy="44651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82BEF-A5EC-4B25-8E25-DBDB7DDBC3C7}">
      <dsp:nvSpPr>
        <dsp:cNvPr id="0" name=""/>
        <dsp:cNvSpPr/>
      </dsp:nvSpPr>
      <dsp:spPr>
        <a:xfrm>
          <a:off x="6808091" y="2475467"/>
          <a:ext cx="1087965" cy="1087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Finalise searches</a:t>
          </a:r>
        </a:p>
      </dsp:txBody>
      <dsp:txXfrm>
        <a:off x="6967420" y="2634796"/>
        <a:ext cx="769307" cy="769307"/>
      </dsp:txXfrm>
    </dsp:sp>
    <dsp:sp modelId="{6873ACE5-0E98-49D0-8CBE-5B5390FE1D89}">
      <dsp:nvSpPr>
        <dsp:cNvPr id="0" name=""/>
        <dsp:cNvSpPr/>
      </dsp:nvSpPr>
      <dsp:spPr>
        <a:xfrm rot="10800000">
          <a:off x="7066626" y="3774053"/>
          <a:ext cx="570896" cy="446514"/>
        </a:xfrm>
        <a:prstGeom prst="triangl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8295E-45B5-493B-895D-6A070365864E}">
      <dsp:nvSpPr>
        <dsp:cNvPr id="0" name=""/>
        <dsp:cNvSpPr/>
      </dsp:nvSpPr>
      <dsp:spPr>
        <a:xfrm>
          <a:off x="6536507" y="4405913"/>
          <a:ext cx="1631132" cy="1631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Run searches and record the process</a:t>
          </a:r>
        </a:p>
      </dsp:txBody>
      <dsp:txXfrm>
        <a:off x="6775381" y="4644787"/>
        <a:ext cx="1153384" cy="1153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46C33-4E46-453C-999D-8FDD34829821}">
      <dsp:nvSpPr>
        <dsp:cNvPr id="0" name=""/>
        <dsp:cNvSpPr/>
      </dsp:nvSpPr>
      <dsp:spPr>
        <a:xfrm>
          <a:off x="4509047" y="53573"/>
          <a:ext cx="2571543" cy="25715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Adolescents</a:t>
          </a:r>
        </a:p>
      </dsp:txBody>
      <dsp:txXfrm>
        <a:off x="4851919" y="503593"/>
        <a:ext cx="1885798" cy="1157194"/>
      </dsp:txXfrm>
    </dsp:sp>
    <dsp:sp modelId="{9266F1E2-23E5-4B9B-AF1C-4E0B5678BFAC}">
      <dsp:nvSpPr>
        <dsp:cNvPr id="0" name=""/>
        <dsp:cNvSpPr/>
      </dsp:nvSpPr>
      <dsp:spPr>
        <a:xfrm>
          <a:off x="5436945" y="1660788"/>
          <a:ext cx="2571543" cy="25715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Yoga</a:t>
          </a:r>
        </a:p>
      </dsp:txBody>
      <dsp:txXfrm>
        <a:off x="6223409" y="2325104"/>
        <a:ext cx="1542926" cy="1414348"/>
      </dsp:txXfrm>
    </dsp:sp>
    <dsp:sp modelId="{B619CB81-80AA-4EE6-BD31-0CD6CCAF622B}">
      <dsp:nvSpPr>
        <dsp:cNvPr id="0" name=""/>
        <dsp:cNvSpPr/>
      </dsp:nvSpPr>
      <dsp:spPr>
        <a:xfrm>
          <a:off x="3581148" y="1660788"/>
          <a:ext cx="2571543" cy="25715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Anxiety</a:t>
          </a:r>
        </a:p>
      </dsp:txBody>
      <dsp:txXfrm>
        <a:off x="3823302" y="2325104"/>
        <a:ext cx="1542926" cy="1414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3A76B-C1EF-4618-AD5C-BBEA067F68C5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49ED5-4794-490D-A478-CE67B4718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8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7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63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02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6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8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7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5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1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8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42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9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7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0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2D0D-CB04-4E75-B657-7D139FED112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0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hyperlink" Target="https://unsplash.com/photos/mQY-1vlQnpI?utm_source=unsplash&amp;utm_medium=referral&amp;utm_content=creditCopyTex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pjc.acponline.org/Content/123/3/issue/ACPJC-1995-123-3-A12.htm" TargetMode="External"/><Relationship Id="rId7" Type="http://schemas.openxmlformats.org/officeDocument/2006/relationships/hyperlink" Target="https://dx.doi.org/10.1136/bmjgh-2018-00110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46/j.1471-1842.2002.00378.x" TargetMode="External"/><Relationship Id="rId5" Type="http://schemas.openxmlformats.org/officeDocument/2006/relationships/hyperlink" Target="http://dx.doi.org/10.1177/1049732312452938" TargetMode="External"/><Relationship Id="rId4" Type="http://schemas.openxmlformats.org/officeDocument/2006/relationships/hyperlink" Target="http://dx.doi.org/10.1108/0737883061069212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stemonikos.org/" TargetMode="External"/><Relationship Id="rId2" Type="http://schemas.openxmlformats.org/officeDocument/2006/relationships/hyperlink" Target="https://www.cochranelibrary.com/advanced-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eko_photo4?utm_source=unsplash&amp;utm_medium=referral&amp;utm_content=creditCopyTex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nsplash.com/s/photos/highland-cow?utm_source=unsplash&amp;utm_medium=referral&amp;utm_content=creditCopyTex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dshare.gla.ac.uk/135" TargetMode="External"/><Relationship Id="rId3" Type="http://schemas.openxmlformats.org/officeDocument/2006/relationships/hyperlink" Target="https://edshare.gla.ac.uk/1578/" TargetMode="External"/><Relationship Id="rId7" Type="http://schemas.openxmlformats.org/officeDocument/2006/relationships/hyperlink" Target="mailto:paul.cannon@glasgow.ac.uk" TargetMode="External"/><Relationship Id="rId2" Type="http://schemas.openxmlformats.org/officeDocument/2006/relationships/hyperlink" Target="https://edshare.gla.ac.uk/45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2O3fLZs" TargetMode="External"/><Relationship Id="rId5" Type="http://schemas.openxmlformats.org/officeDocument/2006/relationships/hyperlink" Target="https://eleanor.lib.gla.ac.uk/search~S6?/yDatabases%20C/ydatabases+c/1%2C1%2C63%2CB/eresource&amp;FF=ydatabases+c&amp;42%2C%2C63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edshare.gla.ac.uk/278" TargetMode="External"/><Relationship Id="rId9" Type="http://schemas.openxmlformats.org/officeDocument/2006/relationships/hyperlink" Target="https://www.gla.ac.uk/myglasgow/library/interlibraryloa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rk.ac.uk/crd/guidance/" TargetMode="External"/><Relationship Id="rId2" Type="http://schemas.openxmlformats.org/officeDocument/2006/relationships/hyperlink" Target="https://training.cochrane.org/handbook/curr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doi.org/10.4073/cmg.2016.1" TargetMode="External"/><Relationship Id="rId4" Type="http://schemas.openxmlformats.org/officeDocument/2006/relationships/hyperlink" Target="https://jbi-global-wiki.refined.site/space/MANUA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d.york.ac.uk/PROSPERO/" TargetMode="External"/><Relationship Id="rId3" Type="http://schemas.openxmlformats.org/officeDocument/2006/relationships/hyperlink" Target="https://doi.org/10.1136/bmj.g7647" TargetMode="External"/><Relationship Id="rId7" Type="http://schemas.openxmlformats.org/officeDocument/2006/relationships/hyperlink" Target="https://prisma-statement.org/" TargetMode="External"/><Relationship Id="rId2" Type="http://schemas.openxmlformats.org/officeDocument/2006/relationships/hyperlink" Target="https://doi.org/10.1186/2046-4053-4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86/s13643-020-01542-z" TargetMode="External"/><Relationship Id="rId5" Type="http://schemas.openxmlformats.org/officeDocument/2006/relationships/hyperlink" Target="https://prisma-statement.org/Extensions/Protocols" TargetMode="External"/><Relationship Id="rId4" Type="http://schemas.openxmlformats.org/officeDocument/2006/relationships/hyperlink" Target="https://doi.org/10.1136/bmj.n160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x.doi.org/10.1136/bmjopen-2016-01254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r="21238"/>
          <a:stretch/>
        </p:blipFill>
        <p:spPr>
          <a:xfrm>
            <a:off x="3402622" y="0"/>
            <a:ext cx="8801101" cy="685739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9201" cy="6858000"/>
          </a:xfrm>
          <a:prstGeom prst="rect">
            <a:avLst/>
          </a:prstGeom>
        </p:spPr>
      </p:pic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467543" y="1336246"/>
            <a:ext cx="3762711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to systematic reviews</a:t>
            </a: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7543" y="3580919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Paul Cannon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F082F-7046-4081-A39B-6B4566EB4910}"/>
              </a:ext>
            </a:extLst>
          </p:cNvPr>
          <p:cNvSpPr txBox="1"/>
          <p:nvPr/>
        </p:nvSpPr>
        <p:spPr>
          <a:xfrm>
            <a:off x="467543" y="514848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paul.cannon@glasgow.ac.uk</a:t>
            </a: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544" y="6125452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hlinkClick r:id="rId4"/>
              </a:rPr>
              <a:t>rawpixel</a:t>
            </a:r>
            <a:r>
              <a:rPr lang="en-GB" sz="1400" dirty="0">
                <a:solidFill>
                  <a:schemeClr val="bg1"/>
                </a:solidFill>
              </a:rPr>
              <a:t> on </a:t>
            </a:r>
            <a:r>
              <a:rPr lang="en-GB" sz="1400" dirty="0">
                <a:solidFill>
                  <a:schemeClr val="bg1"/>
                </a:solidFill>
                <a:hlinkClick r:id="rId5"/>
              </a:rPr>
              <a:t>Unsplash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DB69D6-F8E7-495B-88D3-F206655F91EF}"/>
              </a:ext>
            </a:extLst>
          </p:cNvPr>
          <p:cNvSpPr/>
          <p:nvPr/>
        </p:nvSpPr>
        <p:spPr>
          <a:xfrm>
            <a:off x="1399954" y="6528918"/>
            <a:ext cx="49495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is licensed under a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Creative Commons Attribution 4.0 International License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University of Glasgow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9BB42E-5704-4713-B2C7-C224E396A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" y="6504392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9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0EB9027-6FD8-0BFE-0B81-D29486B16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888054"/>
              </p:ext>
            </p:extLst>
          </p:nvPr>
        </p:nvGraphicFramePr>
        <p:xfrm>
          <a:off x="1190625" y="120316"/>
          <a:ext cx="9810750" cy="603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FACA891-60CE-9D92-4D91-812FB56FF4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711862" y="732636"/>
            <a:ext cx="530398" cy="414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14" y="6291564"/>
            <a:ext cx="10515600" cy="58908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An iterative process</a:t>
            </a:r>
          </a:p>
        </p:txBody>
      </p:sp>
    </p:spTree>
    <p:extLst>
      <p:ext uri="{BB962C8B-B14F-4D97-AF65-F5344CB8AC3E}">
        <p14:creationId xmlns:p14="http://schemas.microsoft.com/office/powerpoint/2010/main" val="41065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0257"/>
            <a:ext cx="10515600" cy="36467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unmute yourself or type into the chat box.</a:t>
            </a:r>
          </a:p>
        </p:txBody>
      </p:sp>
    </p:spTree>
    <p:extLst>
      <p:ext uri="{BB962C8B-B14F-4D97-AF65-F5344CB8AC3E}">
        <p14:creationId xmlns:p14="http://schemas.microsoft.com/office/powerpoint/2010/main" val="265623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And the “how”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Question formulation frameworks</a:t>
            </a:r>
          </a:p>
          <a:p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Boolean logic and search syntax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  <a:cs typeface="Arial"/>
              </a:rPr>
              <a:t>Subject headings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6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formulation frameworks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83E702-7C91-6990-7F7E-B00229CFE759}"/>
              </a:ext>
            </a:extLst>
          </p:cNvPr>
          <p:cNvGraphicFramePr>
            <a:graphicFrameLocks noGrp="1"/>
          </p:cNvGraphicFramePr>
          <p:nvPr/>
        </p:nvGraphicFramePr>
        <p:xfrm>
          <a:off x="1981198" y="1473694"/>
          <a:ext cx="8229604" cy="428922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174365433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679108925"/>
                    </a:ext>
                  </a:extLst>
                </a:gridCol>
              </a:tblGrid>
              <a:tr h="1108278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PICO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Used for: Evidence-based medicine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https://dx.doi.org/10.7326/ACPJC-1995-123-3-A12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SPICE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Used for: Evaluating projects or interventions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https://dx.doi.org/10.1108/07378830610692127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SPIDER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Used for: Qualitative or mixed methods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https://dx.doi.org/10.1177/1049732312452938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ECLIPSE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Used for: Evaluating services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https://dx.doi.org/10.1046/j.1471-1842.2002.00378.x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extLst>
                  <a:ext uri="{0D108BD9-81ED-4DB2-BD59-A6C34878D82A}">
                    <a16:rowId xmlns:a16="http://schemas.microsoft.com/office/drawing/2014/main" val="1703214145"/>
                  </a:ext>
                </a:extLst>
              </a:tr>
              <a:tr h="517974">
                <a:tc>
                  <a:txBody>
                    <a:bodyPr/>
                    <a:lstStyle/>
                    <a:p>
                      <a:r>
                        <a:rPr lang="en-GB" sz="1700" b="1" dirty="0"/>
                        <a:t>P</a:t>
                      </a:r>
                      <a:r>
                        <a:rPr lang="en-GB" sz="1500" dirty="0"/>
                        <a:t>opulation / patient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S</a:t>
                      </a:r>
                      <a:r>
                        <a:rPr lang="en-GB" sz="1500" dirty="0"/>
                        <a:t>etting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S</a:t>
                      </a:r>
                      <a:r>
                        <a:rPr lang="en-GB" sz="1500" dirty="0"/>
                        <a:t>ample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E</a:t>
                      </a:r>
                      <a:r>
                        <a:rPr lang="en-GB" sz="1500" dirty="0"/>
                        <a:t>xpectation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570119">
                <a:tc>
                  <a:txBody>
                    <a:bodyPr/>
                    <a:lstStyle/>
                    <a:p>
                      <a:r>
                        <a:rPr lang="en-GB" sz="1700" b="1" dirty="0"/>
                        <a:t>I</a:t>
                      </a:r>
                      <a:r>
                        <a:rPr lang="en-GB" sz="1500" dirty="0"/>
                        <a:t>ntervention / indicator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P</a:t>
                      </a:r>
                      <a:r>
                        <a:rPr lang="en-GB" sz="1500" dirty="0"/>
                        <a:t>erspective / population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P</a:t>
                      </a:r>
                      <a:r>
                        <a:rPr lang="en-GB" sz="1500" dirty="0"/>
                        <a:t>henomenon of </a:t>
                      </a:r>
                      <a:r>
                        <a:rPr lang="en-GB" sz="1700" b="1" dirty="0"/>
                        <a:t>I</a:t>
                      </a:r>
                      <a:r>
                        <a:rPr lang="en-GB" sz="1500" dirty="0"/>
                        <a:t>nterest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C</a:t>
                      </a:r>
                      <a:r>
                        <a:rPr lang="en-GB" sz="1500" dirty="0"/>
                        <a:t>lient group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517974">
                <a:tc>
                  <a:txBody>
                    <a:bodyPr/>
                    <a:lstStyle/>
                    <a:p>
                      <a:r>
                        <a:rPr lang="en-GB" sz="1700" b="1" dirty="0"/>
                        <a:t>C</a:t>
                      </a:r>
                      <a:r>
                        <a:rPr lang="en-GB" sz="1500" dirty="0"/>
                        <a:t>omparator / control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I</a:t>
                      </a:r>
                      <a:r>
                        <a:rPr lang="en-GB" sz="1500" dirty="0"/>
                        <a:t>ntervention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D</a:t>
                      </a:r>
                      <a:r>
                        <a:rPr lang="en-GB" sz="1500" dirty="0"/>
                        <a:t>esign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L</a:t>
                      </a:r>
                      <a:r>
                        <a:rPr lang="en-GB" sz="1500" dirty="0"/>
                        <a:t>ocation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517974">
                <a:tc>
                  <a:txBody>
                    <a:bodyPr/>
                    <a:lstStyle/>
                    <a:p>
                      <a:r>
                        <a:rPr lang="en-GB" sz="1700" b="1" dirty="0"/>
                        <a:t>O</a:t>
                      </a:r>
                      <a:r>
                        <a:rPr lang="en-GB" sz="1500" dirty="0"/>
                        <a:t>utcome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C</a:t>
                      </a:r>
                      <a:r>
                        <a:rPr lang="en-GB" sz="1500" dirty="0"/>
                        <a:t>omparison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E</a:t>
                      </a:r>
                      <a:r>
                        <a:rPr lang="en-GB" sz="1500" dirty="0"/>
                        <a:t>valuation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I</a:t>
                      </a:r>
                      <a:r>
                        <a:rPr lang="en-GB" sz="1500" dirty="0"/>
                        <a:t>mpact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  <a:tr h="538929"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E</a:t>
                      </a:r>
                      <a:r>
                        <a:rPr lang="en-GB" sz="1500" dirty="0"/>
                        <a:t>valuation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R</a:t>
                      </a:r>
                      <a:r>
                        <a:rPr lang="en-GB" sz="1500" dirty="0"/>
                        <a:t>esearch methodology</a:t>
                      </a:r>
                      <a:r>
                        <a:rPr lang="en-GB" sz="1500" baseline="0" dirty="0"/>
                        <a:t> / method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P</a:t>
                      </a:r>
                      <a:r>
                        <a:rPr lang="en-GB" sz="1500" dirty="0"/>
                        <a:t>rofessionals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246260294"/>
                  </a:ext>
                </a:extLst>
              </a:tr>
              <a:tr h="517974"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err="1"/>
                        <a:t>SE</a:t>
                      </a:r>
                      <a:r>
                        <a:rPr lang="en-GB" sz="1500" dirty="0" err="1"/>
                        <a:t>rvice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188470469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B1E3B8-374A-9B4F-38CF-2ED08F8D6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1511"/>
            <a:ext cx="10515600" cy="441988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Supplementary Material 1 of Booth A, Noyes J,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Flemming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Formulating questions to explore complex interventions within qualitative evidence synthesis.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BMJ Global Health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2019;4:e001107: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https://dx.doi.org/10.1136/bmjgh-2018-001107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an exhaustive list of question formulation frameworks.</a:t>
            </a:r>
          </a:p>
        </p:txBody>
      </p:sp>
    </p:spTree>
    <p:extLst>
      <p:ext uri="{BB962C8B-B14F-4D97-AF65-F5344CB8AC3E}">
        <p14:creationId xmlns:p14="http://schemas.microsoft.com/office/powerpoint/2010/main" val="3121097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cs typeface="Arial" panose="020B0604020202020204" pitchFamily="34" charset="0"/>
              </a:rPr>
              <a:t>A worked PICO example</a:t>
            </a:r>
            <a:endParaRPr lang="en-GB" sz="4400" dirty="0"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5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Does yoga reduce anxiety symptoms in adolescents?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43BF1BB3-FDC7-4730-A87A-A74327987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44255"/>
              </p:ext>
            </p:extLst>
          </p:nvPr>
        </p:nvGraphicFramePr>
        <p:xfrm>
          <a:off x="838200" y="2763193"/>
          <a:ext cx="10515600" cy="2590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269129">
                  <a:extLst>
                    <a:ext uri="{9D8B030D-6E8A-4147-A177-3AD203B41FA5}">
                      <a16:colId xmlns:a16="http://schemas.microsoft.com/office/drawing/2014/main" val="2280736361"/>
                    </a:ext>
                  </a:extLst>
                </a:gridCol>
                <a:gridCol w="5246471">
                  <a:extLst>
                    <a:ext uri="{9D8B030D-6E8A-4147-A177-3AD203B41FA5}">
                      <a16:colId xmlns:a16="http://schemas.microsoft.com/office/drawing/2014/main" val="349807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Framework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Question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4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P</a:t>
                      </a:r>
                      <a:r>
                        <a:rPr lang="en-GB" sz="2800" dirty="0"/>
                        <a:t>opulation / patient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Adolescents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298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I</a:t>
                      </a:r>
                      <a:r>
                        <a:rPr lang="en-GB" sz="2800" dirty="0"/>
                        <a:t>ntervention / indicator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Yoga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17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C</a:t>
                      </a:r>
                      <a:r>
                        <a:rPr lang="en-GB" sz="2800" dirty="0"/>
                        <a:t>omparator / control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44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O</a:t>
                      </a:r>
                      <a:r>
                        <a:rPr lang="en-GB" sz="2800" dirty="0"/>
                        <a:t>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in anxiety symptoms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2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8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cs typeface="Arial" panose="020B0604020202020204" pitchFamily="34" charset="0"/>
              </a:rPr>
              <a:t>Illustrating a PICO search</a:t>
            </a:r>
            <a:endParaRPr lang="en-GB" sz="4400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graphicFrame>
        <p:nvGraphicFramePr>
          <p:cNvPr id="6" name="Content Placeholder 8" descr="Venn diagram showing four overlapping circles representing the Population, Intervention, Comparison, and Study type, concepts of a PICOS search. The Outcome is missing as outcomes are rarely described in titles or abstracts and should therefore be omitted from a search strategy.">
            <a:extLst>
              <a:ext uri="{FF2B5EF4-FFF2-40B4-BE49-F238E27FC236}">
                <a16:creationId xmlns:a16="http://schemas.microsoft.com/office/drawing/2014/main" id="{FD0E4B9D-6C86-4D0D-9397-203E503D4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915219"/>
              </p:ext>
            </p:extLst>
          </p:nvPr>
        </p:nvGraphicFramePr>
        <p:xfrm>
          <a:off x="301181" y="1690688"/>
          <a:ext cx="11589638" cy="428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614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 before a short break?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0257"/>
            <a:ext cx="10515600" cy="36467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unmute yourself or type into the chat box.</a:t>
            </a:r>
          </a:p>
        </p:txBody>
      </p:sp>
    </p:spTree>
    <p:extLst>
      <p:ext uri="{BB962C8B-B14F-4D97-AF65-F5344CB8AC3E}">
        <p14:creationId xmlns:p14="http://schemas.microsoft.com/office/powerpoint/2010/main" val="318000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cs typeface="Arial" panose="020B0604020202020204" pitchFamily="34" charset="0"/>
              </a:rPr>
              <a:t>Don’t reinvent the wheel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Cochrane Library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https://www.cochranelibrary.com/advanced-search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Search for concept of interest &gt; open results &gt; methods &gt; appendix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Epistemonikos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https://www.epistemonikos.org/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Search for concept of interest &gt; filter to systematic reviews (left-hand menu)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52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cs typeface="Arial" panose="020B0604020202020204" pitchFamily="34" charset="0"/>
              </a:rPr>
              <a:t>Starting from scratch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77" y="1167062"/>
            <a:ext cx="10515600" cy="42697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PubMed (or another database of choice)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for descriptions of concepts in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Titles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Abstracts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MeSH terms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(or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if using another database)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pic>
        <p:nvPicPr>
          <p:cNvPr id="8" name="Picture 7" descr="Screenshot of an Excel spreadsheet detailing the words used in titles and abstracts, and subject headings listed on literature that you would like to be retrieved in your search results.">
            <a:extLst>
              <a:ext uri="{FF2B5EF4-FFF2-40B4-BE49-F238E27FC236}">
                <a16:creationId xmlns:a16="http://schemas.microsoft.com/office/drawing/2014/main" id="{4966EF3C-71E4-AF74-28DB-F44BAB6D3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300"/>
          <a:stretch/>
        </p:blipFill>
        <p:spPr>
          <a:xfrm>
            <a:off x="1494442" y="2968859"/>
            <a:ext cx="9220871" cy="32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59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cs typeface="Arial" panose="020B0604020202020204" pitchFamily="34" charset="0"/>
              </a:rPr>
              <a:t>Boolean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OR: increases sensitivity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for different synonyms, spelling variants and acronyms i.e., child or children or adolescent or schoolchild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AND: increases specificity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to group different concepts that must be mentioned with the search results i.e., adolescent and anxiety and yoga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NOT: exclude unwanted terms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most circumstances, never use NOT; you may lose important 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9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By the end of the lecture you will: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Know where to find methodological and reporting guides</a:t>
            </a:r>
          </a:p>
          <a:p>
            <a:r>
              <a:rPr lang="en-GB" dirty="0"/>
              <a:t>Be able to define “systematic” in the context of a systematic review search strategy</a:t>
            </a:r>
          </a:p>
          <a:p>
            <a:r>
              <a:rPr lang="en-GB" dirty="0"/>
              <a:t>Understand the principles of Boolean logic, search syntax, and subject headings in relation to a systematic review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cs typeface="Arial" panose="020B0604020202020204" pitchFamily="34" charset="0"/>
              </a:rPr>
              <a:t>Search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8135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Proximity: more sensitive than phrase searching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to find words near each other i.e., cognitive adj3 therapy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Truncation: different word endings (or sometimes beginnings)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for singular, plural and adjectives i.e.,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therap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will retrieve therapy, therapies, therapeutical, and therapeutically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Wildcards: spelling variations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for British and American spelling amongst other uses i.e.,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behavio?r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will retrieve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behaviour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64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0257"/>
            <a:ext cx="10515600" cy="36467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unmute yourself or type into the chat box.</a:t>
            </a:r>
          </a:p>
        </p:txBody>
      </p:sp>
    </p:spTree>
    <p:extLst>
      <p:ext uri="{BB962C8B-B14F-4D97-AF65-F5344CB8AC3E}">
        <p14:creationId xmlns:p14="http://schemas.microsoft.com/office/powerpoint/2010/main" val="1781218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ighland cow">
            <a:extLst>
              <a:ext uri="{FF2B5EF4-FFF2-40B4-BE49-F238E27FC236}">
                <a16:creationId xmlns:a16="http://schemas.microsoft.com/office/drawing/2014/main" id="{D6E6E514-AF11-6974-FAFB-4AD28F4C9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3" b="15883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869255-F4E4-10A3-E6C8-B61307AE1FA1}"/>
              </a:ext>
            </a:extLst>
          </p:cNvPr>
          <p:cNvSpPr txBox="1"/>
          <p:nvPr/>
        </p:nvSpPr>
        <p:spPr>
          <a:xfrm>
            <a:off x="117628" y="6419386"/>
            <a:ext cx="4001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by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Valdemaras D.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B227F-78D8-88DD-DE83-1744AB7ED83E}"/>
              </a:ext>
            </a:extLst>
          </p:cNvPr>
          <p:cNvSpPr txBox="1"/>
          <p:nvPr/>
        </p:nvSpPr>
        <p:spPr>
          <a:xfrm>
            <a:off x="9598981" y="6419386"/>
            <a:ext cx="2591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 primigenius taurus </a:t>
            </a:r>
          </a:p>
        </p:txBody>
      </p:sp>
    </p:spTree>
    <p:extLst>
      <p:ext uri="{BB962C8B-B14F-4D97-AF65-F5344CB8AC3E}">
        <p14:creationId xmlns:p14="http://schemas.microsoft.com/office/powerpoint/2010/main" val="711621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pic>
        <p:nvPicPr>
          <p:cNvPr id="8" name="Picture 7" descr="Image describing how an article may be contained in three different databases: PyscINFO, Medline, and Embase. Each database has its own thesaurus. The subject headings assigned to the same article, also described, differ per database.">
            <a:extLst>
              <a:ext uri="{FF2B5EF4-FFF2-40B4-BE49-F238E27FC236}">
                <a16:creationId xmlns:a16="http://schemas.microsoft.com/office/drawing/2014/main" id="{69A8CDC3-7192-8E03-F514-D37158B25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" y="2766218"/>
            <a:ext cx="1325563" cy="132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A576F-3667-EE30-1447-4879F8C187A4}"/>
              </a:ext>
            </a:extLst>
          </p:cNvPr>
          <p:cNvSpPr txBox="1"/>
          <p:nvPr/>
        </p:nvSpPr>
        <p:spPr>
          <a:xfrm>
            <a:off x="3155576" y="207981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PsycINFO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2E108-EED8-CBE4-6D4B-4746FFE7ED29}"/>
              </a:ext>
            </a:extLst>
          </p:cNvPr>
          <p:cNvSpPr txBox="1"/>
          <p:nvPr/>
        </p:nvSpPr>
        <p:spPr>
          <a:xfrm>
            <a:off x="3155576" y="3198166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Medline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CD725-1FD3-C8F1-81B5-4739A010EDD2}"/>
              </a:ext>
            </a:extLst>
          </p:cNvPr>
          <p:cNvSpPr txBox="1"/>
          <p:nvPr/>
        </p:nvSpPr>
        <p:spPr>
          <a:xfrm>
            <a:off x="3155576" y="431652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Embase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05CAD6-FD43-9B7D-778F-58BC7BB43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8" idx="3"/>
          </p:cNvCxnSpPr>
          <p:nvPr/>
        </p:nvCxnSpPr>
        <p:spPr>
          <a:xfrm flipV="1">
            <a:off x="1690211" y="2310644"/>
            <a:ext cx="1465365" cy="11183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13760C-D7C3-DA40-5984-3C0863F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690211" y="3389782"/>
            <a:ext cx="1465365" cy="39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286543-8DEB-CFDB-2C90-F2565C354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1690211" y="3429000"/>
            <a:ext cx="1465365" cy="11183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11A6ED-DEF6-CC9A-FC40-F38855BD856A}"/>
              </a:ext>
            </a:extLst>
          </p:cNvPr>
          <p:cNvGrpSpPr/>
          <p:nvPr/>
        </p:nvGrpSpPr>
        <p:grpSpPr>
          <a:xfrm>
            <a:off x="5586643" y="505675"/>
            <a:ext cx="6399701" cy="1631216"/>
            <a:chOff x="5586644" y="691235"/>
            <a:chExt cx="6399701" cy="163121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8EC0F1-A692-394E-3355-98848C26D601}"/>
                </a:ext>
              </a:extLst>
            </p:cNvPr>
            <p:cNvSpPr txBox="1"/>
            <p:nvPr/>
          </p:nvSpPr>
          <p:spPr>
            <a:xfrm>
              <a:off x="5586644" y="691235"/>
              <a:ext cx="6399701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</a:t>
              </a:r>
            </a:p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	Cognitive </a:t>
              </a: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behavior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therapy</a:t>
              </a: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Acceptance and commitment therapy</a:t>
              </a:r>
            </a:p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Cognitive processing therapy</a:t>
              </a:r>
            </a:p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Prolonged exposure therapy</a:t>
              </a:r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76183C3A-3D4B-55C4-A84F-230055E3FABE}"/>
                </a:ext>
              </a:extLst>
            </p:cNvPr>
            <p:cNvCxnSpPr>
              <a:cxnSpLocks/>
            </p:cNvCxnSpPr>
            <p:nvPr/>
          </p:nvCxnSpPr>
          <p:spPr>
            <a:xfrm>
              <a:off x="6104878" y="1091953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F8BBCA8F-468E-1663-0C9E-CBEA0AC052AF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1382555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38453475-2E73-1F0B-52CE-10B9C643CCB7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1690688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E3E96C17-FB77-3C4F-0426-43213DED4951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2006569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EC67B4-61DC-7007-EBE3-54CB1475EDD2}"/>
              </a:ext>
            </a:extLst>
          </p:cNvPr>
          <p:cNvGrpSpPr/>
          <p:nvPr/>
        </p:nvGrpSpPr>
        <p:grpSpPr>
          <a:xfrm>
            <a:off x="5586643" y="2256203"/>
            <a:ext cx="6341993" cy="1631216"/>
            <a:chOff x="5586643" y="2632917"/>
            <a:chExt cx="6341993" cy="163121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74A85A-5C57-FE1B-2C0E-4BF8D5A13983}"/>
                </a:ext>
              </a:extLst>
            </p:cNvPr>
            <p:cNvSpPr txBox="1"/>
            <p:nvPr/>
          </p:nvSpPr>
          <p:spPr>
            <a:xfrm>
              <a:off x="5586643" y="2632917"/>
              <a:ext cx="634199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Behavior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treatment</a:t>
              </a:r>
            </a:p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	Cognitive </a:t>
              </a: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behavioral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therapy</a:t>
              </a:r>
            </a:p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Acceptance and commitment therapy</a:t>
              </a:r>
            </a:p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Cognitive restructuring</a:t>
              </a:r>
            </a:p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Mindfulness</a:t>
              </a:r>
            </a:p>
          </p:txBody>
        </p: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4724ED47-DC90-5B41-6D16-D78A6C67B17C}"/>
                </a:ext>
              </a:extLst>
            </p:cNvPr>
            <p:cNvCxnSpPr>
              <a:cxnSpLocks/>
            </p:cNvCxnSpPr>
            <p:nvPr/>
          </p:nvCxnSpPr>
          <p:spPr>
            <a:xfrm>
              <a:off x="6104878" y="3060428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EE96D59C-7BE8-780B-7ADE-0087FA0BAE74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3351030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787AD247-0B4E-1C31-1224-AD54C7133D8C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3659163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88FD9BE8-FA9D-CFE0-8C1E-CF42E90F297D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3975044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729AAA3-E397-D6F7-7C39-859BBF932050}"/>
              </a:ext>
            </a:extLst>
          </p:cNvPr>
          <p:cNvGrpSpPr/>
          <p:nvPr/>
        </p:nvGrpSpPr>
        <p:grpSpPr>
          <a:xfrm>
            <a:off x="5586643" y="4011934"/>
            <a:ext cx="6676828" cy="2246769"/>
            <a:chOff x="5586643" y="4011934"/>
            <a:chExt cx="6676828" cy="224676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60EA8C1-1CD7-A7A6-2E7A-123694B91F8B}"/>
                </a:ext>
              </a:extLst>
            </p:cNvPr>
            <p:cNvGrpSpPr/>
            <p:nvPr/>
          </p:nvGrpSpPr>
          <p:grpSpPr>
            <a:xfrm>
              <a:off x="5586643" y="4011934"/>
              <a:ext cx="6676828" cy="2246769"/>
              <a:chOff x="5586643" y="2632917"/>
              <a:chExt cx="6676828" cy="224676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0D7C9B-8C68-00A7-468E-B0275B8A8A22}"/>
                  </a:ext>
                </a:extLst>
              </p:cNvPr>
              <p:cNvSpPr txBox="1"/>
              <p:nvPr/>
            </p:nvSpPr>
            <p:spPr>
              <a:xfrm>
                <a:off x="5586643" y="2632917"/>
                <a:ext cx="667682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Cognitive therapy</a:t>
                </a: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Cognitive </a:t>
                </a:r>
                <a:r>
                  <a:rPr lang="en-GB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behavioral</a:t>
                </a:r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therapy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Cognitive </a:t>
                </a:r>
                <a:r>
                  <a:rPr lang="en-GB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behavioral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stress management</a:t>
                </a:r>
              </a:p>
              <a:p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Cognitive processing therapy</a:t>
                </a:r>
              </a:p>
              <a:p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Cognitive restructuring</a:t>
                </a:r>
              </a:p>
              <a:p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Dialectical </a:t>
                </a:r>
                <a:r>
                  <a:rPr lang="en-GB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behavior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therapy</a:t>
                </a:r>
              </a:p>
              <a:p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Mindfulness-based stress reduction</a:t>
                </a:r>
              </a:p>
            </p:txBody>
          </p:sp>
          <p:cxnSp>
            <p:nvCxnSpPr>
              <p:cNvPr id="51" name="Connector: Elbow 50">
                <a:extLst>
                  <a:ext uri="{FF2B5EF4-FFF2-40B4-BE49-F238E27FC236}">
                    <a16:creationId xmlns:a16="http://schemas.microsoft.com/office/drawing/2014/main" id="{6FB4A5B6-EA47-81A6-11EA-F33114B97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4878" y="3060428"/>
                <a:ext cx="207145" cy="124288"/>
              </a:xfrm>
              <a:prstGeom prst="bentConnector3">
                <a:avLst>
                  <a:gd name="adj1" fmla="val 2857"/>
                </a:avLst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2" name="Connector: Elbow 51">
                <a:extLst>
                  <a:ext uri="{FF2B5EF4-FFF2-40B4-BE49-F238E27FC236}">
                    <a16:creationId xmlns:a16="http://schemas.microsoft.com/office/drawing/2014/main" id="{29EC5F1B-DED1-AA15-49DC-13C3AEB25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758" y="3351030"/>
                <a:ext cx="207145" cy="124288"/>
              </a:xfrm>
              <a:prstGeom prst="bentConnector3">
                <a:avLst>
                  <a:gd name="adj1" fmla="val 2857"/>
                </a:avLst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3" name="Connector: Elbow 52">
                <a:extLst>
                  <a:ext uri="{FF2B5EF4-FFF2-40B4-BE49-F238E27FC236}">
                    <a16:creationId xmlns:a16="http://schemas.microsoft.com/office/drawing/2014/main" id="{CC7F795C-A559-486F-AFFC-2BF620044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758" y="3659163"/>
                <a:ext cx="207145" cy="124288"/>
              </a:xfrm>
              <a:prstGeom prst="bentConnector3">
                <a:avLst>
                  <a:gd name="adj1" fmla="val 2857"/>
                </a:avLst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" name="Connector: Elbow 53">
                <a:extLst>
                  <a:ext uri="{FF2B5EF4-FFF2-40B4-BE49-F238E27FC236}">
                    <a16:creationId xmlns:a16="http://schemas.microsoft.com/office/drawing/2014/main" id="{8273FB86-1624-9E4B-D65A-D4D0240D0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758" y="3975044"/>
                <a:ext cx="207145" cy="124288"/>
              </a:xfrm>
              <a:prstGeom prst="bentConnector3">
                <a:avLst>
                  <a:gd name="adj1" fmla="val 2857"/>
                </a:avLst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62EC3A04-934C-AF41-F500-6A7882D35764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6" y="5640894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6862C9F1-2493-BCDE-0CD8-CEF9E51B3D8B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5" y="5949027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D13F734-4AD4-8253-C995-6351DE7D9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 flipV="1">
            <a:off x="4741266" y="1321283"/>
            <a:ext cx="845377" cy="989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5A3FDF-53A4-AF8E-4B9B-FDD863C7C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3"/>
            <a:endCxn id="41" idx="1"/>
          </p:cNvCxnSpPr>
          <p:nvPr/>
        </p:nvCxnSpPr>
        <p:spPr>
          <a:xfrm flipV="1">
            <a:off x="4420666" y="3071811"/>
            <a:ext cx="1165977" cy="3571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FC93184-9954-E97A-17C7-A7D2431DB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3"/>
            <a:endCxn id="50" idx="1"/>
          </p:cNvCxnSpPr>
          <p:nvPr/>
        </p:nvCxnSpPr>
        <p:spPr>
          <a:xfrm>
            <a:off x="4470360" y="4547353"/>
            <a:ext cx="1116283" cy="5879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3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0257"/>
            <a:ext cx="10515600" cy="36467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unmute yourself or type into the chat box.</a:t>
            </a:r>
          </a:p>
        </p:txBody>
      </p:sp>
    </p:spTree>
    <p:extLst>
      <p:ext uri="{BB962C8B-B14F-4D97-AF65-F5344CB8AC3E}">
        <p14:creationId xmlns:p14="http://schemas.microsoft.com/office/powerpoint/2010/main" val="3499432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30" y="389188"/>
            <a:ext cx="10856495" cy="1325563"/>
          </a:xfrm>
        </p:spPr>
        <p:txBody>
          <a:bodyPr>
            <a:normAutofit/>
          </a:bodyPr>
          <a:lstStyle/>
          <a:p>
            <a:r>
              <a:rPr lang="en-GB" dirty="0"/>
              <a:t>What might a(n abridged) search look like?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pic>
        <p:nvPicPr>
          <p:cNvPr id="6" name="Picture 5" descr="A screenshot from the Medline database. The screenshot shows different subject headings and text word searches for three elements of a search: adolescents, yoga, and anxiety.">
            <a:extLst>
              <a:ext uri="{FF2B5EF4-FFF2-40B4-BE49-F238E27FC236}">
                <a16:creationId xmlns:a16="http://schemas.microsoft.com/office/drawing/2014/main" id="{E2104AB0-3AE4-3513-ADCE-DA96D28EE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229" y="1413165"/>
            <a:ext cx="6129542" cy="47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81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cs typeface="Arial" panose="020B0604020202020204" pitchFamily="34" charset="0"/>
              </a:rPr>
              <a:t>Self-help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Systematic review resources: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https://edshare.gla.ac.uk/451/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Systematic review skills development for Doctorate in Clinical Psychology trainees: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https://edshare.gla.ac.uk/1578/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Video guides to searching library databases: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https://edshare.gla.ac.uk/278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Cochrane Interactive Learning: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https://eleanor.lib.gla.ac.uk/search~S6?/yDatabases%20C/ydatabases+c/1%2C1%2C63%2CB/eresource&amp;FF=ydatabases+c&amp;42%2C%2C63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Book an appointment to see me: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https://bit.ly/2O3fLZs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Contact me 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paul.cannon@glasgow.ac.uk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Previous class recording available at: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https://edshare.gla.ac.uk/135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Inter-library loans: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https://www.gla.ac.uk/myglasgow/library/interlibraryloans/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3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methodology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Cochrane Handbook for Systematic Reviews of Interventions</a:t>
            </a:r>
          </a:p>
          <a:p>
            <a:pPr lvl="1"/>
            <a:r>
              <a:rPr lang="en-GB" dirty="0">
                <a:hlinkClick r:id="rId2"/>
              </a:rPr>
              <a:t>https://training.cochrane.org/handbook/current</a:t>
            </a:r>
            <a:endParaRPr lang="en-GB" dirty="0"/>
          </a:p>
          <a:p>
            <a:r>
              <a:rPr lang="en-GB" dirty="0"/>
              <a:t>CRD’s guidance for undertaking reviews in health care</a:t>
            </a:r>
          </a:p>
          <a:p>
            <a:pPr lvl="1"/>
            <a:r>
              <a:rPr lang="en-GB" dirty="0">
                <a:hlinkClick r:id="rId3"/>
              </a:rPr>
              <a:t>https://www.york.ac.uk/crd/guidance/</a:t>
            </a:r>
            <a:endParaRPr lang="en-GB" dirty="0"/>
          </a:p>
          <a:p>
            <a:r>
              <a:rPr lang="en-GB" dirty="0"/>
              <a:t>JBI Manual for Evidence Synthesis</a:t>
            </a:r>
          </a:p>
          <a:p>
            <a:pPr lvl="1"/>
            <a:r>
              <a:rPr lang="en-GB" dirty="0">
                <a:hlinkClick r:id="rId4"/>
              </a:rPr>
              <a:t>https://jbi-global-wiki.refined.site/space/MANUAL</a:t>
            </a:r>
            <a:endParaRPr lang="en-GB" dirty="0"/>
          </a:p>
          <a:p>
            <a:r>
              <a:rPr lang="en-GB" dirty="0"/>
              <a:t>Searching for studies: a guide to information retrieval for Campbell systematic reviews</a:t>
            </a:r>
          </a:p>
          <a:p>
            <a:pPr lvl="1"/>
            <a:r>
              <a:rPr lang="en-GB" dirty="0">
                <a:hlinkClick r:id="rId5"/>
              </a:rPr>
              <a:t>https://doi.org/10.4073/cmg.2016.1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7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reporting documents and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PRISMA-P: </a:t>
            </a:r>
            <a:r>
              <a:rPr lang="en-GB" dirty="0">
                <a:hlinkClick r:id="rId2"/>
              </a:rPr>
              <a:t>https://doi.org/10.1186/2046-4053-4-1</a:t>
            </a:r>
            <a:endParaRPr lang="en-GB" dirty="0"/>
          </a:p>
          <a:p>
            <a:r>
              <a:rPr lang="en-GB" dirty="0"/>
              <a:t>PRISMA-P Explanation and Elaboration (E&amp;E): </a:t>
            </a:r>
            <a:r>
              <a:rPr lang="en-GB" dirty="0">
                <a:hlinkClick r:id="rId3"/>
              </a:rPr>
              <a:t>https://doi.org/10.1136/bmj.g7647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PRISMA 2020 Statement: </a:t>
            </a:r>
            <a:r>
              <a:rPr lang="en-GB" dirty="0">
                <a:hlinkClick r:id="rId4"/>
              </a:rPr>
              <a:t>https://doi.org/10.1136/bmj.n160</a:t>
            </a:r>
            <a:endParaRPr lang="en-GB" dirty="0"/>
          </a:p>
          <a:p>
            <a:r>
              <a:rPr lang="en-GB" dirty="0"/>
              <a:t>PRISMA 2020 E&amp;E: </a:t>
            </a:r>
            <a:r>
              <a:rPr lang="en-GB" dirty="0">
                <a:hlinkClick r:id="rId4"/>
              </a:rPr>
              <a:t>https://doi.org/10.1136/bmj.n160</a:t>
            </a:r>
            <a:endParaRPr lang="en-GB" dirty="0"/>
          </a:p>
          <a:p>
            <a:pPr marL="0" indent="0">
              <a:buNone/>
            </a:pPr>
            <a:endParaRPr lang="en-GB" dirty="0">
              <a:hlinkClick r:id="rId5"/>
            </a:endParaRPr>
          </a:p>
          <a:p>
            <a:r>
              <a:rPr lang="en-GB" dirty="0"/>
              <a:t>PRISMA-S: </a:t>
            </a:r>
            <a:r>
              <a:rPr lang="en-GB" dirty="0">
                <a:hlinkClick r:id="rId6"/>
              </a:rPr>
              <a:t>https://doi.org/10.1186/s13643-020-01542-z</a:t>
            </a:r>
            <a:endParaRPr lang="en-GB" dirty="0"/>
          </a:p>
          <a:p>
            <a:pPr marL="0" indent="0">
              <a:buNone/>
            </a:pPr>
            <a:endParaRPr lang="en-GB" dirty="0">
              <a:hlinkClick r:id="rId5"/>
            </a:endParaRPr>
          </a:p>
          <a:p>
            <a:r>
              <a:rPr lang="en-GB" dirty="0"/>
              <a:t>PRISMA website: </a:t>
            </a:r>
            <a:r>
              <a:rPr lang="en-GB" dirty="0">
                <a:hlinkClick r:id="rId7"/>
              </a:rPr>
              <a:t>https://prisma-statement.org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PROSPERO: </a:t>
            </a:r>
            <a:r>
              <a:rPr lang="it-IT" dirty="0">
                <a:hlinkClick r:id="rId8"/>
              </a:rPr>
              <a:t>https://www.crd.york.ac.uk/PROSPERO/</a:t>
            </a: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7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0257"/>
            <a:ext cx="10515600" cy="36467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unmute yourself or type into the chat box.</a:t>
            </a:r>
          </a:p>
        </p:txBody>
      </p:sp>
    </p:spTree>
    <p:extLst>
      <p:ext uri="{BB962C8B-B14F-4D97-AF65-F5344CB8AC3E}">
        <p14:creationId xmlns:p14="http://schemas.microsoft.com/office/powerpoint/2010/main" val="270039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Contextualising “systematic” in a search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189"/>
            <a:ext cx="10515600" cy="38327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“where”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“how”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“…but hold on”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And the “how” again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2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E88-3121-D3CA-3137-9EA84F33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“where”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ontent Placeholder 5" descr="An illustration of the various sources for finding information in systematic reviews.">
                <a:extLst>
                  <a:ext uri="{FF2B5EF4-FFF2-40B4-BE49-F238E27FC236}">
                    <a16:creationId xmlns:a16="http://schemas.microsoft.com/office/drawing/2014/main" id="{209B7B8B-4293-9295-35A9-14216AFD6E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1665705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ontent Placeholder 5" descr="An illustration of the various sources for finding information in systematic reviews.">
                <a:extLst>
                  <a:ext uri="{FF2B5EF4-FFF2-40B4-BE49-F238E27FC236}">
                    <a16:creationId xmlns:a16="http://schemas.microsoft.com/office/drawing/2014/main" id="{209B7B8B-4293-9295-35A9-14216AFD6E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154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“how”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Does physical activity improve mental health outcomes in adolescents?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5975343-DB8C-21C7-5B34-57C34F098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302575"/>
              </p:ext>
            </p:extLst>
          </p:nvPr>
        </p:nvGraphicFramePr>
        <p:xfrm>
          <a:off x="482138" y="2785401"/>
          <a:ext cx="113385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59707">
                  <a:extLst>
                    <a:ext uri="{9D8B030D-6E8A-4147-A177-3AD203B41FA5}">
                      <a16:colId xmlns:a16="http://schemas.microsoft.com/office/drawing/2014/main" val="347315922"/>
                    </a:ext>
                  </a:extLst>
                </a:gridCol>
                <a:gridCol w="1378853">
                  <a:extLst>
                    <a:ext uri="{9D8B030D-6E8A-4147-A177-3AD203B41FA5}">
                      <a16:colId xmlns:a16="http://schemas.microsoft.com/office/drawing/2014/main" val="2014891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(physical activity or exercise or fitness).tw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467,927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29245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315322E9-DB39-6701-305D-CE7F8B2ED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39831"/>
              </p:ext>
            </p:extLst>
          </p:nvPr>
        </p:nvGraphicFramePr>
        <p:xfrm>
          <a:off x="482138" y="3317488"/>
          <a:ext cx="113385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59707">
                  <a:extLst>
                    <a:ext uri="{9D8B030D-6E8A-4147-A177-3AD203B41FA5}">
                      <a16:colId xmlns:a16="http://schemas.microsoft.com/office/drawing/2014/main" val="347315922"/>
                    </a:ext>
                  </a:extLst>
                </a:gridCol>
                <a:gridCol w="1378853">
                  <a:extLst>
                    <a:ext uri="{9D8B030D-6E8A-4147-A177-3AD203B41FA5}">
                      <a16:colId xmlns:a16="http://schemas.microsoft.com/office/drawing/2014/main" val="2014891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(physical* adj5 (</a:t>
                      </a:r>
                      <a:r>
                        <a:rPr lang="en-GB" dirty="0" err="1"/>
                        <a:t>activ</a:t>
                      </a:r>
                      <a:r>
                        <a:rPr lang="en-GB" dirty="0"/>
                        <a:t>* or condition* or education or </a:t>
                      </a:r>
                      <a:r>
                        <a:rPr lang="en-GB" dirty="0" err="1"/>
                        <a:t>therap</a:t>
                      </a:r>
                      <a:r>
                        <a:rPr lang="en-GB" dirty="0"/>
                        <a:t>* or train* or fit*)).tw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222,934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29245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C2A9D243-5390-CBDA-FE41-DD9242C56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52648"/>
              </p:ext>
            </p:extLst>
          </p:nvPr>
        </p:nvGraphicFramePr>
        <p:xfrm>
          <a:off x="482138" y="3688328"/>
          <a:ext cx="1133856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59707">
                  <a:extLst>
                    <a:ext uri="{9D8B030D-6E8A-4147-A177-3AD203B41FA5}">
                      <a16:colId xmlns:a16="http://schemas.microsoft.com/office/drawing/2014/main" val="347315922"/>
                    </a:ext>
                  </a:extLst>
                </a:gridCol>
                <a:gridCol w="1378853">
                  <a:extLst>
                    <a:ext uri="{9D8B030D-6E8A-4147-A177-3AD203B41FA5}">
                      <a16:colId xmlns:a16="http://schemas.microsoft.com/office/drawing/2014/main" val="2014891842"/>
                    </a:ext>
                  </a:extLst>
                </a:gridCol>
              </a:tblGrid>
              <a:tr h="605596">
                <a:tc>
                  <a:txBody>
                    <a:bodyPr/>
                    <a:lstStyle/>
                    <a:p>
                      <a:r>
                        <a:rPr lang="en-GB" dirty="0"/>
                        <a:t>(</a:t>
                      </a:r>
                      <a:r>
                        <a:rPr lang="en-GB" dirty="0" err="1"/>
                        <a:t>exercis</a:t>
                      </a:r>
                      <a:r>
                        <a:rPr lang="en-GB" dirty="0"/>
                        <a:t>* or aerobic or anaerobic or endurance* or kinesiotherapy or resistance* or strength* or stamina or treadmill).tw.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1,749,750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29245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C74268F3-6FC6-F5DD-734C-669E235B0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49205"/>
              </p:ext>
            </p:extLst>
          </p:nvPr>
        </p:nvGraphicFramePr>
        <p:xfrm>
          <a:off x="482138" y="4328408"/>
          <a:ext cx="1133856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59707">
                  <a:extLst>
                    <a:ext uri="{9D8B030D-6E8A-4147-A177-3AD203B41FA5}">
                      <a16:colId xmlns:a16="http://schemas.microsoft.com/office/drawing/2014/main" val="347315922"/>
                    </a:ext>
                  </a:extLst>
                </a:gridCol>
                <a:gridCol w="1378853">
                  <a:extLst>
                    <a:ext uri="{9D8B030D-6E8A-4147-A177-3AD203B41FA5}">
                      <a16:colId xmlns:a16="http://schemas.microsoft.com/office/drawing/2014/main" val="2014891842"/>
                    </a:ext>
                  </a:extLst>
                </a:gridCol>
              </a:tblGrid>
              <a:tr h="1431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(ai chi or bad </a:t>
                      </a:r>
                      <a:r>
                        <a:rPr lang="en-GB" dirty="0" err="1"/>
                        <a:t>ragaz</a:t>
                      </a:r>
                      <a:r>
                        <a:rPr lang="en-GB" dirty="0"/>
                        <a:t> or baseball or basketball or </a:t>
                      </a:r>
                      <a:r>
                        <a:rPr lang="en-GB" dirty="0" err="1"/>
                        <a:t>bicycl</a:t>
                      </a:r>
                      <a:r>
                        <a:rPr lang="en-GB" dirty="0"/>
                        <a:t>* or boxing or chi kung or climbing* or cricket or cycling or football or golf or gym* or </a:t>
                      </a:r>
                      <a:r>
                        <a:rPr lang="en-GB" dirty="0" err="1"/>
                        <a:t>halliwick</a:t>
                      </a:r>
                      <a:r>
                        <a:rPr lang="en-GB" dirty="0"/>
                        <a:t> or hockey or jog* or martial or mind body or mountaineering or </a:t>
                      </a:r>
                      <a:r>
                        <a:rPr lang="en-GB" dirty="0" err="1"/>
                        <a:t>pilates</a:t>
                      </a:r>
                      <a:r>
                        <a:rPr lang="en-GB" dirty="0"/>
                        <a:t> or qigong or racquet or recreation* or rowing or rugby or run* or skating or skiing or soccer or sport* or squash or swim* or tai chi or tai ji or tennis or track or </a:t>
                      </a:r>
                      <a:r>
                        <a:rPr lang="en-GB" dirty="0" err="1"/>
                        <a:t>tiathlon</a:t>
                      </a:r>
                      <a:r>
                        <a:rPr lang="en-GB" dirty="0"/>
                        <a:t> or volleyball or walk* or (water adj1 sport*) or weight lifting or wrestling or yoga).tw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712,774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29245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3D0048FF-B6B8-ADA4-2C0D-3391C398C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46642"/>
              </p:ext>
            </p:extLst>
          </p:nvPr>
        </p:nvGraphicFramePr>
        <p:xfrm>
          <a:off x="482138" y="5791448"/>
          <a:ext cx="113385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59707">
                  <a:extLst>
                    <a:ext uri="{9D8B030D-6E8A-4147-A177-3AD203B41FA5}">
                      <a16:colId xmlns:a16="http://schemas.microsoft.com/office/drawing/2014/main" val="347315922"/>
                    </a:ext>
                  </a:extLst>
                </a:gridCol>
                <a:gridCol w="1378853">
                  <a:extLst>
                    <a:ext uri="{9D8B030D-6E8A-4147-A177-3AD203B41FA5}">
                      <a16:colId xmlns:a16="http://schemas.microsoft.com/office/drawing/2014/main" val="2014891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[the above combined together with ‘OR’]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2,457,488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2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4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“…but hold 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A full systematic review will take 67.3 weeks mean average</a:t>
            </a:r>
            <a:r>
              <a:rPr lang="en-GB" baseline="30000" dirty="0"/>
              <a:t>1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Does physical activity improve mental health outcomes in adolescents?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Does yoga improve anxiety symptoms in adolescents?</a:t>
            </a:r>
          </a:p>
          <a:p>
            <a:pPr marL="0" indent="0">
              <a:buNone/>
            </a:pPr>
            <a:r>
              <a:rPr lang="en-GB" dirty="0"/>
              <a:t>In RCTs, does physical activity improve mental health outcomes in adolescents?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Expect to sift ~1,000 results in 8 hours against your inclusion and exclusion criteria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Borah R, Brown AW, Capers PL, et al. Analysis of the time and workers needed to conduct systematic reviews of medical interventions using data from the PROSPERO registry.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BMJ Open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2017;7:e012545.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10.1136/bmjopen-2016-012545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Arial" id="{4026CD90-3A26-4C97-A1D7-68C162128DB1}" vid="{067065F2-8CF5-45B2-91D6-272E34F7F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369076E45EB46B357B1DD7591B475" ma:contentTypeVersion="12" ma:contentTypeDescription="Create a new document." ma:contentTypeScope="" ma:versionID="563cc73933716c4709b8e2a135a641f7">
  <xsd:schema xmlns:xsd="http://www.w3.org/2001/XMLSchema" xmlns:xs="http://www.w3.org/2001/XMLSchema" xmlns:p="http://schemas.microsoft.com/office/2006/metadata/properties" xmlns:ns3="952b0d04-4a72-4015-9ca8-051a4bab2271" xmlns:ns4="7c6465bc-b40e-4121-b147-d06fe922f1f9" targetNamespace="http://schemas.microsoft.com/office/2006/metadata/properties" ma:root="true" ma:fieldsID="8d3c6541525004c41a9fbbf9fd7bf5a2" ns3:_="" ns4:_="">
    <xsd:import namespace="952b0d04-4a72-4015-9ca8-051a4bab2271"/>
    <xsd:import namespace="7c6465bc-b40e-4121-b147-d06fe922f1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b0d04-4a72-4015-9ca8-051a4bab22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465bc-b40e-4121-b147-d06fe922f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2CEDE1-7657-49BE-9D39-9811971F6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7192C-9367-49F2-A865-04E08C166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b0d04-4a72-4015-9ca8-051a4bab2271"/>
    <ds:schemaRef ds:uri="7c6465bc-b40e-4121-b147-d06fe922f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7AB112-E5D6-435B-B173-53F87015421E}">
  <ds:schemaRefs>
    <ds:schemaRef ds:uri="http://schemas.microsoft.com/office/2006/metadata/properties"/>
    <ds:schemaRef ds:uri="http://purl.org/dc/elements/1.1/"/>
    <ds:schemaRef ds:uri="7c6465bc-b40e-4121-b147-d06fe922f1f9"/>
    <ds:schemaRef ds:uri="http://schemas.microsoft.com/office/2006/documentManagement/types"/>
    <ds:schemaRef ds:uri="http://www.w3.org/XML/1998/namespace"/>
    <ds:schemaRef ds:uri="952b0d04-4a72-4015-9ca8-051a4bab2271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2392</TotalTime>
  <Words>1461</Words>
  <Application>Microsoft Office PowerPoint</Application>
  <PresentationFormat>Widescreen</PresentationFormat>
  <Paragraphs>203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Theme Arial</vt:lpstr>
      <vt:lpstr>Introduction to systematic reviews</vt:lpstr>
      <vt:lpstr>Learning outcomes</vt:lpstr>
      <vt:lpstr>Key methodology documents</vt:lpstr>
      <vt:lpstr>Key reporting documents and registration</vt:lpstr>
      <vt:lpstr>Any questions?</vt:lpstr>
      <vt:lpstr>Contextualising “systematic” in a search strategy</vt:lpstr>
      <vt:lpstr>The “where”</vt:lpstr>
      <vt:lpstr>The “how”</vt:lpstr>
      <vt:lpstr>The “…but hold on”</vt:lpstr>
      <vt:lpstr>An iterative process</vt:lpstr>
      <vt:lpstr>Any questions?</vt:lpstr>
      <vt:lpstr>And the “how” again</vt:lpstr>
      <vt:lpstr>Question formulation frameworks</vt:lpstr>
      <vt:lpstr>A worked PICO example</vt:lpstr>
      <vt:lpstr>Illustrating a PICO search</vt:lpstr>
      <vt:lpstr>Any questions before a short break?</vt:lpstr>
      <vt:lpstr>Don’t reinvent the wheel</vt:lpstr>
      <vt:lpstr>Starting from scratch</vt:lpstr>
      <vt:lpstr>Boolean logic</vt:lpstr>
      <vt:lpstr>Search syntax</vt:lpstr>
      <vt:lpstr>Any questions?</vt:lpstr>
      <vt:lpstr>PowerPoint Presentation</vt:lpstr>
      <vt:lpstr>Subject headings</vt:lpstr>
      <vt:lpstr>Any questions?</vt:lpstr>
      <vt:lpstr>What might a(n abridged) search look like?</vt:lpstr>
      <vt:lpstr>Self-help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DClinPsy systematic review workshop</dc:title>
  <dc:creator>Paul Cannon</dc:creator>
  <cp:lastModifiedBy>Paul Cannon</cp:lastModifiedBy>
  <cp:revision>13</cp:revision>
  <dcterms:created xsi:type="dcterms:W3CDTF">2019-04-30T09:51:54Z</dcterms:created>
  <dcterms:modified xsi:type="dcterms:W3CDTF">2023-12-04T15:28:04Z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0x010100882369076E45EB46B357B1DD7591B475</vt:lpwstr>
  </property>
</Properties>
</file>