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480" r:id="rId3"/>
    <p:sldId id="487" r:id="rId4"/>
    <p:sldId id="488" r:id="rId5"/>
    <p:sldId id="496" r:id="rId6"/>
    <p:sldId id="491" r:id="rId7"/>
    <p:sldId id="489" r:id="rId8"/>
    <p:sldId id="495" r:id="rId9"/>
    <p:sldId id="494" r:id="rId10"/>
    <p:sldId id="492"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05FD32-6D3E-4425-B9C3-D77ED82E67E7}" v="336" dt="2022-02-25T13:39:16.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6327"/>
  </p:normalViewPr>
  <p:slideViewPr>
    <p:cSldViewPr snapToGrid="0">
      <p:cViewPr varScale="1">
        <p:scale>
          <a:sx n="103" d="100"/>
          <a:sy n="103" d="100"/>
        </p:scale>
        <p:origin x="114" y="258"/>
      </p:cViewPr>
      <p:guideLst/>
    </p:cSldViewPr>
  </p:slideViewPr>
  <p:outlineViewPr>
    <p:cViewPr>
      <p:scale>
        <a:sx n="30" d="100"/>
        <a:sy n="30"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Irvine" userId="279c8e93-51ef-4dc5-b8a5-ff9d60f651fc" providerId="ADAL" clId="{AF05FD32-6D3E-4425-B9C3-D77ED82E67E7}"/>
    <pc:docChg chg="undo custSel addSld delSld modSld sldOrd">
      <pc:chgData name="Lynn Irvine" userId="279c8e93-51ef-4dc5-b8a5-ff9d60f651fc" providerId="ADAL" clId="{AF05FD32-6D3E-4425-B9C3-D77ED82E67E7}" dt="2022-02-25T13:57:07.959" v="8283" actId="20577"/>
      <pc:docMkLst>
        <pc:docMk/>
      </pc:docMkLst>
      <pc:sldChg chg="modSp mod">
        <pc:chgData name="Lynn Irvine" userId="279c8e93-51ef-4dc5-b8a5-ff9d60f651fc" providerId="ADAL" clId="{AF05FD32-6D3E-4425-B9C3-D77ED82E67E7}" dt="2022-02-11T14:52:12.776" v="397" actId="20577"/>
        <pc:sldMkLst>
          <pc:docMk/>
          <pc:sldMk cId="4244171547" sldId="256"/>
        </pc:sldMkLst>
        <pc:spChg chg="mod">
          <ac:chgData name="Lynn Irvine" userId="279c8e93-51ef-4dc5-b8a5-ff9d60f651fc" providerId="ADAL" clId="{AF05FD32-6D3E-4425-B9C3-D77ED82E67E7}" dt="2022-02-11T14:52:12.776" v="397" actId="20577"/>
          <ac:spMkLst>
            <pc:docMk/>
            <pc:sldMk cId="4244171547" sldId="256"/>
            <ac:spMk id="2" creationId="{00000000-0000-0000-0000-000000000000}"/>
          </ac:spMkLst>
        </pc:spChg>
        <pc:spChg chg="mod">
          <ac:chgData name="Lynn Irvine" userId="279c8e93-51ef-4dc5-b8a5-ff9d60f651fc" providerId="ADAL" clId="{AF05FD32-6D3E-4425-B9C3-D77ED82E67E7}" dt="2022-02-11T14:31:42.326" v="141" actId="20577"/>
          <ac:spMkLst>
            <pc:docMk/>
            <pc:sldMk cId="4244171547" sldId="256"/>
            <ac:spMk id="3" creationId="{00000000-0000-0000-0000-000000000000}"/>
          </ac:spMkLst>
        </pc:spChg>
      </pc:sldChg>
      <pc:sldChg chg="modSp mod">
        <pc:chgData name="Lynn Irvine" userId="279c8e93-51ef-4dc5-b8a5-ff9d60f651fc" providerId="ADAL" clId="{AF05FD32-6D3E-4425-B9C3-D77ED82E67E7}" dt="2022-02-11T16:25:07.438" v="3365"/>
        <pc:sldMkLst>
          <pc:docMk/>
          <pc:sldMk cId="3006378702" sldId="273"/>
        </pc:sldMkLst>
        <pc:spChg chg="mod">
          <ac:chgData name="Lynn Irvine" userId="279c8e93-51ef-4dc5-b8a5-ff9d60f651fc" providerId="ADAL" clId="{AF05FD32-6D3E-4425-B9C3-D77ED82E67E7}" dt="2022-02-11T16:25:07.438" v="3365"/>
          <ac:spMkLst>
            <pc:docMk/>
            <pc:sldMk cId="3006378702" sldId="273"/>
            <ac:spMk id="2" creationId="{7175F20C-468E-F742-9149-B8A5FEBC2911}"/>
          </ac:spMkLst>
        </pc:spChg>
      </pc:sldChg>
      <pc:sldChg chg="del">
        <pc:chgData name="Lynn Irvine" userId="279c8e93-51ef-4dc5-b8a5-ff9d60f651fc" providerId="ADAL" clId="{AF05FD32-6D3E-4425-B9C3-D77ED82E67E7}" dt="2022-02-11T14:31:08.843" v="0" actId="2696"/>
        <pc:sldMkLst>
          <pc:docMk/>
          <pc:sldMk cId="3139678726" sldId="406"/>
        </pc:sldMkLst>
      </pc:sldChg>
      <pc:sldChg chg="del">
        <pc:chgData name="Lynn Irvine" userId="279c8e93-51ef-4dc5-b8a5-ff9d60f651fc" providerId="ADAL" clId="{AF05FD32-6D3E-4425-B9C3-D77ED82E67E7}" dt="2022-02-11T14:44:05.628" v="189" actId="2696"/>
        <pc:sldMkLst>
          <pc:docMk/>
          <pc:sldMk cId="1097243814" sldId="479"/>
        </pc:sldMkLst>
      </pc:sldChg>
      <pc:sldChg chg="addSp delSp modSp mod ord modClrScheme chgLayout">
        <pc:chgData name="Lynn Irvine" userId="279c8e93-51ef-4dc5-b8a5-ff9d60f651fc" providerId="ADAL" clId="{AF05FD32-6D3E-4425-B9C3-D77ED82E67E7}" dt="2022-02-11T17:30:29.987" v="7380" actId="20577"/>
        <pc:sldMkLst>
          <pc:docMk/>
          <pc:sldMk cId="3039843517" sldId="480"/>
        </pc:sldMkLst>
        <pc:spChg chg="del mod ord">
          <ac:chgData name="Lynn Irvine" userId="279c8e93-51ef-4dc5-b8a5-ff9d60f651fc" providerId="ADAL" clId="{AF05FD32-6D3E-4425-B9C3-D77ED82E67E7}" dt="2022-02-11T16:13:12.367" v="2731" actId="700"/>
          <ac:spMkLst>
            <pc:docMk/>
            <pc:sldMk cId="3039843517" sldId="480"/>
            <ac:spMk id="2" creationId="{3EBA5424-B679-554A-935B-2CF2EFD17240}"/>
          </ac:spMkLst>
        </pc:spChg>
        <pc:spChg chg="del mod ord">
          <ac:chgData name="Lynn Irvine" userId="279c8e93-51ef-4dc5-b8a5-ff9d60f651fc" providerId="ADAL" clId="{AF05FD32-6D3E-4425-B9C3-D77ED82E67E7}" dt="2022-02-11T16:13:12.367" v="2731" actId="700"/>
          <ac:spMkLst>
            <pc:docMk/>
            <pc:sldMk cId="3039843517" sldId="480"/>
            <ac:spMk id="3" creationId="{32FF7AE7-790E-374F-98D3-31609964D7B4}"/>
          </ac:spMkLst>
        </pc:spChg>
        <pc:spChg chg="add mod ord">
          <ac:chgData name="Lynn Irvine" userId="279c8e93-51ef-4dc5-b8a5-ff9d60f651fc" providerId="ADAL" clId="{AF05FD32-6D3E-4425-B9C3-D77ED82E67E7}" dt="2022-02-11T16:20:08.464" v="2757" actId="122"/>
          <ac:spMkLst>
            <pc:docMk/>
            <pc:sldMk cId="3039843517" sldId="480"/>
            <ac:spMk id="4" creationId="{90EF60BA-2329-403B-BA4F-7C0B22A2793B}"/>
          </ac:spMkLst>
        </pc:spChg>
        <pc:spChg chg="add del mod ord">
          <ac:chgData name="Lynn Irvine" userId="279c8e93-51ef-4dc5-b8a5-ff9d60f651fc" providerId="ADAL" clId="{AF05FD32-6D3E-4425-B9C3-D77ED82E67E7}" dt="2022-02-11T16:20:01.228" v="2746" actId="931"/>
          <ac:spMkLst>
            <pc:docMk/>
            <pc:sldMk cId="3039843517" sldId="480"/>
            <ac:spMk id="5" creationId="{5963B1A7-E7EE-45FA-8EE2-AA8440C4007B}"/>
          </ac:spMkLst>
        </pc:spChg>
        <pc:spChg chg="add mod ord">
          <ac:chgData name="Lynn Irvine" userId="279c8e93-51ef-4dc5-b8a5-ff9d60f651fc" providerId="ADAL" clId="{AF05FD32-6D3E-4425-B9C3-D77ED82E67E7}" dt="2022-02-11T17:30:29.987" v="7380" actId="20577"/>
          <ac:spMkLst>
            <pc:docMk/>
            <pc:sldMk cId="3039843517" sldId="480"/>
            <ac:spMk id="6" creationId="{28E518E6-40D3-4E4A-86CD-3BE71933BCEB}"/>
          </ac:spMkLst>
        </pc:spChg>
        <pc:picChg chg="add mod">
          <ac:chgData name="Lynn Irvine" userId="279c8e93-51ef-4dc5-b8a5-ff9d60f651fc" providerId="ADAL" clId="{AF05FD32-6D3E-4425-B9C3-D77ED82E67E7}" dt="2022-02-11T17:10:01.028" v="5774" actId="962"/>
          <ac:picMkLst>
            <pc:docMk/>
            <pc:sldMk cId="3039843517" sldId="480"/>
            <ac:picMk id="8" creationId="{D7EAF0BC-4E45-484E-9E99-E6A7DC4C0F34}"/>
          </ac:picMkLst>
        </pc:picChg>
      </pc:sldChg>
      <pc:sldChg chg="del">
        <pc:chgData name="Lynn Irvine" userId="279c8e93-51ef-4dc5-b8a5-ff9d60f651fc" providerId="ADAL" clId="{AF05FD32-6D3E-4425-B9C3-D77ED82E67E7}" dt="2022-02-11T16:24:16.100" v="3358" actId="2696"/>
        <pc:sldMkLst>
          <pc:docMk/>
          <pc:sldMk cId="1035235603" sldId="481"/>
        </pc:sldMkLst>
      </pc:sldChg>
      <pc:sldChg chg="del">
        <pc:chgData name="Lynn Irvine" userId="279c8e93-51ef-4dc5-b8a5-ff9d60f651fc" providerId="ADAL" clId="{AF05FD32-6D3E-4425-B9C3-D77ED82E67E7}" dt="2022-02-11T16:24:19.466" v="3359" actId="2696"/>
        <pc:sldMkLst>
          <pc:docMk/>
          <pc:sldMk cId="1364419395" sldId="482"/>
        </pc:sldMkLst>
      </pc:sldChg>
      <pc:sldChg chg="del">
        <pc:chgData name="Lynn Irvine" userId="279c8e93-51ef-4dc5-b8a5-ff9d60f651fc" providerId="ADAL" clId="{AF05FD32-6D3E-4425-B9C3-D77ED82E67E7}" dt="2022-02-11T16:24:21.289" v="3360" actId="2696"/>
        <pc:sldMkLst>
          <pc:docMk/>
          <pc:sldMk cId="3123057367" sldId="483"/>
        </pc:sldMkLst>
      </pc:sldChg>
      <pc:sldChg chg="del">
        <pc:chgData name="Lynn Irvine" userId="279c8e93-51ef-4dc5-b8a5-ff9d60f651fc" providerId="ADAL" clId="{AF05FD32-6D3E-4425-B9C3-D77ED82E67E7}" dt="2022-02-11T16:24:25.019" v="3362" actId="2696"/>
        <pc:sldMkLst>
          <pc:docMk/>
          <pc:sldMk cId="2594932521" sldId="484"/>
        </pc:sldMkLst>
      </pc:sldChg>
      <pc:sldChg chg="del">
        <pc:chgData name="Lynn Irvine" userId="279c8e93-51ef-4dc5-b8a5-ff9d60f651fc" providerId="ADAL" clId="{AF05FD32-6D3E-4425-B9C3-D77ED82E67E7}" dt="2022-02-11T16:25:18.148" v="3367" actId="2696"/>
        <pc:sldMkLst>
          <pc:docMk/>
          <pc:sldMk cId="207084358" sldId="485"/>
        </pc:sldMkLst>
      </pc:sldChg>
      <pc:sldChg chg="del">
        <pc:chgData name="Lynn Irvine" userId="279c8e93-51ef-4dc5-b8a5-ff9d60f651fc" providerId="ADAL" clId="{AF05FD32-6D3E-4425-B9C3-D77ED82E67E7}" dt="2022-02-11T16:24:23.243" v="3361" actId="2696"/>
        <pc:sldMkLst>
          <pc:docMk/>
          <pc:sldMk cId="3507779569" sldId="486"/>
        </pc:sldMkLst>
      </pc:sldChg>
      <pc:sldChg chg="modSp add ord modAnim">
        <pc:chgData name="Lynn Irvine" userId="279c8e93-51ef-4dc5-b8a5-ff9d60f651fc" providerId="ADAL" clId="{AF05FD32-6D3E-4425-B9C3-D77ED82E67E7}" dt="2022-02-25T13:39:16.879" v="7699" actId="20577"/>
        <pc:sldMkLst>
          <pc:docMk/>
          <pc:sldMk cId="2113306603" sldId="487"/>
        </pc:sldMkLst>
        <pc:spChg chg="mod">
          <ac:chgData name="Lynn Irvine" userId="279c8e93-51ef-4dc5-b8a5-ff9d60f651fc" providerId="ADAL" clId="{AF05FD32-6D3E-4425-B9C3-D77ED82E67E7}" dt="2022-02-25T13:39:16.879" v="7699" actId="20577"/>
          <ac:spMkLst>
            <pc:docMk/>
            <pc:sldMk cId="2113306603" sldId="487"/>
            <ac:spMk id="7" creationId="{61A42042-B2BC-400C-BB3D-18CF819FEF25}"/>
          </ac:spMkLst>
        </pc:spChg>
      </pc:sldChg>
      <pc:sldChg chg="add ord">
        <pc:chgData name="Lynn Irvine" userId="279c8e93-51ef-4dc5-b8a5-ff9d60f651fc" providerId="ADAL" clId="{AF05FD32-6D3E-4425-B9C3-D77ED82E67E7}" dt="2022-02-11T15:44:26.457" v="1843"/>
        <pc:sldMkLst>
          <pc:docMk/>
          <pc:sldMk cId="979437404" sldId="488"/>
        </pc:sldMkLst>
      </pc:sldChg>
      <pc:sldChg chg="addSp delSp modSp add mod ord modClrScheme chgLayout">
        <pc:chgData name="Lynn Irvine" userId="279c8e93-51ef-4dc5-b8a5-ff9d60f651fc" providerId="ADAL" clId="{AF05FD32-6D3E-4425-B9C3-D77ED82E67E7}" dt="2022-02-25T13:43:31.558" v="7832" actId="20577"/>
        <pc:sldMkLst>
          <pc:docMk/>
          <pc:sldMk cId="490739361" sldId="489"/>
        </pc:sldMkLst>
        <pc:spChg chg="mod ord">
          <ac:chgData name="Lynn Irvine" userId="279c8e93-51ef-4dc5-b8a5-ff9d60f651fc" providerId="ADAL" clId="{AF05FD32-6D3E-4425-B9C3-D77ED82E67E7}" dt="2022-02-11T15:17:36.721" v="1320" actId="20577"/>
          <ac:spMkLst>
            <pc:docMk/>
            <pc:sldMk cId="490739361" sldId="489"/>
            <ac:spMk id="2" creationId="{0ADEB1F2-348C-44AD-90A8-D588F1B9586D}"/>
          </ac:spMkLst>
        </pc:spChg>
        <pc:spChg chg="mod ord">
          <ac:chgData name="Lynn Irvine" userId="279c8e93-51ef-4dc5-b8a5-ff9d60f651fc" providerId="ADAL" clId="{AF05FD32-6D3E-4425-B9C3-D77ED82E67E7}" dt="2022-02-25T13:43:31.558" v="7832" actId="20577"/>
          <ac:spMkLst>
            <pc:docMk/>
            <pc:sldMk cId="490739361" sldId="489"/>
            <ac:spMk id="4" creationId="{34A86C01-29D2-4275-93D1-9DAC36C80F6F}"/>
          </ac:spMkLst>
        </pc:spChg>
        <pc:spChg chg="add del mod ord">
          <ac:chgData name="Lynn Irvine" userId="279c8e93-51ef-4dc5-b8a5-ff9d60f651fc" providerId="ADAL" clId="{AF05FD32-6D3E-4425-B9C3-D77ED82E67E7}" dt="2022-02-11T14:47:45.127" v="356" actId="700"/>
          <ac:spMkLst>
            <pc:docMk/>
            <pc:sldMk cId="490739361" sldId="489"/>
            <ac:spMk id="5" creationId="{FCA198C4-A239-4A15-B1BD-4C6C10F8D7CA}"/>
          </ac:spMkLst>
        </pc:spChg>
        <pc:spChg chg="add del mod ord">
          <ac:chgData name="Lynn Irvine" userId="279c8e93-51ef-4dc5-b8a5-ff9d60f651fc" providerId="ADAL" clId="{AF05FD32-6D3E-4425-B9C3-D77ED82E67E7}" dt="2022-02-11T15:03:39.449" v="411" actId="22"/>
          <ac:spMkLst>
            <pc:docMk/>
            <pc:sldMk cId="490739361" sldId="489"/>
            <ac:spMk id="7" creationId="{78F2F090-4FF8-44A5-B1AD-71CC795F19C2}"/>
          </ac:spMkLst>
        </pc:spChg>
        <pc:spChg chg="add del mod">
          <ac:chgData name="Lynn Irvine" userId="279c8e93-51ef-4dc5-b8a5-ff9d60f651fc" providerId="ADAL" clId="{AF05FD32-6D3E-4425-B9C3-D77ED82E67E7}" dt="2022-02-11T15:07:40.435" v="765" actId="22"/>
          <ac:spMkLst>
            <pc:docMk/>
            <pc:sldMk cId="490739361" sldId="489"/>
            <ac:spMk id="11" creationId="{D2CE631F-A47C-41EA-9F6B-1501150A3F1E}"/>
          </ac:spMkLst>
        </pc:spChg>
        <pc:spChg chg="add del mod">
          <ac:chgData name="Lynn Irvine" userId="279c8e93-51ef-4dc5-b8a5-ff9d60f651fc" providerId="ADAL" clId="{AF05FD32-6D3E-4425-B9C3-D77ED82E67E7}" dt="2022-02-11T15:57:05.148" v="2296" actId="22"/>
          <ac:spMkLst>
            <pc:docMk/>
            <pc:sldMk cId="490739361" sldId="489"/>
            <ac:spMk id="15" creationId="{D198E9F4-2B66-4D48-AF1C-50AC09AD50D6}"/>
          </ac:spMkLst>
        </pc:spChg>
        <pc:picChg chg="del">
          <ac:chgData name="Lynn Irvine" userId="279c8e93-51ef-4dc5-b8a5-ff9d60f651fc" providerId="ADAL" clId="{AF05FD32-6D3E-4425-B9C3-D77ED82E67E7}" dt="2022-02-11T14:47:36.506" v="355" actId="478"/>
          <ac:picMkLst>
            <pc:docMk/>
            <pc:sldMk cId="490739361" sldId="489"/>
            <ac:picMk id="6" creationId="{9722CC7A-04F0-4F61-B3EB-C15FBA03ECDE}"/>
          </ac:picMkLst>
        </pc:picChg>
        <pc:picChg chg="add del mod ord">
          <ac:chgData name="Lynn Irvine" userId="279c8e93-51ef-4dc5-b8a5-ff9d60f651fc" providerId="ADAL" clId="{AF05FD32-6D3E-4425-B9C3-D77ED82E67E7}" dt="2022-02-11T15:03:43.832" v="412" actId="21"/>
          <ac:picMkLst>
            <pc:docMk/>
            <pc:sldMk cId="490739361" sldId="489"/>
            <ac:picMk id="9" creationId="{437737FC-F432-4A5B-B697-EE46348755C9}"/>
          </ac:picMkLst>
        </pc:picChg>
        <pc:picChg chg="add del mod ord">
          <ac:chgData name="Lynn Irvine" userId="279c8e93-51ef-4dc5-b8a5-ff9d60f651fc" providerId="ADAL" clId="{AF05FD32-6D3E-4425-B9C3-D77ED82E67E7}" dt="2022-02-11T15:56:06.097" v="2202" actId="478"/>
          <ac:picMkLst>
            <pc:docMk/>
            <pc:sldMk cId="490739361" sldId="489"/>
            <ac:picMk id="13" creationId="{4DC9DF08-C2B6-4E11-B29C-13AA8C9C6AC7}"/>
          </ac:picMkLst>
        </pc:picChg>
        <pc:picChg chg="add mod ord">
          <ac:chgData name="Lynn Irvine" userId="279c8e93-51ef-4dc5-b8a5-ff9d60f651fc" providerId="ADAL" clId="{AF05FD32-6D3E-4425-B9C3-D77ED82E67E7}" dt="2022-02-11T17:15:16.920" v="7206" actId="13244"/>
          <ac:picMkLst>
            <pc:docMk/>
            <pc:sldMk cId="490739361" sldId="489"/>
            <ac:picMk id="17" creationId="{7AF18897-EEE8-4539-A1DE-AC694CC1207F}"/>
          </ac:picMkLst>
        </pc:picChg>
      </pc:sldChg>
      <pc:sldChg chg="modSp add del mod modClrScheme chgLayout">
        <pc:chgData name="Lynn Irvine" userId="279c8e93-51ef-4dc5-b8a5-ff9d60f651fc" providerId="ADAL" clId="{AF05FD32-6D3E-4425-B9C3-D77ED82E67E7}" dt="2022-02-11T15:43:26.408" v="1833" actId="2696"/>
        <pc:sldMkLst>
          <pc:docMk/>
          <pc:sldMk cId="2376004502" sldId="490"/>
        </pc:sldMkLst>
        <pc:spChg chg="mod ord">
          <ac:chgData name="Lynn Irvine" userId="279c8e93-51ef-4dc5-b8a5-ff9d60f651fc" providerId="ADAL" clId="{AF05FD32-6D3E-4425-B9C3-D77ED82E67E7}" dt="2022-02-11T15:19:30.236" v="1343" actId="700"/>
          <ac:spMkLst>
            <pc:docMk/>
            <pc:sldMk cId="2376004502" sldId="490"/>
            <ac:spMk id="2" creationId="{0ADEB1F2-348C-44AD-90A8-D588F1B9586D}"/>
          </ac:spMkLst>
        </pc:spChg>
        <pc:spChg chg="mod ord">
          <ac:chgData name="Lynn Irvine" userId="279c8e93-51ef-4dc5-b8a5-ff9d60f651fc" providerId="ADAL" clId="{AF05FD32-6D3E-4425-B9C3-D77ED82E67E7}" dt="2022-02-11T15:19:30.236" v="1343" actId="700"/>
          <ac:spMkLst>
            <pc:docMk/>
            <pc:sldMk cId="2376004502" sldId="490"/>
            <ac:spMk id="4" creationId="{34A86C01-29D2-4275-93D1-9DAC36C80F6F}"/>
          </ac:spMkLst>
        </pc:spChg>
        <pc:picChg chg="mod ord">
          <ac:chgData name="Lynn Irvine" userId="279c8e93-51ef-4dc5-b8a5-ff9d60f651fc" providerId="ADAL" clId="{AF05FD32-6D3E-4425-B9C3-D77ED82E67E7}" dt="2022-02-11T15:19:30.236" v="1343" actId="700"/>
          <ac:picMkLst>
            <pc:docMk/>
            <pc:sldMk cId="2376004502" sldId="490"/>
            <ac:picMk id="6" creationId="{9722CC7A-04F0-4F61-B3EB-C15FBA03ECDE}"/>
          </ac:picMkLst>
        </pc:picChg>
      </pc:sldChg>
      <pc:sldChg chg="addSp modSp add mod ord">
        <pc:chgData name="Lynn Irvine" userId="279c8e93-51ef-4dc5-b8a5-ff9d60f651fc" providerId="ADAL" clId="{AF05FD32-6D3E-4425-B9C3-D77ED82E67E7}" dt="2022-02-25T13:41:23.679" v="7709" actId="20577"/>
        <pc:sldMkLst>
          <pc:docMk/>
          <pc:sldMk cId="2683453364" sldId="491"/>
        </pc:sldMkLst>
        <pc:spChg chg="mod ord">
          <ac:chgData name="Lynn Irvine" userId="279c8e93-51ef-4dc5-b8a5-ff9d60f651fc" providerId="ADAL" clId="{AF05FD32-6D3E-4425-B9C3-D77ED82E67E7}" dt="2022-02-25T13:40:39.723" v="7700" actId="20577"/>
          <ac:spMkLst>
            <pc:docMk/>
            <pc:sldMk cId="2683453364" sldId="491"/>
            <ac:spMk id="2" creationId="{0ADEB1F2-348C-44AD-90A8-D588F1B9586D}"/>
          </ac:spMkLst>
        </pc:spChg>
        <pc:spChg chg="mod">
          <ac:chgData name="Lynn Irvine" userId="279c8e93-51ef-4dc5-b8a5-ff9d60f651fc" providerId="ADAL" clId="{AF05FD32-6D3E-4425-B9C3-D77ED82E67E7}" dt="2022-02-25T13:41:23.679" v="7709" actId="20577"/>
          <ac:spMkLst>
            <pc:docMk/>
            <pc:sldMk cId="2683453364" sldId="491"/>
            <ac:spMk id="4" creationId="{34A86C01-29D2-4275-93D1-9DAC36C80F6F}"/>
          </ac:spMkLst>
        </pc:spChg>
        <pc:picChg chg="add mod ord">
          <ac:chgData name="Lynn Irvine" userId="279c8e93-51ef-4dc5-b8a5-ff9d60f651fc" providerId="ADAL" clId="{AF05FD32-6D3E-4425-B9C3-D77ED82E67E7}" dt="2022-02-11T17:14:51.687" v="7204" actId="13244"/>
          <ac:picMkLst>
            <pc:docMk/>
            <pc:sldMk cId="2683453364" sldId="491"/>
            <ac:picMk id="5" creationId="{48251CEC-6E18-40B8-B988-8682997EF539}"/>
          </ac:picMkLst>
        </pc:picChg>
        <pc:picChg chg="mod ord">
          <ac:chgData name="Lynn Irvine" userId="279c8e93-51ef-4dc5-b8a5-ff9d60f651fc" providerId="ADAL" clId="{AF05FD32-6D3E-4425-B9C3-D77ED82E67E7}" dt="2022-02-11T17:14:45.400" v="7203" actId="13244"/>
          <ac:picMkLst>
            <pc:docMk/>
            <pc:sldMk cId="2683453364" sldId="491"/>
            <ac:picMk id="13" creationId="{4DC9DF08-C2B6-4E11-B29C-13AA8C9C6AC7}"/>
          </ac:picMkLst>
        </pc:picChg>
      </pc:sldChg>
      <pc:sldChg chg="addSp delSp modSp add mod modClrScheme chgLayout">
        <pc:chgData name="Lynn Irvine" userId="279c8e93-51ef-4dc5-b8a5-ff9d60f651fc" providerId="ADAL" clId="{AF05FD32-6D3E-4425-B9C3-D77ED82E67E7}" dt="2022-02-11T17:15:33.343" v="7208" actId="13244"/>
        <pc:sldMkLst>
          <pc:docMk/>
          <pc:sldMk cId="3873691633" sldId="492"/>
        </pc:sldMkLst>
        <pc:spChg chg="mod ord">
          <ac:chgData name="Lynn Irvine" userId="279c8e93-51ef-4dc5-b8a5-ff9d60f651fc" providerId="ADAL" clId="{AF05FD32-6D3E-4425-B9C3-D77ED82E67E7}" dt="2022-02-11T15:21:07.444" v="1544" actId="700"/>
          <ac:spMkLst>
            <pc:docMk/>
            <pc:sldMk cId="3873691633" sldId="492"/>
            <ac:spMk id="2" creationId="{0ADEB1F2-348C-44AD-90A8-D588F1B9586D}"/>
          </ac:spMkLst>
        </pc:spChg>
        <pc:spChg chg="mod ord">
          <ac:chgData name="Lynn Irvine" userId="279c8e93-51ef-4dc5-b8a5-ff9d60f651fc" providerId="ADAL" clId="{AF05FD32-6D3E-4425-B9C3-D77ED82E67E7}" dt="2022-02-11T16:32:01.395" v="3784" actId="20577"/>
          <ac:spMkLst>
            <pc:docMk/>
            <pc:sldMk cId="3873691633" sldId="492"/>
            <ac:spMk id="4" creationId="{34A86C01-29D2-4275-93D1-9DAC36C80F6F}"/>
          </ac:spMkLst>
        </pc:spChg>
        <pc:spChg chg="add del mod">
          <ac:chgData name="Lynn Irvine" userId="279c8e93-51ef-4dc5-b8a5-ff9d60f651fc" providerId="ADAL" clId="{AF05FD32-6D3E-4425-B9C3-D77ED82E67E7}" dt="2022-02-11T16:29:25.197" v="3370" actId="22"/>
          <ac:spMkLst>
            <pc:docMk/>
            <pc:sldMk cId="3873691633" sldId="492"/>
            <ac:spMk id="5" creationId="{26C65470-3BF3-4A48-ADAD-5E0BDBAE4313}"/>
          </ac:spMkLst>
        </pc:spChg>
        <pc:picChg chg="del mod ord">
          <ac:chgData name="Lynn Irvine" userId="279c8e93-51ef-4dc5-b8a5-ff9d60f651fc" providerId="ADAL" clId="{AF05FD32-6D3E-4425-B9C3-D77ED82E67E7}" dt="2022-02-11T16:29:21.252" v="3368" actId="478"/>
          <ac:picMkLst>
            <pc:docMk/>
            <pc:sldMk cId="3873691633" sldId="492"/>
            <ac:picMk id="6" creationId="{9722CC7A-04F0-4F61-B3EB-C15FBA03ECDE}"/>
          </ac:picMkLst>
        </pc:picChg>
        <pc:picChg chg="add mod ord">
          <ac:chgData name="Lynn Irvine" userId="279c8e93-51ef-4dc5-b8a5-ff9d60f651fc" providerId="ADAL" clId="{AF05FD32-6D3E-4425-B9C3-D77ED82E67E7}" dt="2022-02-11T17:15:33.343" v="7208" actId="13244"/>
          <ac:picMkLst>
            <pc:docMk/>
            <pc:sldMk cId="3873691633" sldId="492"/>
            <ac:picMk id="8" creationId="{4DD712CD-99CB-4A78-A49E-9BCF7338C441}"/>
          </ac:picMkLst>
        </pc:picChg>
      </pc:sldChg>
      <pc:sldChg chg="add del">
        <pc:chgData name="Lynn Irvine" userId="279c8e93-51ef-4dc5-b8a5-ff9d60f651fc" providerId="ADAL" clId="{AF05FD32-6D3E-4425-B9C3-D77ED82E67E7}" dt="2022-02-11T15:21:27.081" v="1545" actId="2696"/>
        <pc:sldMkLst>
          <pc:docMk/>
          <pc:sldMk cId="2308524321" sldId="493"/>
        </pc:sldMkLst>
      </pc:sldChg>
      <pc:sldChg chg="addSp delSp modSp add mod ord modClrScheme chgLayout">
        <pc:chgData name="Lynn Irvine" userId="279c8e93-51ef-4dc5-b8a5-ff9d60f651fc" providerId="ADAL" clId="{AF05FD32-6D3E-4425-B9C3-D77ED82E67E7}" dt="2022-02-25T13:57:07.959" v="8283" actId="20577"/>
        <pc:sldMkLst>
          <pc:docMk/>
          <pc:sldMk cId="2806225153" sldId="494"/>
        </pc:sldMkLst>
        <pc:spChg chg="mod ord">
          <ac:chgData name="Lynn Irvine" userId="279c8e93-51ef-4dc5-b8a5-ff9d60f651fc" providerId="ADAL" clId="{AF05FD32-6D3E-4425-B9C3-D77ED82E67E7}" dt="2022-02-11T15:35:38.088" v="1660" actId="700"/>
          <ac:spMkLst>
            <pc:docMk/>
            <pc:sldMk cId="2806225153" sldId="494"/>
            <ac:spMk id="2" creationId="{0ADEB1F2-348C-44AD-90A8-D588F1B9586D}"/>
          </ac:spMkLst>
        </pc:spChg>
        <pc:spChg chg="mod ord">
          <ac:chgData name="Lynn Irvine" userId="279c8e93-51ef-4dc5-b8a5-ff9d60f651fc" providerId="ADAL" clId="{AF05FD32-6D3E-4425-B9C3-D77ED82E67E7}" dt="2022-02-25T13:57:07.959" v="8283" actId="20577"/>
          <ac:spMkLst>
            <pc:docMk/>
            <pc:sldMk cId="2806225153" sldId="494"/>
            <ac:spMk id="4" creationId="{34A86C01-29D2-4275-93D1-9DAC36C80F6F}"/>
          </ac:spMkLst>
        </pc:spChg>
        <pc:spChg chg="add del mod">
          <ac:chgData name="Lynn Irvine" userId="279c8e93-51ef-4dc5-b8a5-ff9d60f651fc" providerId="ADAL" clId="{AF05FD32-6D3E-4425-B9C3-D77ED82E67E7}" dt="2022-02-11T15:41:49.590" v="1811" actId="22"/>
          <ac:spMkLst>
            <pc:docMk/>
            <pc:sldMk cId="2806225153" sldId="494"/>
            <ac:spMk id="5" creationId="{7B72D4C6-125F-4AB2-94BB-4470EB275AF7}"/>
          </ac:spMkLst>
        </pc:spChg>
        <pc:picChg chg="del mod ord">
          <ac:chgData name="Lynn Irvine" userId="279c8e93-51ef-4dc5-b8a5-ff9d60f651fc" providerId="ADAL" clId="{AF05FD32-6D3E-4425-B9C3-D77ED82E67E7}" dt="2022-02-11T15:41:00.988" v="1809" actId="478"/>
          <ac:picMkLst>
            <pc:docMk/>
            <pc:sldMk cId="2806225153" sldId="494"/>
            <ac:picMk id="6" creationId="{9722CC7A-04F0-4F61-B3EB-C15FBA03ECDE}"/>
          </ac:picMkLst>
        </pc:picChg>
        <pc:picChg chg="add mod ord">
          <ac:chgData name="Lynn Irvine" userId="279c8e93-51ef-4dc5-b8a5-ff9d60f651fc" providerId="ADAL" clId="{AF05FD32-6D3E-4425-B9C3-D77ED82E67E7}" dt="2022-02-11T17:15:25.968" v="7207" actId="13244"/>
          <ac:picMkLst>
            <pc:docMk/>
            <pc:sldMk cId="2806225153" sldId="494"/>
            <ac:picMk id="8" creationId="{78BE47E0-9ADF-4CCD-9D1F-BE4E40D1E4AA}"/>
          </ac:picMkLst>
        </pc:picChg>
      </pc:sldChg>
      <pc:sldChg chg="addSp delSp modSp add mod modClrScheme chgLayout">
        <pc:chgData name="Lynn Irvine" userId="279c8e93-51ef-4dc5-b8a5-ff9d60f651fc" providerId="ADAL" clId="{AF05FD32-6D3E-4425-B9C3-D77ED82E67E7}" dt="2022-02-25T13:44:03.847" v="7845" actId="20577"/>
        <pc:sldMkLst>
          <pc:docMk/>
          <pc:sldMk cId="4271477950" sldId="495"/>
        </pc:sldMkLst>
        <pc:spChg chg="mod ord">
          <ac:chgData name="Lynn Irvine" userId="279c8e93-51ef-4dc5-b8a5-ff9d60f651fc" providerId="ADAL" clId="{AF05FD32-6D3E-4425-B9C3-D77ED82E67E7}" dt="2022-02-11T16:01:32.900" v="2455" actId="27636"/>
          <ac:spMkLst>
            <pc:docMk/>
            <pc:sldMk cId="4271477950" sldId="495"/>
            <ac:spMk id="2" creationId="{0ADEB1F2-348C-44AD-90A8-D588F1B9586D}"/>
          </ac:spMkLst>
        </pc:spChg>
        <pc:spChg chg="mod ord">
          <ac:chgData name="Lynn Irvine" userId="279c8e93-51ef-4dc5-b8a5-ff9d60f651fc" providerId="ADAL" clId="{AF05FD32-6D3E-4425-B9C3-D77ED82E67E7}" dt="2022-02-25T13:44:03.847" v="7845" actId="20577"/>
          <ac:spMkLst>
            <pc:docMk/>
            <pc:sldMk cId="4271477950" sldId="495"/>
            <ac:spMk id="4" creationId="{34A86C01-29D2-4275-93D1-9DAC36C80F6F}"/>
          </ac:spMkLst>
        </pc:spChg>
        <pc:spChg chg="add del mod ord">
          <ac:chgData name="Lynn Irvine" userId="279c8e93-51ef-4dc5-b8a5-ff9d60f651fc" providerId="ADAL" clId="{AF05FD32-6D3E-4425-B9C3-D77ED82E67E7}" dt="2022-02-11T16:01:32.887" v="2454" actId="700"/>
          <ac:spMkLst>
            <pc:docMk/>
            <pc:sldMk cId="4271477950" sldId="495"/>
            <ac:spMk id="5" creationId="{4A81A735-EEBF-4531-8E4E-E51048C5B075}"/>
          </ac:spMkLst>
        </pc:spChg>
        <pc:spChg chg="add del mod ord">
          <ac:chgData name="Lynn Irvine" userId="279c8e93-51ef-4dc5-b8a5-ff9d60f651fc" providerId="ADAL" clId="{AF05FD32-6D3E-4425-B9C3-D77ED82E67E7}" dt="2022-02-11T16:05:36.151" v="2457" actId="22"/>
          <ac:spMkLst>
            <pc:docMk/>
            <pc:sldMk cId="4271477950" sldId="495"/>
            <ac:spMk id="6" creationId="{F4F3D55F-9BAB-462F-AD19-2956FECB70DF}"/>
          </ac:spMkLst>
        </pc:spChg>
        <pc:picChg chg="add mod ord">
          <ac:chgData name="Lynn Irvine" userId="279c8e93-51ef-4dc5-b8a5-ff9d60f651fc" providerId="ADAL" clId="{AF05FD32-6D3E-4425-B9C3-D77ED82E67E7}" dt="2022-02-11T17:12:50.112" v="6870" actId="962"/>
          <ac:picMkLst>
            <pc:docMk/>
            <pc:sldMk cId="4271477950" sldId="495"/>
            <ac:picMk id="8" creationId="{F47C029F-24FC-4426-A9E3-16E1936093C7}"/>
          </ac:picMkLst>
        </pc:picChg>
        <pc:picChg chg="del">
          <ac:chgData name="Lynn Irvine" userId="279c8e93-51ef-4dc5-b8a5-ff9d60f651fc" providerId="ADAL" clId="{AF05FD32-6D3E-4425-B9C3-D77ED82E67E7}" dt="2022-02-11T16:01:17.778" v="2452" actId="478"/>
          <ac:picMkLst>
            <pc:docMk/>
            <pc:sldMk cId="4271477950" sldId="495"/>
            <ac:picMk id="17" creationId="{7AF18897-EEE8-4539-A1DE-AC694CC1207F}"/>
          </ac:picMkLst>
        </pc:picChg>
      </pc:sldChg>
      <pc:sldChg chg="add del">
        <pc:chgData name="Lynn Irvine" userId="279c8e93-51ef-4dc5-b8a5-ff9d60f651fc" providerId="ADAL" clId="{AF05FD32-6D3E-4425-B9C3-D77ED82E67E7}" dt="2022-02-11T16:25:14.920" v="3366" actId="2696"/>
        <pc:sldMkLst>
          <pc:docMk/>
          <pc:sldMk cId="1391153575" sldId="496"/>
        </pc:sldMkLst>
      </pc:sldChg>
      <pc:sldChg chg="addSp delSp modSp add mod modClrScheme chgLayout">
        <pc:chgData name="Lynn Irvine" userId="279c8e93-51ef-4dc5-b8a5-ff9d60f651fc" providerId="ADAL" clId="{AF05FD32-6D3E-4425-B9C3-D77ED82E67E7}" dt="2022-02-11T17:10:40.321" v="5878" actId="962"/>
        <pc:sldMkLst>
          <pc:docMk/>
          <pc:sldMk cId="2539558885" sldId="496"/>
        </pc:sldMkLst>
        <pc:spChg chg="mod ord">
          <ac:chgData name="Lynn Irvine" userId="279c8e93-51ef-4dc5-b8a5-ff9d60f651fc" providerId="ADAL" clId="{AF05FD32-6D3E-4425-B9C3-D77ED82E67E7}" dt="2022-02-11T16:49:35.782" v="3934" actId="20577"/>
          <ac:spMkLst>
            <pc:docMk/>
            <pc:sldMk cId="2539558885" sldId="496"/>
            <ac:spMk id="2" creationId="{0489F1E7-84A3-A349-8AEB-5A5CFDB87C9C}"/>
          </ac:spMkLst>
        </pc:spChg>
        <pc:spChg chg="mod ord">
          <ac:chgData name="Lynn Irvine" userId="279c8e93-51ef-4dc5-b8a5-ff9d60f651fc" providerId="ADAL" clId="{AF05FD32-6D3E-4425-B9C3-D77ED82E67E7}" dt="2022-02-11T16:55:55.381" v="4745" actId="5793"/>
          <ac:spMkLst>
            <pc:docMk/>
            <pc:sldMk cId="2539558885" sldId="496"/>
            <ac:spMk id="3" creationId="{CE1D042F-868F-834F-96EA-D677E5DCBC3A}"/>
          </ac:spMkLst>
        </pc:spChg>
        <pc:spChg chg="add del mod ord">
          <ac:chgData name="Lynn Irvine" userId="279c8e93-51ef-4dc5-b8a5-ff9d60f651fc" providerId="ADAL" clId="{AF05FD32-6D3E-4425-B9C3-D77ED82E67E7}" dt="2022-02-11T16:41:51.452" v="3869" actId="931"/>
          <ac:spMkLst>
            <pc:docMk/>
            <pc:sldMk cId="2539558885" sldId="496"/>
            <ac:spMk id="4" creationId="{E5BB6F66-0705-4E9A-8EEB-8B0F02EC7897}"/>
          </ac:spMkLst>
        </pc:spChg>
        <pc:picChg chg="add del mod">
          <ac:chgData name="Lynn Irvine" userId="279c8e93-51ef-4dc5-b8a5-ff9d60f651fc" providerId="ADAL" clId="{AF05FD32-6D3E-4425-B9C3-D77ED82E67E7}" dt="2022-02-11T16:40:03.641" v="3868" actId="931"/>
          <ac:picMkLst>
            <pc:docMk/>
            <pc:sldMk cId="2539558885" sldId="496"/>
            <ac:picMk id="6" creationId="{FD37FCCC-3708-431F-862A-6D2198385A46}"/>
          </ac:picMkLst>
        </pc:picChg>
        <pc:picChg chg="add mod">
          <ac:chgData name="Lynn Irvine" userId="279c8e93-51ef-4dc5-b8a5-ff9d60f651fc" providerId="ADAL" clId="{AF05FD32-6D3E-4425-B9C3-D77ED82E67E7}" dt="2022-02-11T17:10:40.321" v="5878" actId="962"/>
          <ac:picMkLst>
            <pc:docMk/>
            <pc:sldMk cId="2539558885" sldId="496"/>
            <ac:picMk id="8" creationId="{2099B62C-52C4-46A9-82A5-F86F38ABEBCA}"/>
          </ac:picMkLst>
        </pc:picChg>
      </pc:sldChg>
      <pc:sldChg chg="add del">
        <pc:chgData name="Lynn Irvine" userId="279c8e93-51ef-4dc5-b8a5-ff9d60f651fc" providerId="ADAL" clId="{AF05FD32-6D3E-4425-B9C3-D77ED82E67E7}" dt="2022-02-11T17:01:43.034" v="4912" actId="2696"/>
        <pc:sldMkLst>
          <pc:docMk/>
          <pc:sldMk cId="2728063433" sldId="4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2/25/2022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765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a:t>
            </a:fld>
            <a:endParaRPr lang="en-US"/>
          </a:p>
        </p:txBody>
      </p:sp>
    </p:spTree>
    <p:extLst>
      <p:ext uri="{BB962C8B-B14F-4D97-AF65-F5344CB8AC3E}">
        <p14:creationId xmlns:p14="http://schemas.microsoft.com/office/powerpoint/2010/main" val="357310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4</a:t>
            </a:fld>
            <a:endParaRPr lang="en-US"/>
          </a:p>
        </p:txBody>
      </p:sp>
    </p:spTree>
    <p:extLst>
      <p:ext uri="{BB962C8B-B14F-4D97-AF65-F5344CB8AC3E}">
        <p14:creationId xmlns:p14="http://schemas.microsoft.com/office/powerpoint/2010/main" val="3964191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5</a:t>
            </a:fld>
            <a:endParaRPr lang="en-US"/>
          </a:p>
        </p:txBody>
      </p:sp>
    </p:spTree>
    <p:extLst>
      <p:ext uri="{BB962C8B-B14F-4D97-AF65-F5344CB8AC3E}">
        <p14:creationId xmlns:p14="http://schemas.microsoft.com/office/powerpoint/2010/main" val="121686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11</a:t>
            </a:fld>
            <a:endParaRPr lang="en-US"/>
          </a:p>
        </p:txBody>
      </p:sp>
    </p:spTree>
    <p:extLst>
      <p:ext uri="{BB962C8B-B14F-4D97-AF65-F5344CB8AC3E}">
        <p14:creationId xmlns:p14="http://schemas.microsoft.com/office/powerpoint/2010/main" val="1727494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2559E32-3873-7D45-B9C6-C4F839B303D0}"/>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Picture Placeholder 2">
            <a:extLst>
              <a:ext uri="{FF2B5EF4-FFF2-40B4-BE49-F238E27FC236}">
                <a16:creationId xmlns:a16="http://schemas.microsoft.com/office/drawing/2014/main" id="{81BC6CA5-FB54-8746-B1B1-0D09602CEAEC}"/>
              </a:ext>
            </a:extLst>
          </p:cNvPr>
          <p:cNvSpPr>
            <a:spLocks noGrp="1"/>
          </p:cNvSpPr>
          <p:nvPr>
            <p:ph type="pic" sz="quarter" idx="13"/>
          </p:nvPr>
        </p:nvSpPr>
        <p:spPr>
          <a:xfrm>
            <a:off x="-1" y="1699336"/>
            <a:ext cx="2452283" cy="4575733"/>
          </a:xfrm>
          <a:prstGeom prst="rect">
            <a:avLst/>
          </a:prstGeom>
        </p:spPr>
        <p:txBody>
          <a:bodyPr/>
          <a:lstStyle>
            <a:lvl1pPr>
              <a:defRPr>
                <a:solidFill>
                  <a:srgbClr val="003560"/>
                </a:solidFill>
                <a:latin typeface="Arial" panose="020B0604020202020204" pitchFamily="34" charset="0"/>
                <a:cs typeface="Arial" panose="020B0604020202020204" pitchFamily="34" charset="0"/>
              </a:defRPr>
            </a:lvl1pPr>
          </a:lstStyle>
          <a:p>
            <a:r>
              <a:rPr lang="en-GB"/>
              <a:t>Click icon to add picture</a:t>
            </a:r>
            <a:endParaRPr lang="en-US" dirty="0"/>
          </a:p>
        </p:txBody>
      </p:sp>
      <p:sp>
        <p:nvSpPr>
          <p:cNvPr id="12" name="Text Placeholder 6">
            <a:extLst>
              <a:ext uri="{FF2B5EF4-FFF2-40B4-BE49-F238E27FC236}">
                <a16:creationId xmlns:a16="http://schemas.microsoft.com/office/drawing/2014/main" id="{1DECEF87-946C-834D-8550-61FE3D91A5E9}"/>
              </a:ext>
            </a:extLst>
          </p:cNvPr>
          <p:cNvSpPr>
            <a:spLocks noGrp="1"/>
          </p:cNvSpPr>
          <p:nvPr>
            <p:ph type="body" sz="quarter" idx="14" hasCustomPrompt="1"/>
          </p:nvPr>
        </p:nvSpPr>
        <p:spPr>
          <a:xfrm>
            <a:off x="2549235" y="1705343"/>
            <a:ext cx="9210963" cy="4526124"/>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281081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0418" y="1657926"/>
            <a:ext cx="6629400" cy="789709"/>
          </a:xfrm>
        </p:spPr>
        <p:txBody>
          <a:bodyPr anchor="t">
            <a:normAutofit/>
          </a:bodyPr>
          <a:lstStyle>
            <a:lvl1pPr algn="l">
              <a:defRPr sz="2800">
                <a:solidFill>
                  <a:schemeClr val="accent1">
                    <a:lumMod val="50000"/>
                  </a:schemeClr>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690418" y="3015529"/>
            <a:ext cx="5680364" cy="623598"/>
          </a:xfrm>
        </p:spPr>
        <p:txBody>
          <a:bodyPr>
            <a:normAutofit/>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B56C0B-E29B-4842-B417-82BD0105AAEE}"/>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9" name="Text Placeholder 6">
            <a:extLst>
              <a:ext uri="{FF2B5EF4-FFF2-40B4-BE49-F238E27FC236}">
                <a16:creationId xmlns:a16="http://schemas.microsoft.com/office/drawing/2014/main" id="{F41A95EC-0528-8A4C-BE96-445CDE1B347E}"/>
              </a:ext>
            </a:extLst>
          </p:cNvPr>
          <p:cNvSpPr>
            <a:spLocks noGrp="1"/>
          </p:cNvSpPr>
          <p:nvPr>
            <p:ph type="body" sz="quarter" idx="14" hasCustomPrompt="1"/>
          </p:nvPr>
        </p:nvSpPr>
        <p:spPr>
          <a:xfrm>
            <a:off x="273133" y="1705342"/>
            <a:ext cx="11487066" cy="4932963"/>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428151569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A65B24-645B-1746-9651-55C209C5E25D}"/>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810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25/02/2022</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8" r:id="rId1"/>
    <p:sldLayoutId id="2147483683" r:id="rId2"/>
    <p:sldLayoutId id="2147483652" r:id="rId3"/>
    <p:sldLayoutId id="2147483653" r:id="rId4"/>
    <p:sldLayoutId id="2147483649" r:id="rId5"/>
    <p:sldLayoutId id="2147483654" r:id="rId6"/>
    <p:sldLayoutId id="2147483687" r:id="rId7"/>
    <p:sldLayoutId id="2147483656" r:id="rId8"/>
    <p:sldLayoutId id="2147483684"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unsplash.com/s/photos/lists?utm_source=unsplash&amp;utm_medium=referral&amp;utm_content=creditCopyTex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unsplash.com/@herrherrmann?utm_source=unsplash&amp;utm_medium=referral&amp;utm_content=creditCopyText" TargetMode="External"/><Relationship Id="rId5" Type="http://schemas.openxmlformats.org/officeDocument/2006/relationships/hyperlink" Target="mailto:library@glasgow.ac.uk" TargetMode="External"/><Relationship Id="rId4" Type="http://schemas.openxmlformats.org/officeDocument/2006/relationships/hyperlink" Target="https://www.gla.ac.uk/myglasgow/library/help/subject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cholar.google.com/" TargetMode="External"/><Relationship Id="rId7" Type="http://schemas.openxmlformats.org/officeDocument/2006/relationships/hyperlink" Target="http://ezproxy.lib.gla.ac.uk/login?url=https://search.proquest.com?accountid=14540" TargetMode="External"/><Relationship Id="rId2" Type="http://schemas.openxmlformats.org/officeDocument/2006/relationships/hyperlink" Target="https://www.gla.ac.uk/myglasgow/library/" TargetMode="External"/><Relationship Id="rId1" Type="http://schemas.openxmlformats.org/officeDocument/2006/relationships/slideLayout" Target="../slideLayouts/slideLayout2.xml"/><Relationship Id="rId6" Type="http://schemas.openxmlformats.org/officeDocument/2006/relationships/hyperlink" Target="http://ezproxy.lib.gla.ac.uk/login?url=http://search.ebscohost.com/login.aspx?authtype=ip,shib&amp;profile=ehost" TargetMode="External"/><Relationship Id="rId5" Type="http://schemas.openxmlformats.org/officeDocument/2006/relationships/hyperlink" Target="http://ezproxy.lib.gla.ac.uk/login?url=http://webofknowledge.com/WOS" TargetMode="External"/><Relationship Id="rId4" Type="http://schemas.openxmlformats.org/officeDocument/2006/relationships/hyperlink" Target="http://ezproxy.lib.gla.ac.uk/login?url=https://www.scopus.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ezproxy.lib.gla.ac.uk/login?url=http://search.ebscohost.com/login.aspx?authtype=ip,shib&amp;profile=ehost"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ezproxy.lib.gla.ac.uk/login?url=http://webofknowledge.com/WOS" TargetMode="External"/><Relationship Id="rId5" Type="http://schemas.openxmlformats.org/officeDocument/2006/relationships/hyperlink" Target="http://ezproxy.lib.gla.ac.uk/login?url=https://www.scopus.com" TargetMode="External"/><Relationship Id="rId4" Type="http://schemas.openxmlformats.org/officeDocument/2006/relationships/hyperlink" Target="http://ezproxy.lib.gla.ac.uk/login?url=https://search.proquest.com?accountid=1454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unsplash.com/s/photos/documents?utm_source=unsplash&amp;utm_medium=referral&amp;utm_content=creditCopyText" TargetMode="External"/><Relationship Id="rId4" Type="http://schemas.openxmlformats.org/officeDocument/2006/relationships/hyperlink" Target="https://unsplash.com/@sharonmccutcheon?utm_source=unsplash&amp;utm_medium=referral&amp;utm_content=creditCopyTex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hyperlink" Target="https://onlinelibrary.wiley.com/page/journal/17488583/homepage/productinformation.html" TargetMode="External"/><Relationship Id="rId4" Type="http://schemas.openxmlformats.org/officeDocument/2006/relationships/hyperlink" Target="https://charteredabs.org/academic-journal-guide-2021-view/"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Gilbert Scott Building">
            <a:extLst>
              <a:ext uri="{FF2B5EF4-FFF2-40B4-BE49-F238E27FC236}">
                <a16:creationId xmlns:a16="http://schemas.microsoft.com/office/drawing/2014/main" id="{03837FC1-9196-484B-A6BC-287C15BF0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p:txBody>
          <a:bodyPr>
            <a:normAutofit fontScale="90000"/>
          </a:bodyPr>
          <a:lstStyle/>
          <a:p>
            <a:r>
              <a:rPr lang="en-GB" dirty="0">
                <a:solidFill>
                  <a:schemeClr val="tx1"/>
                </a:solidFill>
              </a:rPr>
              <a:t>Tips for identifying relevant databases</a:t>
            </a:r>
          </a:p>
        </p:txBody>
      </p:sp>
      <p:sp>
        <p:nvSpPr>
          <p:cNvPr id="3" name="Subtitle 2"/>
          <p:cNvSpPr>
            <a:spLocks noGrp="1"/>
          </p:cNvSpPr>
          <p:nvPr>
            <p:ph type="subTitle" idx="1"/>
          </p:nvPr>
        </p:nvSpPr>
        <p:spPr/>
        <p:txBody>
          <a:bodyPr/>
          <a:lstStyle/>
          <a:p>
            <a:r>
              <a:rPr lang="en-GB" dirty="0">
                <a:solidFill>
                  <a:schemeClr val="tx1"/>
                </a:solidFill>
              </a:rPr>
              <a:t>Lynn Allardyce Irvine, College Librarian</a:t>
            </a:r>
          </a:p>
        </p:txBody>
      </p:sp>
    </p:spTree>
    <p:extLst>
      <p:ext uri="{BB962C8B-B14F-4D97-AF65-F5344CB8AC3E}">
        <p14:creationId xmlns:p14="http://schemas.microsoft.com/office/powerpoint/2010/main" val="424417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B1F2-348C-44AD-90A8-D588F1B9586D}"/>
              </a:ext>
            </a:extLst>
          </p:cNvPr>
          <p:cNvSpPr>
            <a:spLocks noGrp="1"/>
          </p:cNvSpPr>
          <p:nvPr>
            <p:ph type="title"/>
          </p:nvPr>
        </p:nvSpPr>
        <p:spPr/>
        <p:txBody>
          <a:bodyPr/>
          <a:lstStyle/>
          <a:p>
            <a:r>
              <a:rPr lang="en-GB" dirty="0"/>
              <a:t>Use the database filter on database platforms</a:t>
            </a:r>
          </a:p>
        </p:txBody>
      </p:sp>
      <p:pic>
        <p:nvPicPr>
          <p:cNvPr id="8" name="Content Placeholder 7" descr="A screenshot of the database filter on the EBSCOhost platform">
            <a:extLst>
              <a:ext uri="{FF2B5EF4-FFF2-40B4-BE49-F238E27FC236}">
                <a16:creationId xmlns:a16="http://schemas.microsoft.com/office/drawing/2014/main" id="{4DD712CD-99CB-4A78-A49E-9BCF7338C441}"/>
              </a:ext>
            </a:extLst>
          </p:cNvPr>
          <p:cNvPicPr>
            <a:picLocks noGrp="1" noChangeAspect="1"/>
          </p:cNvPicPr>
          <p:nvPr>
            <p:ph sz="half" idx="1"/>
          </p:nvPr>
        </p:nvPicPr>
        <p:blipFill>
          <a:blip r:embed="rId2"/>
          <a:stretch>
            <a:fillRect/>
          </a:stretch>
        </p:blipFill>
        <p:spPr>
          <a:xfrm>
            <a:off x="308113" y="1939706"/>
            <a:ext cx="6293946" cy="3882189"/>
          </a:xfrm>
        </p:spPr>
      </p:pic>
      <p:sp>
        <p:nvSpPr>
          <p:cNvPr id="4" name="Text Placeholder 3">
            <a:extLst>
              <a:ext uri="{FF2B5EF4-FFF2-40B4-BE49-F238E27FC236}">
                <a16:creationId xmlns:a16="http://schemas.microsoft.com/office/drawing/2014/main" id="{34A86C01-29D2-4275-93D1-9DAC36C80F6F}"/>
              </a:ext>
            </a:extLst>
          </p:cNvPr>
          <p:cNvSpPr>
            <a:spLocks noGrp="1"/>
          </p:cNvSpPr>
          <p:nvPr>
            <p:ph sz="half" idx="2"/>
          </p:nvPr>
        </p:nvSpPr>
        <p:spPr>
          <a:xfrm>
            <a:off x="6702287" y="1608402"/>
            <a:ext cx="5181600" cy="4568296"/>
          </a:xfrm>
        </p:spPr>
        <p:txBody>
          <a:bodyPr>
            <a:normAutofit/>
          </a:bodyPr>
          <a:lstStyle/>
          <a:p>
            <a:endParaRPr lang="en-US" sz="1900" dirty="0"/>
          </a:p>
          <a:p>
            <a:r>
              <a:rPr lang="en-US" sz="1900" dirty="0"/>
              <a:t>Cross search all databases on a platform like EBSCOhost or Proquest and use the database filter to judge which databases have most content matching your search terms</a:t>
            </a:r>
          </a:p>
          <a:p>
            <a:r>
              <a:rPr lang="en-US" sz="1900" dirty="0"/>
              <a:t>Here is an example of a search on EBSCO</a:t>
            </a:r>
            <a:r>
              <a:rPr lang="en-US" sz="1900" i="1" dirty="0"/>
              <a:t>host </a:t>
            </a:r>
          </a:p>
          <a:p>
            <a:r>
              <a:rPr lang="en-US" sz="1900" dirty="0"/>
              <a:t>The database filter shows the databases with the number of results matching your search terms.  They are shown with the highest number of results at the top.  </a:t>
            </a:r>
          </a:p>
          <a:p>
            <a:r>
              <a:rPr lang="en-US" sz="1900" dirty="0"/>
              <a:t>This can help you identify the best database(s) for your search</a:t>
            </a:r>
          </a:p>
          <a:p>
            <a:pPr marL="0" indent="0">
              <a:buNone/>
            </a:pPr>
            <a:endParaRPr lang="en-US" sz="1900" dirty="0"/>
          </a:p>
          <a:p>
            <a:pPr marL="0" indent="0">
              <a:buNone/>
            </a:pPr>
            <a:endParaRPr lang="en-US" sz="1900" dirty="0"/>
          </a:p>
          <a:p>
            <a:pPr marL="0" indent="0">
              <a:buNone/>
            </a:pPr>
            <a:endParaRPr lang="en-GB" dirty="0"/>
          </a:p>
        </p:txBody>
      </p:sp>
    </p:spTree>
    <p:extLst>
      <p:ext uri="{BB962C8B-B14F-4D97-AF65-F5344CB8AC3E}">
        <p14:creationId xmlns:p14="http://schemas.microsoft.com/office/powerpoint/2010/main" val="387369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University at sunset">
            <a:extLst>
              <a:ext uri="{FF2B5EF4-FFF2-40B4-BE49-F238E27FC236}">
                <a16:creationId xmlns:a16="http://schemas.microsoft.com/office/drawing/2014/main" id="{11FDCD37-95D4-D94F-8143-5384ADC6A6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id="{88F30531-16BE-1D4A-839A-4165196E56D1}"/>
              </a:ext>
              <a:ext uri="{C183D7F6-B498-43B3-948B-1728B52AA6E4}">
                <adec:decorative xmlns:adec="http://schemas.microsoft.com/office/drawing/2017/decorative" val="1"/>
              </a:ext>
            </a:extLst>
          </p:cNvPr>
          <p:cNvGrpSpPr/>
          <p:nvPr/>
        </p:nvGrpSpPr>
        <p:grpSpPr>
          <a:xfrm>
            <a:off x="8385228" y="5699322"/>
            <a:ext cx="3413095" cy="854153"/>
            <a:chOff x="5652120" y="4237877"/>
            <a:chExt cx="3413095" cy="854153"/>
          </a:xfrm>
        </p:grpSpPr>
        <p:sp>
          <p:nvSpPr>
            <p:cNvPr id="5" name="TextBox 4">
              <a:extLst>
                <a:ext uri="{FF2B5EF4-FFF2-40B4-BE49-F238E27FC236}">
                  <a16:creationId xmlns:a16="http://schemas.microsoft.com/office/drawing/2014/main" id="{FF2BC779-2AC3-3641-A89B-2FE2861B804B}"/>
                </a:ext>
              </a:extLst>
            </p:cNvPr>
            <p:cNvSpPr txBox="1"/>
            <p:nvPr/>
          </p:nvSpPr>
          <p:spPr>
            <a:xfrm>
              <a:off x="5652120" y="4237877"/>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UofGWorldChangers</a:t>
              </a:r>
              <a:endParaRPr lang="en-US" sz="24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6B7AFC7-4175-6442-9F4D-48AB39DA3335}"/>
                </a:ext>
              </a:extLst>
            </p:cNvPr>
            <p:cNvSpPr txBox="1"/>
            <p:nvPr/>
          </p:nvSpPr>
          <p:spPr>
            <a:xfrm>
              <a:off x="6365423" y="4630365"/>
              <a:ext cx="269979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UofGlasgow</a:t>
              </a:r>
              <a:endParaRPr lang="en-US" sz="2400" b="1" dirty="0">
                <a:solidFill>
                  <a:schemeClr val="bg1"/>
                </a:solidFill>
                <a:latin typeface="Arial" panose="020B0604020202020204" pitchFamily="34" charset="0"/>
                <a:ea typeface="Arial" charset="0"/>
                <a:cs typeface="Arial" panose="020B0604020202020204" pitchFamily="34" charset="0"/>
              </a:endParaRPr>
            </a:p>
          </p:txBody>
        </p:sp>
        <p:grpSp>
          <p:nvGrpSpPr>
            <p:cNvPr id="7" name="Group 6">
              <a:extLst>
                <a:ext uri="{FF2B5EF4-FFF2-40B4-BE49-F238E27FC236}">
                  <a16:creationId xmlns:a16="http://schemas.microsoft.com/office/drawing/2014/main" id="{A6F23C76-7323-9246-828B-CE7B4F0B6ACB}"/>
                </a:ext>
              </a:extLst>
            </p:cNvPr>
            <p:cNvGrpSpPr/>
            <p:nvPr/>
          </p:nvGrpSpPr>
          <p:grpSpPr>
            <a:xfrm>
              <a:off x="5868144" y="4759697"/>
              <a:ext cx="870873" cy="246401"/>
              <a:chOff x="-704667" y="465075"/>
              <a:chExt cx="718929" cy="203410"/>
            </a:xfrm>
          </p:grpSpPr>
          <p:pic>
            <p:nvPicPr>
              <p:cNvPr id="8" name="Picture 7">
                <a:extLst>
                  <a:ext uri="{FF2B5EF4-FFF2-40B4-BE49-F238E27FC236}">
                    <a16:creationId xmlns:a16="http://schemas.microsoft.com/office/drawing/2014/main" id="{ADA074F8-3E2D-4044-BD93-0EE72365F6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635" y="466885"/>
                <a:ext cx="242653" cy="201600"/>
              </a:xfrm>
              <a:prstGeom prst="rect">
                <a:avLst/>
              </a:prstGeom>
            </p:spPr>
          </p:pic>
          <p:pic>
            <p:nvPicPr>
              <p:cNvPr id="9" name="Picture 8">
                <a:extLst>
                  <a:ext uri="{FF2B5EF4-FFF2-40B4-BE49-F238E27FC236}">
                    <a16:creationId xmlns:a16="http://schemas.microsoft.com/office/drawing/2014/main" id="{EB162D4C-911F-884F-8B17-FF2DA1BA81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338" y="466885"/>
                <a:ext cx="201600" cy="201600"/>
              </a:xfrm>
              <a:prstGeom prst="rect">
                <a:avLst/>
              </a:prstGeom>
            </p:spPr>
          </p:pic>
          <p:pic>
            <p:nvPicPr>
              <p:cNvPr id="10" name="Picture 9">
                <a:extLst>
                  <a:ext uri="{FF2B5EF4-FFF2-40B4-BE49-F238E27FC236}">
                    <a16:creationId xmlns:a16="http://schemas.microsoft.com/office/drawing/2014/main" id="{A43EFC0B-FA40-FC40-8378-CA0BB8B802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4667" y="465075"/>
                <a:ext cx="197388" cy="197388"/>
              </a:xfrm>
              <a:prstGeom prst="rect">
                <a:avLst/>
              </a:prstGeom>
            </p:spPr>
          </p:pic>
        </p:grpSp>
      </p:grpSp>
      <p:sp>
        <p:nvSpPr>
          <p:cNvPr id="2" name="Title 1">
            <a:extLst>
              <a:ext uri="{FF2B5EF4-FFF2-40B4-BE49-F238E27FC236}">
                <a16:creationId xmlns:a16="http://schemas.microsoft.com/office/drawing/2014/main" id="{7175F20C-468E-F742-9149-B8A5FEBC2911}"/>
              </a:ext>
            </a:extLst>
          </p:cNvPr>
          <p:cNvSpPr>
            <a:spLocks noGrp="1"/>
          </p:cNvSpPr>
          <p:nvPr>
            <p:ph type="title" idx="4294967295"/>
          </p:nvPr>
        </p:nvSpPr>
        <p:spPr>
          <a:xfrm>
            <a:off x="645886" y="1889351"/>
            <a:ext cx="5842000" cy="1931535"/>
          </a:xfrm>
        </p:spPr>
        <p:txBody>
          <a:bodyPr>
            <a:noAutofit/>
          </a:bodyPr>
          <a:lstStyle/>
          <a:p>
            <a:pPr algn="l"/>
            <a:r>
              <a:rPr lang="en-US" sz="2800" b="0" dirty="0">
                <a:solidFill>
                  <a:schemeClr val="bg1"/>
                </a:solidFill>
              </a:rPr>
              <a:t>This presentation is created by Lynn Allardyce Irvine under </a:t>
            </a:r>
            <a:r>
              <a:rPr lang="en-US" sz="2800" b="0" dirty="0" err="1">
                <a:solidFill>
                  <a:schemeClr val="bg1"/>
                </a:solidFill>
              </a:rPr>
              <a:t>licence</a:t>
            </a:r>
            <a:r>
              <a:rPr lang="en-US" sz="2800" b="0" dirty="0">
                <a:solidFill>
                  <a:schemeClr val="bg1"/>
                </a:solidFill>
              </a:rPr>
              <a:t> -  </a:t>
            </a:r>
            <a:br>
              <a:rPr lang="en-US" sz="2800" b="0" dirty="0">
                <a:solidFill>
                  <a:schemeClr val="bg1"/>
                </a:solidFill>
              </a:rPr>
            </a:br>
            <a:r>
              <a:rPr lang="en-US" sz="2800" b="0" dirty="0">
                <a:solidFill>
                  <a:schemeClr val="bg1"/>
                </a:solidFill>
              </a:rPr>
              <a:t>CC BY-NC-SA 4.0  Attribution-</a:t>
            </a:r>
            <a:r>
              <a:rPr lang="en-US" sz="2800" b="0" dirty="0" err="1">
                <a:solidFill>
                  <a:schemeClr val="bg1"/>
                </a:solidFill>
              </a:rPr>
              <a:t>NonCommercial</a:t>
            </a:r>
            <a:r>
              <a:rPr lang="en-US" sz="2800" b="0" dirty="0">
                <a:solidFill>
                  <a:schemeClr val="bg1"/>
                </a:solidFill>
              </a:rPr>
              <a:t>-</a:t>
            </a:r>
            <a:r>
              <a:rPr lang="en-US" sz="2800" b="0" dirty="0" err="1">
                <a:solidFill>
                  <a:schemeClr val="bg1"/>
                </a:solidFill>
              </a:rPr>
              <a:t>ShareAlike</a:t>
            </a:r>
            <a:r>
              <a:rPr lang="en-US" sz="2800" b="0" dirty="0">
                <a:solidFill>
                  <a:schemeClr val="bg1"/>
                </a:solidFill>
              </a:rPr>
              <a:t> 4.0 International</a:t>
            </a:r>
            <a:br>
              <a:rPr lang="en-US" dirty="0">
                <a:solidFill>
                  <a:schemeClr val="bg1"/>
                </a:solidFill>
              </a:rPr>
            </a:br>
            <a:br>
              <a:rPr lang="en-GB"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00637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EF60BA-2329-403B-BA4F-7C0B22A2793B}"/>
              </a:ext>
            </a:extLst>
          </p:cNvPr>
          <p:cNvSpPr>
            <a:spLocks noGrp="1"/>
          </p:cNvSpPr>
          <p:nvPr>
            <p:ph type="title"/>
          </p:nvPr>
        </p:nvSpPr>
        <p:spPr/>
        <p:txBody>
          <a:bodyPr/>
          <a:lstStyle/>
          <a:p>
            <a:pPr algn="ctr"/>
            <a:r>
              <a:rPr lang="en-GB" dirty="0"/>
              <a:t>Contents</a:t>
            </a:r>
          </a:p>
        </p:txBody>
      </p:sp>
      <p:pic>
        <p:nvPicPr>
          <p:cNvPr id="8" name="Picture Placeholder 7" descr="A photo of a list">
            <a:extLst>
              <a:ext uri="{FF2B5EF4-FFF2-40B4-BE49-F238E27FC236}">
                <a16:creationId xmlns:a16="http://schemas.microsoft.com/office/drawing/2014/main" id="{D7EAF0BC-4E45-484E-9E99-E6A7DC4C0F3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807" r="9807"/>
          <a:stretch>
            <a:fillRect/>
          </a:stretch>
        </p:blipFill>
        <p:spPr/>
      </p:pic>
      <p:sp>
        <p:nvSpPr>
          <p:cNvPr id="6" name="Text Placeholder 5">
            <a:extLst>
              <a:ext uri="{FF2B5EF4-FFF2-40B4-BE49-F238E27FC236}">
                <a16:creationId xmlns:a16="http://schemas.microsoft.com/office/drawing/2014/main" id="{28E518E6-40D3-4E4A-86CD-3BE71933BCEB}"/>
              </a:ext>
            </a:extLst>
          </p:cNvPr>
          <p:cNvSpPr>
            <a:spLocks noGrp="1"/>
          </p:cNvSpPr>
          <p:nvPr>
            <p:ph type="body" sz="quarter" idx="14"/>
          </p:nvPr>
        </p:nvSpPr>
        <p:spPr/>
        <p:txBody>
          <a:bodyPr>
            <a:noAutofit/>
          </a:bodyPr>
          <a:lstStyle/>
          <a:p>
            <a:pPr marL="0" indent="0">
              <a:buNone/>
            </a:pPr>
            <a:r>
              <a:rPr lang="en-US" sz="1800" dirty="0"/>
              <a:t>If you are not sure which database to use for your search, you can use a </a:t>
            </a:r>
            <a:r>
              <a:rPr lang="en-US" sz="1800" dirty="0">
                <a:hlinkClick r:id="rId4"/>
              </a:rPr>
              <a:t>subject guide</a:t>
            </a:r>
            <a:r>
              <a:rPr lang="en-US" sz="1800" dirty="0"/>
              <a:t>, or </a:t>
            </a:r>
            <a:r>
              <a:rPr lang="en-US" sz="1800" dirty="0">
                <a:hlinkClick r:id="rId5"/>
              </a:rPr>
              <a:t>ask for help</a:t>
            </a:r>
            <a:r>
              <a:rPr lang="en-US" sz="1800" dirty="0"/>
              <a:t>. Not all databases index the same content.   There will always be some overlap between databases as well as unique content.  It is almost always the case that you will need to use a variety of search tools for your research/project. Here are a few quick tips on how to select an appropriate database for your search</a:t>
            </a:r>
            <a:r>
              <a:rPr lang="en-US" sz="1800"/>
              <a:t>. </a:t>
            </a:r>
            <a:endParaRPr lang="en-US" sz="1800" dirty="0"/>
          </a:p>
          <a:p>
            <a:pPr marL="0" indent="0">
              <a:buNone/>
            </a:pPr>
            <a:r>
              <a:rPr lang="en-US" sz="1800" dirty="0"/>
              <a:t> </a:t>
            </a:r>
          </a:p>
          <a:p>
            <a:r>
              <a:rPr lang="en-US" sz="1600" dirty="0"/>
              <a:t>When to use a search engine and when to use a database</a:t>
            </a:r>
          </a:p>
          <a:p>
            <a:r>
              <a:rPr lang="en-US" sz="1600" dirty="0"/>
              <a:t>Multidisciplinary databases and platforms for cross-searching</a:t>
            </a:r>
          </a:p>
          <a:p>
            <a:r>
              <a:rPr lang="en-US" sz="1600" dirty="0"/>
              <a:t>‘Best fit’ journals and ‘best fit’ journal articles</a:t>
            </a:r>
          </a:p>
          <a:p>
            <a:r>
              <a:rPr lang="en-US" sz="1600" dirty="0"/>
              <a:t> Indexing information on journal web pages</a:t>
            </a:r>
          </a:p>
          <a:p>
            <a:r>
              <a:rPr lang="en-US" sz="1600" dirty="0"/>
              <a:t>Journal information on databases</a:t>
            </a:r>
          </a:p>
          <a:p>
            <a:r>
              <a:rPr lang="en-US" sz="1600" dirty="0"/>
              <a:t>Identifying relevant databases from published review articles</a:t>
            </a:r>
          </a:p>
          <a:p>
            <a:r>
              <a:rPr lang="en-US" sz="1600" dirty="0"/>
              <a:t>Using a database filter on cross-searching platforms</a:t>
            </a:r>
          </a:p>
          <a:p>
            <a:pPr marL="0" indent="0">
              <a:buNone/>
            </a:pPr>
            <a:endParaRPr lang="en-US" sz="1800" dirty="0"/>
          </a:p>
          <a:p>
            <a:pPr marL="0" indent="0">
              <a:buNone/>
            </a:pPr>
            <a:r>
              <a:rPr lang="en-US" sz="1200" dirty="0"/>
              <a:t>Photo by </a:t>
            </a:r>
            <a:r>
              <a:rPr lang="en-US" sz="1200" dirty="0">
                <a:hlinkClick r:id="rId6"/>
              </a:rPr>
              <a:t>Sebastian Herrmann</a:t>
            </a:r>
            <a:r>
              <a:rPr lang="en-US" sz="1200" dirty="0"/>
              <a:t> on </a:t>
            </a:r>
            <a:r>
              <a:rPr lang="en-US" sz="1200" dirty="0" err="1">
                <a:hlinkClick r:id="rId7"/>
              </a:rPr>
              <a:t>Unsplash</a:t>
            </a:r>
            <a:endParaRPr lang="en-GB" sz="1200" dirty="0"/>
          </a:p>
        </p:txBody>
      </p:sp>
    </p:spTree>
    <p:extLst>
      <p:ext uri="{BB962C8B-B14F-4D97-AF65-F5344CB8AC3E}">
        <p14:creationId xmlns:p14="http://schemas.microsoft.com/office/powerpoint/2010/main" val="303984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B741-78FE-4337-83F1-14D8AE89C355}"/>
              </a:ext>
            </a:extLst>
          </p:cNvPr>
          <p:cNvSpPr>
            <a:spLocks noGrp="1"/>
          </p:cNvSpPr>
          <p:nvPr>
            <p:ph type="title"/>
          </p:nvPr>
        </p:nvSpPr>
        <p:spPr/>
        <p:txBody>
          <a:bodyPr/>
          <a:lstStyle/>
          <a:p>
            <a:r>
              <a:rPr lang="en-GB" dirty="0"/>
              <a:t>Finding journal articles - when to use a search engine and when to use a database </a:t>
            </a:r>
          </a:p>
        </p:txBody>
      </p:sp>
      <p:sp>
        <p:nvSpPr>
          <p:cNvPr id="7" name="Content Placeholder 6">
            <a:extLst>
              <a:ext uri="{FF2B5EF4-FFF2-40B4-BE49-F238E27FC236}">
                <a16:creationId xmlns:a16="http://schemas.microsoft.com/office/drawing/2014/main" id="{61A42042-B2BC-400C-BB3D-18CF819FEF25}"/>
              </a:ext>
            </a:extLst>
          </p:cNvPr>
          <p:cNvSpPr>
            <a:spLocks noGrp="1"/>
          </p:cNvSpPr>
          <p:nvPr>
            <p:ph sz="quarter" idx="13"/>
          </p:nvPr>
        </p:nvSpPr>
        <p:spPr/>
        <p:txBody>
          <a:bodyPr>
            <a:noAutofit/>
          </a:bodyPr>
          <a:lstStyle/>
          <a:p>
            <a:pPr marL="0" indent="0">
              <a:buNone/>
            </a:pPr>
            <a:r>
              <a:rPr lang="en-US" sz="1600" dirty="0">
                <a:solidFill>
                  <a:schemeClr val="tx1"/>
                </a:solidFill>
              </a:rPr>
              <a:t>Most research databases index journal literature, including academic and practitioner articles.  You can also use search engines like </a:t>
            </a:r>
            <a:r>
              <a:rPr lang="en-US" sz="1600" dirty="0">
                <a:solidFill>
                  <a:schemeClr val="tx1"/>
                </a:solidFill>
                <a:hlinkClick r:id="rId2"/>
              </a:rPr>
              <a:t>Library Search</a:t>
            </a:r>
            <a:r>
              <a:rPr lang="en-US" sz="1600" dirty="0">
                <a:solidFill>
                  <a:schemeClr val="tx1"/>
                </a:solidFill>
              </a:rPr>
              <a:t> or </a:t>
            </a:r>
            <a:r>
              <a:rPr lang="en-US" sz="1600" dirty="0">
                <a:solidFill>
                  <a:schemeClr val="tx1"/>
                </a:solidFill>
                <a:hlinkClick r:id="rId3"/>
              </a:rPr>
              <a:t>Google Scholar </a:t>
            </a:r>
            <a:r>
              <a:rPr lang="en-US" sz="1600" dirty="0">
                <a:solidFill>
                  <a:schemeClr val="tx1"/>
                </a:solidFill>
              </a:rPr>
              <a:t>(Scholar does not index practitioner articles).</a:t>
            </a:r>
          </a:p>
          <a:p>
            <a:pPr marL="0" indent="0">
              <a:buNone/>
            </a:pPr>
            <a:r>
              <a:rPr lang="en-US" sz="1600" dirty="0"/>
              <a:t>When should you use a database instead of a search engine? </a:t>
            </a:r>
          </a:p>
          <a:p>
            <a:r>
              <a:rPr lang="en-US" sz="1600" dirty="0"/>
              <a:t>Library Search and Google Scholar are useful for quick searches or initial searches. e.g., if you are looking for a specific article or want to get a sense of the volume of published literature.</a:t>
            </a:r>
          </a:p>
          <a:p>
            <a:r>
              <a:rPr lang="en-US" sz="1600" dirty="0"/>
              <a:t>For </a:t>
            </a:r>
            <a:r>
              <a:rPr lang="en-US" sz="1600" dirty="0" err="1"/>
              <a:t>focussed</a:t>
            </a:r>
            <a:r>
              <a:rPr lang="en-US" sz="1600" dirty="0"/>
              <a:t> searching when you have a search strategy and a set of keywords, databases are more efficient.  The have curated subject content and smaller indexes.</a:t>
            </a:r>
          </a:p>
          <a:p>
            <a:r>
              <a:rPr lang="en-US" sz="1600" dirty="0">
                <a:solidFill>
                  <a:srgbClr val="000000"/>
                </a:solidFill>
              </a:rPr>
              <a:t>​</a:t>
            </a:r>
            <a:r>
              <a:rPr lang="en-US" sz="1600" dirty="0"/>
              <a:t>Databases are either multidisciplinary or subject-specific, focusing on outputs common to that subject area (empirical research, review articles, case studies, industry reports, survey reports, company financial data, financial market data for example).  Content is assessed for quality and relevance.</a:t>
            </a:r>
            <a:endParaRPr lang="en-US" sz="1600" dirty="0">
              <a:solidFill>
                <a:srgbClr val="000000"/>
              </a:solidFill>
            </a:endParaRPr>
          </a:p>
          <a:p>
            <a:r>
              <a:rPr lang="en-US" sz="1600" dirty="0"/>
              <a:t>Multidisciplinary databases are high-quality, curated databases with value-added features allowing you to search across thousands of journal articles, using features to help you focus your search and to find related literature.  They include traditional and alternative metrics.  </a:t>
            </a:r>
            <a:r>
              <a:rPr lang="en-US" sz="1600" dirty="0">
                <a:hlinkClick r:id="rId4">
                  <a:extLst>
                    <a:ext uri="{A12FA001-AC4F-418D-AE19-62706E023703}">
                      <ahyp:hlinkClr xmlns:ahyp="http://schemas.microsoft.com/office/drawing/2018/hyperlinkcolor" val="tx"/>
                    </a:ext>
                  </a:extLst>
                </a:hlinkClick>
              </a:rPr>
              <a:t>SCOPUS</a:t>
            </a:r>
            <a:r>
              <a:rPr lang="en-US" sz="1600" dirty="0"/>
              <a:t> and </a:t>
            </a:r>
            <a:r>
              <a:rPr lang="en-US" sz="1600" dirty="0">
                <a:hlinkClick r:id="rId5">
                  <a:extLst>
                    <a:ext uri="{A12FA001-AC4F-418D-AE19-62706E023703}">
                      <ahyp:hlinkClr xmlns:ahyp="http://schemas.microsoft.com/office/drawing/2018/hyperlinkcolor" val="tx"/>
                    </a:ext>
                  </a:extLst>
                </a:hlinkClick>
              </a:rPr>
              <a:t>Web of Science</a:t>
            </a:r>
            <a:r>
              <a:rPr lang="en-US" sz="1600" dirty="0"/>
              <a:t> are the two main multidisciplinary databases.​</a:t>
            </a:r>
          </a:p>
          <a:p>
            <a:r>
              <a:rPr lang="en-US" sz="1600" dirty="0"/>
              <a:t>Subject-specific databases are smaller, curated collections useful for systematic searching and targeted research.  They often have document types and grey literature not easily found through other search engines or databases.  </a:t>
            </a:r>
            <a:r>
              <a:rPr lang="en-US" sz="1600" dirty="0">
                <a:hlinkClick r:id="rId6">
                  <a:extLst>
                    <a:ext uri="{A12FA001-AC4F-418D-AE19-62706E023703}">
                      <ahyp:hlinkClr xmlns:ahyp="http://schemas.microsoft.com/office/drawing/2018/hyperlinkcolor" val="tx"/>
                    </a:ext>
                  </a:extLst>
                </a:hlinkClick>
              </a:rPr>
              <a:t>EBSCOhost</a:t>
            </a:r>
            <a:r>
              <a:rPr lang="en-US" sz="1600" dirty="0"/>
              <a:t> and </a:t>
            </a:r>
            <a:r>
              <a:rPr lang="en-US" sz="1600" dirty="0">
                <a:hlinkClick r:id="rId7">
                  <a:extLst>
                    <a:ext uri="{A12FA001-AC4F-418D-AE19-62706E023703}">
                      <ahyp:hlinkClr xmlns:ahyp="http://schemas.microsoft.com/office/drawing/2018/hyperlinkcolor" val="tx"/>
                    </a:ext>
                  </a:extLst>
                </a:hlinkClick>
              </a:rPr>
              <a:t>Proquest</a:t>
            </a:r>
            <a:r>
              <a:rPr lang="en-US" sz="1600" dirty="0"/>
              <a:t> are the two largest database platforms, hosting many databases.</a:t>
            </a:r>
            <a:endParaRPr lang="en-GB" dirty="0"/>
          </a:p>
        </p:txBody>
      </p:sp>
    </p:spTree>
    <p:extLst>
      <p:ext uri="{BB962C8B-B14F-4D97-AF65-F5344CB8AC3E}">
        <p14:creationId xmlns:p14="http://schemas.microsoft.com/office/powerpoint/2010/main" val="211330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Multidisciplinary databases and platforms for cross-searching</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135924" y="1606488"/>
            <a:ext cx="11624275" cy="5127944"/>
          </a:xfrm>
        </p:spPr>
        <p:txBody>
          <a:bodyPr>
            <a:noAutofit/>
          </a:bodyPr>
          <a:lstStyle/>
          <a:p>
            <a:pPr marL="0" indent="0">
              <a:buNone/>
            </a:pPr>
            <a:r>
              <a:rPr lang="en-US" sz="1600" dirty="0">
                <a:cs typeface="Calibri"/>
              </a:rPr>
              <a:t>You may need to use a database outside of your main subject area so you may have to look at multiple listings to identify key databases.  However, there are multidisciplinary databases which allow you to search multiple subjects , and platforms which allow you to cross-search multiple databases.  </a:t>
            </a:r>
          </a:p>
          <a:p>
            <a:pPr marL="0" indent="0">
              <a:buNone/>
            </a:pPr>
            <a:r>
              <a:rPr lang="en-US" sz="1600" dirty="0">
                <a:cs typeface="Calibri"/>
              </a:rPr>
              <a:t>The two biggest research platforms are:</a:t>
            </a:r>
          </a:p>
          <a:p>
            <a:r>
              <a:rPr lang="en-US" sz="1600" dirty="0">
                <a:cs typeface="Calibri"/>
                <a:hlinkClick r:id="rId3"/>
              </a:rPr>
              <a:t>EBSCO</a:t>
            </a:r>
            <a:r>
              <a:rPr lang="en-US" sz="1600" i="1" dirty="0">
                <a:cs typeface="Calibri"/>
                <a:hlinkClick r:id="rId3"/>
              </a:rPr>
              <a:t>host</a:t>
            </a:r>
            <a:endParaRPr lang="en-US" sz="1600" i="1" dirty="0">
              <a:cs typeface="Calibri"/>
            </a:endParaRPr>
          </a:p>
          <a:p>
            <a:r>
              <a:rPr lang="en-US" sz="1600" dirty="0">
                <a:cs typeface="Calibri"/>
                <a:hlinkClick r:id="rId4"/>
              </a:rPr>
              <a:t>Proquest Academic</a:t>
            </a:r>
            <a:endParaRPr lang="en-US" sz="1600" dirty="0">
              <a:cs typeface="Calibri"/>
            </a:endParaRPr>
          </a:p>
          <a:p>
            <a:pPr marL="0" indent="0">
              <a:buNone/>
            </a:pPr>
            <a:endParaRPr lang="en-US" sz="1600" i="1" dirty="0">
              <a:cs typeface="Calibri"/>
            </a:endParaRPr>
          </a:p>
          <a:p>
            <a:pPr marL="0" indent="0">
              <a:buNone/>
            </a:pPr>
            <a:r>
              <a:rPr lang="en-US" sz="1600" dirty="0">
                <a:cs typeface="Calibri"/>
              </a:rPr>
              <a:t>They host many databases across a range of subjects.  You can search single databases, selected databases, pre-defined collections, or search all at once. </a:t>
            </a:r>
          </a:p>
          <a:p>
            <a:pPr marL="0" indent="0">
              <a:buNone/>
            </a:pPr>
            <a:endParaRPr lang="en-US" sz="1600" dirty="0">
              <a:cs typeface="Calibri"/>
            </a:endParaRPr>
          </a:p>
          <a:p>
            <a:pPr marL="0" indent="0">
              <a:buNone/>
            </a:pPr>
            <a:r>
              <a:rPr lang="en-US" sz="1600" dirty="0">
                <a:cs typeface="Calibri"/>
              </a:rPr>
              <a:t>The two largest multidisciplinary databases are:</a:t>
            </a:r>
          </a:p>
          <a:p>
            <a:r>
              <a:rPr lang="en-US" sz="1600" dirty="0">
                <a:cs typeface="Calibri"/>
                <a:hlinkClick r:id="rId5"/>
              </a:rPr>
              <a:t>SCOPUS</a:t>
            </a:r>
            <a:endParaRPr lang="en-US" sz="1600" dirty="0">
              <a:cs typeface="Calibri"/>
            </a:endParaRPr>
          </a:p>
          <a:p>
            <a:r>
              <a:rPr lang="en-US" sz="1600" dirty="0">
                <a:cs typeface="Calibri"/>
                <a:hlinkClick r:id="rId6"/>
              </a:rPr>
              <a:t>Web of Science (core collection)</a:t>
            </a:r>
            <a:r>
              <a:rPr lang="en-US" sz="1600" dirty="0">
                <a:cs typeface="Calibri"/>
              </a:rPr>
              <a:t> </a:t>
            </a:r>
          </a:p>
          <a:p>
            <a:pPr marL="0" indent="0">
              <a:buNone/>
            </a:pPr>
            <a:endParaRPr lang="en-US" sz="1600" dirty="0">
              <a:cs typeface="Calibri"/>
            </a:endParaRPr>
          </a:p>
          <a:p>
            <a:pPr marL="0" indent="0">
              <a:buNone/>
            </a:pPr>
            <a:r>
              <a:rPr lang="en-US" sz="1600" dirty="0">
                <a:cs typeface="Calibri"/>
              </a:rPr>
              <a:t>Use them for searching, or if you want to find citing literature (i.e. the journals that cite a key paper you have found).  These two databases have excellent features to help you connect related articles.</a:t>
            </a:r>
          </a:p>
        </p:txBody>
      </p:sp>
    </p:spTree>
    <p:extLst>
      <p:ext uri="{BB962C8B-B14F-4D97-AF65-F5344CB8AC3E}">
        <p14:creationId xmlns:p14="http://schemas.microsoft.com/office/powerpoint/2010/main" val="979437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lstStyle/>
          <a:p>
            <a:r>
              <a:rPr lang="en-US" dirty="0">
                <a:solidFill>
                  <a:schemeClr val="tx1"/>
                </a:solidFill>
              </a:rPr>
              <a:t>‘Best fit’ journals and ‘best fit’ journal articles</a:t>
            </a:r>
          </a:p>
        </p:txBody>
      </p:sp>
      <p:pic>
        <p:nvPicPr>
          <p:cNvPr id="8" name="Picture Placeholder 7" descr="A photograph of files and papers in a bundle">
            <a:extLst>
              <a:ext uri="{FF2B5EF4-FFF2-40B4-BE49-F238E27FC236}">
                <a16:creationId xmlns:a16="http://schemas.microsoft.com/office/drawing/2014/main" id="{2099B62C-52C4-46A9-82A5-F86F38ABEBC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807" r="9807"/>
          <a:stretch>
            <a:fillRect/>
          </a:stretch>
        </p:blipFill>
        <p:spPr/>
      </p:pic>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p:txBody>
          <a:bodyPr>
            <a:noAutofit/>
          </a:bodyPr>
          <a:lstStyle/>
          <a:p>
            <a:endParaRPr lang="en-US" sz="2000" dirty="0"/>
          </a:p>
          <a:p>
            <a:r>
              <a:rPr lang="en-US" sz="2000" dirty="0"/>
              <a:t>Check where the ‘best fit’ journals are indexed – either on the journal web page, or check the publications listed in databases to see if the journal is indexed</a:t>
            </a:r>
          </a:p>
          <a:p>
            <a:pPr marL="0" indent="0">
              <a:buNone/>
            </a:pPr>
            <a:endParaRPr lang="en-US" sz="2000" dirty="0"/>
          </a:p>
          <a:p>
            <a:r>
              <a:rPr lang="en-US" sz="2000" dirty="0"/>
              <a:t>A ‘best fit’ journal is one that publishes articles in your research area.  You may notice that it appears regularly on search results</a:t>
            </a:r>
          </a:p>
          <a:p>
            <a:pPr marL="0" indent="0">
              <a:buNone/>
            </a:pPr>
            <a:endParaRPr lang="en-US" sz="1200" dirty="0"/>
          </a:p>
          <a:p>
            <a:r>
              <a:rPr lang="en-US" sz="2000" dirty="0"/>
              <a:t>A ‘best fit’ journal article is an authoritative article that closely matches your research question or topic.  Check which journal the article is published in and use the journal web site to find out where the journal is indexed, or check the publications indexes in key databases to see if the journal is included</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400" dirty="0"/>
              <a:t>Photo by </a:t>
            </a:r>
            <a:r>
              <a:rPr lang="en-US" sz="1400" dirty="0">
                <a:hlinkClick r:id="rId4"/>
              </a:rPr>
              <a:t>Sharon McCutcheon</a:t>
            </a:r>
            <a:r>
              <a:rPr lang="en-US" sz="1400" dirty="0"/>
              <a:t> on </a:t>
            </a:r>
            <a:r>
              <a:rPr lang="en-US" sz="1400" dirty="0" err="1">
                <a:hlinkClick r:id="rId5"/>
              </a:rPr>
              <a:t>Unsplash</a:t>
            </a:r>
            <a:r>
              <a:rPr lang="en-US" sz="1400" dirty="0"/>
              <a:t> </a:t>
            </a:r>
            <a:endParaRPr lang="en-US" sz="1400" dirty="0">
              <a:cs typeface="Calibri"/>
            </a:endParaRPr>
          </a:p>
        </p:txBody>
      </p:sp>
    </p:spTree>
    <p:extLst>
      <p:ext uri="{BB962C8B-B14F-4D97-AF65-F5344CB8AC3E}">
        <p14:creationId xmlns:p14="http://schemas.microsoft.com/office/powerpoint/2010/main" val="2539558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B1F2-348C-44AD-90A8-D588F1B9586D}"/>
              </a:ext>
            </a:extLst>
          </p:cNvPr>
          <p:cNvSpPr>
            <a:spLocks noGrp="1"/>
          </p:cNvSpPr>
          <p:nvPr>
            <p:ph type="title"/>
          </p:nvPr>
        </p:nvSpPr>
        <p:spPr/>
        <p:txBody>
          <a:bodyPr/>
          <a:lstStyle/>
          <a:p>
            <a:r>
              <a:rPr lang="en-GB" dirty="0"/>
              <a:t> ‘best fit’ journals – journal web pages</a:t>
            </a:r>
          </a:p>
        </p:txBody>
      </p:sp>
      <p:pic>
        <p:nvPicPr>
          <p:cNvPr id="5" name="Picture 4" descr="A screenshot of the Human Resource Management Journal logo">
            <a:extLst>
              <a:ext uri="{FF2B5EF4-FFF2-40B4-BE49-F238E27FC236}">
                <a16:creationId xmlns:a16="http://schemas.microsoft.com/office/drawing/2014/main" id="{48251CEC-6E18-40B8-B988-8682997EF539}"/>
              </a:ext>
            </a:extLst>
          </p:cNvPr>
          <p:cNvPicPr>
            <a:picLocks noChangeAspect="1"/>
          </p:cNvPicPr>
          <p:nvPr/>
        </p:nvPicPr>
        <p:blipFill>
          <a:blip r:embed="rId2"/>
          <a:stretch>
            <a:fillRect/>
          </a:stretch>
        </p:blipFill>
        <p:spPr>
          <a:xfrm>
            <a:off x="477462" y="1785467"/>
            <a:ext cx="4819650" cy="914400"/>
          </a:xfrm>
          <a:prstGeom prst="rect">
            <a:avLst/>
          </a:prstGeom>
        </p:spPr>
      </p:pic>
      <p:pic>
        <p:nvPicPr>
          <p:cNvPr id="13" name="Content Placeholder 12" descr="A screenshot of a list of databases from the Human Resource management Journal overview page">
            <a:extLst>
              <a:ext uri="{FF2B5EF4-FFF2-40B4-BE49-F238E27FC236}">
                <a16:creationId xmlns:a16="http://schemas.microsoft.com/office/drawing/2014/main" id="{4DC9DF08-C2B6-4E11-B29C-13AA8C9C6AC7}"/>
              </a:ext>
            </a:extLst>
          </p:cNvPr>
          <p:cNvPicPr>
            <a:picLocks noGrp="1" noChangeAspect="1"/>
          </p:cNvPicPr>
          <p:nvPr>
            <p:ph sz="half" idx="1"/>
          </p:nvPr>
        </p:nvPicPr>
        <p:blipFill>
          <a:blip r:embed="rId3"/>
          <a:stretch>
            <a:fillRect/>
          </a:stretch>
        </p:blipFill>
        <p:spPr>
          <a:xfrm>
            <a:off x="838200" y="2971800"/>
            <a:ext cx="4752975" cy="2981325"/>
          </a:xfrm>
        </p:spPr>
      </p:pic>
      <p:sp>
        <p:nvSpPr>
          <p:cNvPr id="4" name="Text Placeholder 3">
            <a:extLst>
              <a:ext uri="{FF2B5EF4-FFF2-40B4-BE49-F238E27FC236}">
                <a16:creationId xmlns:a16="http://schemas.microsoft.com/office/drawing/2014/main" id="{34A86C01-29D2-4275-93D1-9DAC36C80F6F}"/>
              </a:ext>
            </a:extLst>
          </p:cNvPr>
          <p:cNvSpPr>
            <a:spLocks noGrp="1"/>
          </p:cNvSpPr>
          <p:nvPr>
            <p:ph sz="half" idx="2"/>
          </p:nvPr>
        </p:nvSpPr>
        <p:spPr/>
        <p:txBody>
          <a:bodyPr>
            <a:noAutofit/>
          </a:bodyPr>
          <a:lstStyle/>
          <a:p>
            <a:endParaRPr lang="en-US" sz="2000" dirty="0"/>
          </a:p>
          <a:p>
            <a:endParaRPr lang="en-US" sz="2000" dirty="0"/>
          </a:p>
          <a:p>
            <a:endParaRPr lang="en-US" sz="2000" dirty="0"/>
          </a:p>
          <a:p>
            <a:r>
              <a:rPr lang="en-US" sz="2000" dirty="0"/>
              <a:t>For example, perhaps articles published in the </a:t>
            </a:r>
            <a:r>
              <a:rPr lang="en-US" sz="2000" i="1" dirty="0"/>
              <a:t>Human Resource Management Journal</a:t>
            </a:r>
            <a:r>
              <a:rPr lang="en-US" sz="2000" dirty="0"/>
              <a:t>, </a:t>
            </a:r>
            <a:r>
              <a:rPr lang="en-GB" sz="2000" dirty="0"/>
              <a:t>(a 4* ranked journal on the </a:t>
            </a:r>
            <a:r>
              <a:rPr lang="en-GB" sz="2000" dirty="0">
                <a:hlinkClick r:id="rId4"/>
              </a:rPr>
              <a:t>Academic Journal Guide </a:t>
            </a:r>
            <a:r>
              <a:rPr lang="en-GB" sz="2000" dirty="0"/>
              <a:t>) published by Wiley Blackwell</a:t>
            </a:r>
            <a:r>
              <a:rPr lang="en-US" sz="2000" dirty="0"/>
              <a:t> regularly features on your search results</a:t>
            </a:r>
          </a:p>
          <a:p>
            <a:r>
              <a:rPr lang="en-GB" sz="2000" dirty="0"/>
              <a:t>Go to the journal web page – </a:t>
            </a:r>
            <a:r>
              <a:rPr lang="en-GB" sz="2000" dirty="0">
                <a:hlinkClick r:id="rId5"/>
              </a:rPr>
              <a:t>the ‘about’ or overview information </a:t>
            </a:r>
            <a:r>
              <a:rPr lang="en-GB" sz="2000" dirty="0"/>
              <a:t>for the journal provides a list of databases where the journal is indexed. </a:t>
            </a:r>
          </a:p>
          <a:p>
            <a:pPr marL="0" indent="0">
              <a:buNone/>
            </a:pPr>
            <a:endParaRPr lang="en-US" sz="1900" dirty="0"/>
          </a:p>
        </p:txBody>
      </p:sp>
    </p:spTree>
    <p:extLst>
      <p:ext uri="{BB962C8B-B14F-4D97-AF65-F5344CB8AC3E}">
        <p14:creationId xmlns:p14="http://schemas.microsoft.com/office/powerpoint/2010/main" val="2683453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B1F2-348C-44AD-90A8-D588F1B9586D}"/>
              </a:ext>
            </a:extLst>
          </p:cNvPr>
          <p:cNvSpPr>
            <a:spLocks noGrp="1"/>
          </p:cNvSpPr>
          <p:nvPr>
            <p:ph type="title"/>
          </p:nvPr>
        </p:nvSpPr>
        <p:spPr/>
        <p:txBody>
          <a:bodyPr/>
          <a:lstStyle/>
          <a:p>
            <a:r>
              <a:rPr lang="en-GB" dirty="0"/>
              <a:t>‘Best fit’ journals – journal information on databases</a:t>
            </a:r>
          </a:p>
        </p:txBody>
      </p:sp>
      <p:pic>
        <p:nvPicPr>
          <p:cNvPr id="17" name="Content Placeholder 16" descr="A screenshot of the home page of the Business Source Premier database">
            <a:extLst>
              <a:ext uri="{FF2B5EF4-FFF2-40B4-BE49-F238E27FC236}">
                <a16:creationId xmlns:a16="http://schemas.microsoft.com/office/drawing/2014/main" id="{7AF18897-EEE8-4539-A1DE-AC694CC1207F}"/>
              </a:ext>
            </a:extLst>
          </p:cNvPr>
          <p:cNvPicPr>
            <a:picLocks noGrp="1" noChangeAspect="1"/>
          </p:cNvPicPr>
          <p:nvPr>
            <p:ph sz="half" idx="1"/>
          </p:nvPr>
        </p:nvPicPr>
        <p:blipFill>
          <a:blip r:embed="rId2"/>
          <a:stretch>
            <a:fillRect/>
          </a:stretch>
        </p:blipFill>
        <p:spPr>
          <a:xfrm>
            <a:off x="838200" y="2792267"/>
            <a:ext cx="5181600" cy="2200566"/>
          </a:xfrm>
        </p:spPr>
      </p:pic>
      <p:sp>
        <p:nvSpPr>
          <p:cNvPr id="4" name="Text Placeholder 3">
            <a:extLst>
              <a:ext uri="{FF2B5EF4-FFF2-40B4-BE49-F238E27FC236}">
                <a16:creationId xmlns:a16="http://schemas.microsoft.com/office/drawing/2014/main" id="{34A86C01-29D2-4275-93D1-9DAC36C80F6F}"/>
              </a:ext>
            </a:extLst>
          </p:cNvPr>
          <p:cNvSpPr>
            <a:spLocks noGrp="1"/>
          </p:cNvSpPr>
          <p:nvPr>
            <p:ph sz="half" idx="2"/>
          </p:nvPr>
        </p:nvSpPr>
        <p:spPr/>
        <p:txBody>
          <a:bodyPr>
            <a:noAutofit/>
          </a:bodyPr>
          <a:lstStyle/>
          <a:p>
            <a:pPr marL="0" indent="0">
              <a:buNone/>
            </a:pPr>
            <a:endParaRPr lang="en-US" sz="2000" dirty="0"/>
          </a:p>
          <a:p>
            <a:pPr marL="0" indent="0">
              <a:buNone/>
            </a:pPr>
            <a:endParaRPr lang="en-US" sz="2000" dirty="0"/>
          </a:p>
          <a:p>
            <a:pPr marL="0" indent="0">
              <a:buNone/>
            </a:pPr>
            <a:r>
              <a:rPr lang="en-US" sz="2000" dirty="0"/>
              <a:t>Databases index journals and other material in accordance with their scope and inclusion criteria.  </a:t>
            </a:r>
          </a:p>
          <a:p>
            <a:pPr marL="0" indent="0">
              <a:buNone/>
            </a:pPr>
            <a:r>
              <a:rPr lang="en-US" sz="2000" dirty="0"/>
              <a:t>You can usually search or browse the publications and other sources indexed in a database. This is a common feature in databases.</a:t>
            </a:r>
          </a:p>
          <a:p>
            <a:pPr marL="0" indent="0">
              <a:buNone/>
            </a:pPr>
            <a:r>
              <a:rPr lang="en-US" sz="2000" dirty="0"/>
              <a:t>Here is an example from The Business Source Premier database.  Choose the ‘Publications’ link on the top toolbar</a:t>
            </a:r>
            <a:endParaRPr lang="en-US" sz="1900" dirty="0"/>
          </a:p>
        </p:txBody>
      </p:sp>
    </p:spTree>
    <p:extLst>
      <p:ext uri="{BB962C8B-B14F-4D97-AF65-F5344CB8AC3E}">
        <p14:creationId xmlns:p14="http://schemas.microsoft.com/office/powerpoint/2010/main" val="49073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B1F2-348C-44AD-90A8-D588F1B9586D}"/>
              </a:ext>
            </a:extLst>
          </p:cNvPr>
          <p:cNvSpPr>
            <a:spLocks noGrp="1"/>
          </p:cNvSpPr>
          <p:nvPr>
            <p:ph type="title"/>
          </p:nvPr>
        </p:nvSpPr>
        <p:spPr/>
        <p:txBody>
          <a:bodyPr>
            <a:normAutofit fontScale="90000"/>
          </a:bodyPr>
          <a:lstStyle/>
          <a:p>
            <a:r>
              <a:rPr lang="en-GB" dirty="0"/>
              <a:t>Publication search/browse on Business Source Premier</a:t>
            </a:r>
          </a:p>
        </p:txBody>
      </p:sp>
      <p:sp>
        <p:nvSpPr>
          <p:cNvPr id="4" name="Text Placeholder 3">
            <a:extLst>
              <a:ext uri="{FF2B5EF4-FFF2-40B4-BE49-F238E27FC236}">
                <a16:creationId xmlns:a16="http://schemas.microsoft.com/office/drawing/2014/main" id="{34A86C01-29D2-4275-93D1-9DAC36C80F6F}"/>
              </a:ext>
            </a:extLst>
          </p:cNvPr>
          <p:cNvSpPr>
            <a:spLocks noGrp="1"/>
          </p:cNvSpPr>
          <p:nvPr>
            <p:ph type="body" sz="half" idx="2"/>
          </p:nvPr>
        </p:nvSpPr>
        <p:spPr/>
        <p:txBody>
          <a:bodyPr>
            <a:noAutofit/>
          </a:bodyPr>
          <a:lstStyle/>
          <a:p>
            <a:pPr marL="0" indent="0">
              <a:buNone/>
            </a:pPr>
            <a:r>
              <a:rPr lang="en-US" sz="2000" dirty="0"/>
              <a:t>The default setting is browse alphabetically, but you can search for titles.  Information about each title shows the coverage dates and if the content is bibliographic only or available in full-text</a:t>
            </a:r>
          </a:p>
          <a:p>
            <a:pPr marL="0" indent="0">
              <a:buNone/>
            </a:pPr>
            <a:endParaRPr lang="en-US" sz="2000" dirty="0"/>
          </a:p>
          <a:p>
            <a:pPr marL="0" indent="0">
              <a:buNone/>
            </a:pPr>
            <a:endParaRPr lang="en-US" sz="1900" dirty="0"/>
          </a:p>
        </p:txBody>
      </p:sp>
      <p:pic>
        <p:nvPicPr>
          <p:cNvPr id="8" name="Content Placeholder 7" descr="A screenshot of the publications index search and browse option on the Business Source Premier database">
            <a:extLst>
              <a:ext uri="{FF2B5EF4-FFF2-40B4-BE49-F238E27FC236}">
                <a16:creationId xmlns:a16="http://schemas.microsoft.com/office/drawing/2014/main" id="{F47C029F-24FC-4426-A9E3-16E1936093C7}"/>
              </a:ext>
            </a:extLst>
          </p:cNvPr>
          <p:cNvPicPr>
            <a:picLocks noGrp="1" noChangeAspect="1"/>
          </p:cNvPicPr>
          <p:nvPr>
            <p:ph idx="1"/>
          </p:nvPr>
        </p:nvPicPr>
        <p:blipFill>
          <a:blip r:embed="rId2"/>
          <a:stretch>
            <a:fillRect/>
          </a:stretch>
        </p:blipFill>
        <p:spPr>
          <a:xfrm>
            <a:off x="4912154" y="498764"/>
            <a:ext cx="7041898" cy="5611668"/>
          </a:xfrm>
        </p:spPr>
      </p:pic>
    </p:spTree>
    <p:extLst>
      <p:ext uri="{BB962C8B-B14F-4D97-AF65-F5344CB8AC3E}">
        <p14:creationId xmlns:p14="http://schemas.microsoft.com/office/powerpoint/2010/main" val="4271477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B1F2-348C-44AD-90A8-D588F1B9586D}"/>
              </a:ext>
            </a:extLst>
          </p:cNvPr>
          <p:cNvSpPr>
            <a:spLocks noGrp="1"/>
          </p:cNvSpPr>
          <p:nvPr>
            <p:ph type="title"/>
          </p:nvPr>
        </p:nvSpPr>
        <p:spPr/>
        <p:txBody>
          <a:bodyPr/>
          <a:lstStyle/>
          <a:p>
            <a:r>
              <a:rPr lang="en-GB" dirty="0"/>
              <a:t>Tips for identifying appropriate databases – from published literature</a:t>
            </a:r>
          </a:p>
        </p:txBody>
      </p:sp>
      <p:pic>
        <p:nvPicPr>
          <p:cNvPr id="8" name="Content Placeholder 7" descr="A screenshot of a paragraph from a methods section of a journal article">
            <a:extLst>
              <a:ext uri="{FF2B5EF4-FFF2-40B4-BE49-F238E27FC236}">
                <a16:creationId xmlns:a16="http://schemas.microsoft.com/office/drawing/2014/main" id="{78BE47E0-9ADF-4CCD-9D1F-BE4E40D1E4AA}"/>
              </a:ext>
            </a:extLst>
          </p:cNvPr>
          <p:cNvPicPr>
            <a:picLocks noGrp="1" noChangeAspect="1"/>
          </p:cNvPicPr>
          <p:nvPr>
            <p:ph sz="half" idx="1"/>
          </p:nvPr>
        </p:nvPicPr>
        <p:blipFill>
          <a:blip r:embed="rId2"/>
          <a:stretch>
            <a:fillRect/>
          </a:stretch>
        </p:blipFill>
        <p:spPr>
          <a:xfrm>
            <a:off x="0" y="2822713"/>
            <a:ext cx="6653217" cy="2258174"/>
          </a:xfrm>
        </p:spPr>
      </p:pic>
      <p:sp>
        <p:nvSpPr>
          <p:cNvPr id="4" name="Text Placeholder 3">
            <a:extLst>
              <a:ext uri="{FF2B5EF4-FFF2-40B4-BE49-F238E27FC236}">
                <a16:creationId xmlns:a16="http://schemas.microsoft.com/office/drawing/2014/main" id="{34A86C01-29D2-4275-93D1-9DAC36C80F6F}"/>
              </a:ext>
            </a:extLst>
          </p:cNvPr>
          <p:cNvSpPr>
            <a:spLocks noGrp="1"/>
          </p:cNvSpPr>
          <p:nvPr>
            <p:ph sz="half" idx="2"/>
          </p:nvPr>
        </p:nvSpPr>
        <p:spPr>
          <a:xfrm>
            <a:off x="6715540" y="1431614"/>
            <a:ext cx="5181600" cy="4568296"/>
          </a:xfrm>
        </p:spPr>
        <p:txBody>
          <a:bodyPr>
            <a:normAutofit fontScale="92500" lnSpcReduction="10000"/>
          </a:bodyPr>
          <a:lstStyle/>
          <a:p>
            <a:endParaRPr lang="en-US" sz="1900" dirty="0"/>
          </a:p>
          <a:p>
            <a:pPr marL="0" indent="0">
              <a:buNone/>
            </a:pPr>
            <a:r>
              <a:rPr lang="en-US" sz="1900" dirty="0"/>
              <a:t>Look in the methodology section of relevant articles to see which discovery tools the authors used. Review articles (literature reviews or systematic reviews) or theoretical articles using modelling and data are more likely to list the databases and other discovery tools they used.</a:t>
            </a:r>
          </a:p>
          <a:p>
            <a:r>
              <a:rPr lang="en-US" sz="1900" dirty="0"/>
              <a:t>As example is, </a:t>
            </a:r>
            <a:r>
              <a:rPr lang="en-GB" sz="1900" dirty="0" err="1"/>
              <a:t>Garavan</a:t>
            </a:r>
            <a:r>
              <a:rPr lang="en-GB" sz="1900" dirty="0"/>
              <a:t>, T.N., McCarthy, A., Lai, Y., Clarke, N., </a:t>
            </a:r>
            <a:r>
              <a:rPr lang="en-GB" sz="1900" dirty="0" err="1"/>
              <a:t>Carbery</a:t>
            </a:r>
            <a:r>
              <a:rPr lang="en-GB" sz="1900" dirty="0"/>
              <a:t>, R., Gubbins, C., Sheehan, M. &amp; Saunders, M.N.K. 2021, "Putting the system back into training and firm performance research: A review and research agenda",</a:t>
            </a:r>
            <a:r>
              <a:rPr lang="en-GB" sz="1900" i="1" dirty="0"/>
              <a:t> Human resource management journal</a:t>
            </a:r>
            <a:r>
              <a:rPr lang="en-GB" sz="1900" dirty="0"/>
              <a:t>, vol. 31, no. 4, pp. 870-903.</a:t>
            </a:r>
          </a:p>
          <a:p>
            <a:r>
              <a:rPr lang="en-GB" sz="1900" dirty="0"/>
              <a:t>This is an interesting example as it also justifies the dates range used in the search strategy</a:t>
            </a:r>
          </a:p>
          <a:p>
            <a:pPr marL="0" indent="0">
              <a:buNone/>
            </a:pPr>
            <a:endParaRPr lang="en-US" sz="1900" dirty="0"/>
          </a:p>
          <a:p>
            <a:endParaRPr lang="en-US" sz="1900" dirty="0"/>
          </a:p>
          <a:p>
            <a:pPr marL="0" indent="0">
              <a:buNone/>
            </a:pPr>
            <a:endParaRPr lang="en-GB" dirty="0"/>
          </a:p>
        </p:txBody>
      </p:sp>
    </p:spTree>
    <p:extLst>
      <p:ext uri="{BB962C8B-B14F-4D97-AF65-F5344CB8AC3E}">
        <p14:creationId xmlns:p14="http://schemas.microsoft.com/office/powerpoint/2010/main" val="2806225153"/>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2008</TotalTime>
  <Words>1179</Words>
  <Application>Microsoft Office PowerPoint</Application>
  <PresentationFormat>Widescreen</PresentationFormat>
  <Paragraphs>84</Paragraphs>
  <Slides>11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Tips for identifying relevant databases</vt:lpstr>
      <vt:lpstr>Contents</vt:lpstr>
      <vt:lpstr>Finding journal articles - when to use a search engine and when to use a database </vt:lpstr>
      <vt:lpstr>Multidisciplinary databases and platforms for cross-searching</vt:lpstr>
      <vt:lpstr>‘Best fit’ journals and ‘best fit’ journal articles</vt:lpstr>
      <vt:lpstr> ‘best fit’ journals – journal web pages</vt:lpstr>
      <vt:lpstr>‘Best fit’ journals – journal information on databases</vt:lpstr>
      <vt:lpstr>Publication search/browse on Business Source Premier</vt:lpstr>
      <vt:lpstr>Tips for identifying appropriate databases – from published literature</vt:lpstr>
      <vt:lpstr>Use the database filter on database platforms</vt:lpstr>
      <vt:lpstr>This presentation is created by Lynn Allardyce Irvine under licence -   CC BY-NC-SA 4.0  Attribution-NonCommercial-ShareAlike 4.0 International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Lynn Irvine</cp:lastModifiedBy>
  <cp:revision>42</cp:revision>
  <dcterms:created xsi:type="dcterms:W3CDTF">2021-01-06T14:22:07Z</dcterms:created>
  <dcterms:modified xsi:type="dcterms:W3CDTF">2022-02-25T13:57:16Z</dcterms:modified>
</cp:coreProperties>
</file>