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479" r:id="rId3"/>
    <p:sldId id="481" r:id="rId4"/>
    <p:sldId id="480" r:id="rId5"/>
    <p:sldId id="483" r:id="rId6"/>
    <p:sldId id="491" r:id="rId7"/>
    <p:sldId id="492" r:id="rId8"/>
    <p:sldId id="487" r:id="rId9"/>
    <p:sldId id="486" r:id="rId10"/>
    <p:sldId id="489" r:id="rId11"/>
    <p:sldId id="484" r:id="rId12"/>
    <p:sldId id="490" r:id="rId13"/>
    <p:sldId id="485" r:id="rId14"/>
    <p:sldId id="497" r:id="rId15"/>
    <p:sldId id="496" r:id="rId16"/>
    <p:sldId id="495" r:id="rId17"/>
    <p:sldId id="493" r:id="rId18"/>
    <p:sldId id="4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E06E9-284A-4AE3-9F87-19F8B8FA294B}" v="1848" dt="2022-03-01T13:43:56.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69" autoAdjust="0"/>
    <p:restoredTop sz="96357" autoAdjust="0"/>
  </p:normalViewPr>
  <p:slideViewPr>
    <p:cSldViewPr snapToGrid="0">
      <p:cViewPr varScale="1">
        <p:scale>
          <a:sx n="57" d="100"/>
          <a:sy n="57" d="100"/>
        </p:scale>
        <p:origin x="108" y="396"/>
      </p:cViewPr>
      <p:guideLst/>
    </p:cSldViewPr>
  </p:slideViewPr>
  <p:outlineViewPr>
    <p:cViewPr>
      <p:scale>
        <a:sx n="30" d="100"/>
        <a:sy n="30"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Irvine" userId="279c8e93-51ef-4dc5-b8a5-ff9d60f651fc" providerId="ADAL" clId="{968E06E9-284A-4AE3-9F87-19F8B8FA294B}"/>
    <pc:docChg chg="undo custSel addSld delSld modSld sldOrd">
      <pc:chgData name="Lynn Irvine" userId="279c8e93-51ef-4dc5-b8a5-ff9d60f651fc" providerId="ADAL" clId="{968E06E9-284A-4AE3-9F87-19F8B8FA294B}" dt="2022-03-01T13:46:05.428" v="22937" actId="13244"/>
      <pc:docMkLst>
        <pc:docMk/>
      </pc:docMkLst>
      <pc:sldChg chg="modSp mod">
        <pc:chgData name="Lynn Irvine" userId="279c8e93-51ef-4dc5-b8a5-ff9d60f651fc" providerId="ADAL" clId="{968E06E9-284A-4AE3-9F87-19F8B8FA294B}" dt="2022-03-01T13:17:57.410" v="21980" actId="20577"/>
        <pc:sldMkLst>
          <pc:docMk/>
          <pc:sldMk cId="4244171547" sldId="256"/>
        </pc:sldMkLst>
        <pc:spChg chg="mod">
          <ac:chgData name="Lynn Irvine" userId="279c8e93-51ef-4dc5-b8a5-ff9d60f651fc" providerId="ADAL" clId="{968E06E9-284A-4AE3-9F87-19F8B8FA294B}" dt="2022-03-01T13:17:57.410" v="21980" actId="20577"/>
          <ac:spMkLst>
            <pc:docMk/>
            <pc:sldMk cId="4244171547" sldId="256"/>
            <ac:spMk id="2" creationId="{00000000-0000-0000-0000-000000000000}"/>
          </ac:spMkLst>
        </pc:spChg>
        <pc:spChg chg="mod">
          <ac:chgData name="Lynn Irvine" userId="279c8e93-51ef-4dc5-b8a5-ff9d60f651fc" providerId="ADAL" clId="{968E06E9-284A-4AE3-9F87-19F8B8FA294B}" dt="2022-03-01T13:17:37.458" v="21978" actId="20577"/>
          <ac:spMkLst>
            <pc:docMk/>
            <pc:sldMk cId="4244171547" sldId="256"/>
            <ac:spMk id="3" creationId="{00000000-0000-0000-0000-000000000000}"/>
          </ac:spMkLst>
        </pc:spChg>
      </pc:sldChg>
      <pc:sldChg chg="modSp del mod">
        <pc:chgData name="Lynn Irvine" userId="279c8e93-51ef-4dc5-b8a5-ff9d60f651fc" providerId="ADAL" clId="{968E06E9-284A-4AE3-9F87-19F8B8FA294B}" dt="2022-02-28T21:42:05.811" v="19598" actId="2696"/>
        <pc:sldMkLst>
          <pc:docMk/>
          <pc:sldMk cId="3006378702" sldId="273"/>
        </pc:sldMkLst>
        <pc:spChg chg="mod">
          <ac:chgData name="Lynn Irvine" userId="279c8e93-51ef-4dc5-b8a5-ff9d60f651fc" providerId="ADAL" clId="{968E06E9-284A-4AE3-9F87-19F8B8FA294B}" dt="2022-02-28T21:19:41.993" v="17047" actId="20577"/>
          <ac:spMkLst>
            <pc:docMk/>
            <pc:sldMk cId="3006378702" sldId="273"/>
            <ac:spMk id="2" creationId="{7175F20C-468E-F742-9149-B8A5FEBC2911}"/>
          </ac:spMkLst>
        </pc:spChg>
      </pc:sldChg>
      <pc:sldChg chg="del">
        <pc:chgData name="Lynn Irvine" userId="279c8e93-51ef-4dc5-b8a5-ff9d60f651fc" providerId="ADAL" clId="{968E06E9-284A-4AE3-9F87-19F8B8FA294B}" dt="2022-02-28T17:51:29.526" v="8011" actId="2696"/>
        <pc:sldMkLst>
          <pc:docMk/>
          <pc:sldMk cId="3139678726" sldId="406"/>
        </pc:sldMkLst>
      </pc:sldChg>
      <pc:sldChg chg="addSp delSp modSp mod ord">
        <pc:chgData name="Lynn Irvine" userId="279c8e93-51ef-4dc5-b8a5-ff9d60f651fc" providerId="ADAL" clId="{968E06E9-284A-4AE3-9F87-19F8B8FA294B}" dt="2022-03-01T13:16:53.115" v="21970" actId="20577"/>
        <pc:sldMkLst>
          <pc:docMk/>
          <pc:sldMk cId="1097243814" sldId="479"/>
        </pc:sldMkLst>
        <pc:spChg chg="mod">
          <ac:chgData name="Lynn Irvine" userId="279c8e93-51ef-4dc5-b8a5-ff9d60f651fc" providerId="ADAL" clId="{968E06E9-284A-4AE3-9F87-19F8B8FA294B}" dt="2022-02-28T12:29:13.872" v="478" actId="20577"/>
          <ac:spMkLst>
            <pc:docMk/>
            <pc:sldMk cId="1097243814" sldId="479"/>
            <ac:spMk id="2" creationId="{BCED6D11-8D2E-DA4D-98A2-908011AD76C4}"/>
          </ac:spMkLst>
        </pc:spChg>
        <pc:spChg chg="del">
          <ac:chgData name="Lynn Irvine" userId="279c8e93-51ef-4dc5-b8a5-ff9d60f651fc" providerId="ADAL" clId="{968E06E9-284A-4AE3-9F87-19F8B8FA294B}" dt="2022-02-28T12:30:31.946" v="486" actId="931"/>
          <ac:spMkLst>
            <pc:docMk/>
            <pc:sldMk cId="1097243814" sldId="479"/>
            <ac:spMk id="3" creationId="{4013D95D-FA27-7D43-8A08-50FAA1A11DF6}"/>
          </ac:spMkLst>
        </pc:spChg>
        <pc:spChg chg="mod">
          <ac:chgData name="Lynn Irvine" userId="279c8e93-51ef-4dc5-b8a5-ff9d60f651fc" providerId="ADAL" clId="{968E06E9-284A-4AE3-9F87-19F8B8FA294B}" dt="2022-03-01T13:16:53.115" v="21970" actId="20577"/>
          <ac:spMkLst>
            <pc:docMk/>
            <pc:sldMk cId="1097243814" sldId="479"/>
            <ac:spMk id="4" creationId="{DE58C308-46F8-B245-BCE1-912B1645A37E}"/>
          </ac:spMkLst>
        </pc:spChg>
        <pc:spChg chg="add del mod">
          <ac:chgData name="Lynn Irvine" userId="279c8e93-51ef-4dc5-b8a5-ff9d60f651fc" providerId="ADAL" clId="{968E06E9-284A-4AE3-9F87-19F8B8FA294B}" dt="2022-02-28T12:34:47.392" v="490" actId="931"/>
          <ac:spMkLst>
            <pc:docMk/>
            <pc:sldMk cId="1097243814" sldId="479"/>
            <ac:spMk id="8" creationId="{977162FF-3646-4611-86BE-C1C74834DCA6}"/>
          </ac:spMkLst>
        </pc:spChg>
        <pc:picChg chg="add del mod">
          <ac:chgData name="Lynn Irvine" userId="279c8e93-51ef-4dc5-b8a5-ff9d60f651fc" providerId="ADAL" clId="{968E06E9-284A-4AE3-9F87-19F8B8FA294B}" dt="2022-02-28T12:34:36.403" v="489" actId="478"/>
          <ac:picMkLst>
            <pc:docMk/>
            <pc:sldMk cId="1097243814" sldId="479"/>
            <ac:picMk id="6" creationId="{6AA0BF61-C8D2-4E41-9A3A-F3B62DCDB05D}"/>
          </ac:picMkLst>
        </pc:picChg>
        <pc:picChg chg="add mod">
          <ac:chgData name="Lynn Irvine" userId="279c8e93-51ef-4dc5-b8a5-ff9d60f651fc" providerId="ADAL" clId="{968E06E9-284A-4AE3-9F87-19F8B8FA294B}" dt="2022-02-28T21:41:54.504" v="19597" actId="13244"/>
          <ac:picMkLst>
            <pc:docMk/>
            <pc:sldMk cId="1097243814" sldId="479"/>
            <ac:picMk id="10" creationId="{8EFB6255-34E7-466A-8470-7B842E69650A}"/>
          </ac:picMkLst>
        </pc:picChg>
      </pc:sldChg>
      <pc:sldChg chg="addSp delSp modSp mod ord modClrScheme chgLayout">
        <pc:chgData name="Lynn Irvine" userId="279c8e93-51ef-4dc5-b8a5-ff9d60f651fc" providerId="ADAL" clId="{968E06E9-284A-4AE3-9F87-19F8B8FA294B}" dt="2022-02-28T21:32:21.484" v="18286" actId="962"/>
        <pc:sldMkLst>
          <pc:docMk/>
          <pc:sldMk cId="3039843517" sldId="480"/>
        </pc:sldMkLst>
        <pc:spChg chg="del mod ord">
          <ac:chgData name="Lynn Irvine" userId="279c8e93-51ef-4dc5-b8a5-ff9d60f651fc" providerId="ADAL" clId="{968E06E9-284A-4AE3-9F87-19F8B8FA294B}" dt="2022-02-28T12:41:18.205" v="535" actId="700"/>
          <ac:spMkLst>
            <pc:docMk/>
            <pc:sldMk cId="3039843517" sldId="480"/>
            <ac:spMk id="2" creationId="{3EBA5424-B679-554A-935B-2CF2EFD17240}"/>
          </ac:spMkLst>
        </pc:spChg>
        <pc:spChg chg="del mod ord">
          <ac:chgData name="Lynn Irvine" userId="279c8e93-51ef-4dc5-b8a5-ff9d60f651fc" providerId="ADAL" clId="{968E06E9-284A-4AE3-9F87-19F8B8FA294B}" dt="2022-02-28T12:41:18.205" v="535" actId="700"/>
          <ac:spMkLst>
            <pc:docMk/>
            <pc:sldMk cId="3039843517" sldId="480"/>
            <ac:spMk id="3" creationId="{32FF7AE7-790E-374F-98D3-31609964D7B4}"/>
          </ac:spMkLst>
        </pc:spChg>
        <pc:spChg chg="add mod ord">
          <ac:chgData name="Lynn Irvine" userId="279c8e93-51ef-4dc5-b8a5-ff9d60f651fc" providerId="ADAL" clId="{968E06E9-284A-4AE3-9F87-19F8B8FA294B}" dt="2022-02-28T17:38:06.787" v="7253" actId="20577"/>
          <ac:spMkLst>
            <pc:docMk/>
            <pc:sldMk cId="3039843517" sldId="480"/>
            <ac:spMk id="4" creationId="{D2BC2A35-1560-4C8D-B691-B09096BA1294}"/>
          </ac:spMkLst>
        </pc:spChg>
        <pc:spChg chg="add del mod ord">
          <ac:chgData name="Lynn Irvine" userId="279c8e93-51ef-4dc5-b8a5-ff9d60f651fc" providerId="ADAL" clId="{968E06E9-284A-4AE3-9F87-19F8B8FA294B}" dt="2022-02-28T12:44:57.824" v="1187" actId="22"/>
          <ac:spMkLst>
            <pc:docMk/>
            <pc:sldMk cId="3039843517" sldId="480"/>
            <ac:spMk id="5" creationId="{8AD3B5D5-D75D-4377-B90B-32AF47284FBD}"/>
          </ac:spMkLst>
        </pc:spChg>
        <pc:spChg chg="add mod ord">
          <ac:chgData name="Lynn Irvine" userId="279c8e93-51ef-4dc5-b8a5-ff9d60f651fc" providerId="ADAL" clId="{968E06E9-284A-4AE3-9F87-19F8B8FA294B}" dt="2022-02-28T20:32:35.379" v="13456" actId="113"/>
          <ac:spMkLst>
            <pc:docMk/>
            <pc:sldMk cId="3039843517" sldId="480"/>
            <ac:spMk id="6" creationId="{A5B13D57-7C26-4618-8B32-EE735F1FE46F}"/>
          </ac:spMkLst>
        </pc:spChg>
        <pc:spChg chg="add del mod">
          <ac:chgData name="Lynn Irvine" userId="279c8e93-51ef-4dc5-b8a5-ff9d60f651fc" providerId="ADAL" clId="{968E06E9-284A-4AE3-9F87-19F8B8FA294B}" dt="2022-02-28T12:46:32.410" v="1195" actId="22"/>
          <ac:spMkLst>
            <pc:docMk/>
            <pc:sldMk cId="3039843517" sldId="480"/>
            <ac:spMk id="10" creationId="{3261D0B1-4EBD-4015-B19C-ED924EFDB906}"/>
          </ac:spMkLst>
        </pc:spChg>
        <pc:spChg chg="add del mod ord">
          <ac:chgData name="Lynn Irvine" userId="279c8e93-51ef-4dc5-b8a5-ff9d60f651fc" providerId="ADAL" clId="{968E06E9-284A-4AE3-9F87-19F8B8FA294B}" dt="2022-02-28T15:23:45.411" v="4335" actId="700"/>
          <ac:spMkLst>
            <pc:docMk/>
            <pc:sldMk cId="3039843517" sldId="480"/>
            <ac:spMk id="14" creationId="{47D84E61-444C-457E-A27A-8C1F7A63F67A}"/>
          </ac:spMkLst>
        </pc:spChg>
        <pc:spChg chg="add del mod ord">
          <ac:chgData name="Lynn Irvine" userId="279c8e93-51ef-4dc5-b8a5-ff9d60f651fc" providerId="ADAL" clId="{968E06E9-284A-4AE3-9F87-19F8B8FA294B}" dt="2022-02-28T15:23:52.730" v="4338"/>
          <ac:spMkLst>
            <pc:docMk/>
            <pc:sldMk cId="3039843517" sldId="480"/>
            <ac:spMk id="15" creationId="{8A2BFF83-26B1-4CC7-B1E2-9F20F7DFE69A}"/>
          </ac:spMkLst>
        </pc:spChg>
        <pc:spChg chg="add del mod">
          <ac:chgData name="Lynn Irvine" userId="279c8e93-51ef-4dc5-b8a5-ff9d60f651fc" providerId="ADAL" clId="{968E06E9-284A-4AE3-9F87-19F8B8FA294B}" dt="2022-02-28T16:46:27.619" v="5457" actId="22"/>
          <ac:spMkLst>
            <pc:docMk/>
            <pc:sldMk cId="3039843517" sldId="480"/>
            <ac:spMk id="18" creationId="{20C591FA-0E86-49FA-A5E4-5AD87FA694B7}"/>
          </ac:spMkLst>
        </pc:spChg>
        <pc:spChg chg="add del mod ord">
          <ac:chgData name="Lynn Irvine" userId="279c8e93-51ef-4dc5-b8a5-ff9d60f651fc" providerId="ADAL" clId="{968E06E9-284A-4AE3-9F87-19F8B8FA294B}" dt="2022-02-28T16:50:12.890" v="5523" actId="700"/>
          <ac:spMkLst>
            <pc:docMk/>
            <pc:sldMk cId="3039843517" sldId="480"/>
            <ac:spMk id="24" creationId="{40F02728-1A16-451C-B450-9B9E8D74242F}"/>
          </ac:spMkLst>
        </pc:spChg>
        <pc:spChg chg="add del mod ord">
          <ac:chgData name="Lynn Irvine" userId="279c8e93-51ef-4dc5-b8a5-ff9d60f651fc" providerId="ADAL" clId="{968E06E9-284A-4AE3-9F87-19F8B8FA294B}" dt="2022-02-28T16:55:36.861" v="5680" actId="478"/>
          <ac:spMkLst>
            <pc:docMk/>
            <pc:sldMk cId="3039843517" sldId="480"/>
            <ac:spMk id="25" creationId="{F153A124-9AEC-481F-AB68-EBAAB5784B5E}"/>
          </ac:spMkLst>
        </pc:spChg>
        <pc:spChg chg="add del mod ord">
          <ac:chgData name="Lynn Irvine" userId="279c8e93-51ef-4dc5-b8a5-ff9d60f651fc" providerId="ADAL" clId="{968E06E9-284A-4AE3-9F87-19F8B8FA294B}" dt="2022-02-28T17:07:32.104" v="6320" actId="22"/>
          <ac:spMkLst>
            <pc:docMk/>
            <pc:sldMk cId="3039843517" sldId="480"/>
            <ac:spMk id="29" creationId="{E8E235C7-71C7-411F-B63D-8BD1B012BD14}"/>
          </ac:spMkLst>
        </pc:spChg>
        <pc:picChg chg="add del mod ord">
          <ac:chgData name="Lynn Irvine" userId="279c8e93-51ef-4dc5-b8a5-ff9d60f651fc" providerId="ADAL" clId="{968E06E9-284A-4AE3-9F87-19F8B8FA294B}" dt="2022-02-28T12:45:23.397" v="1193" actId="478"/>
          <ac:picMkLst>
            <pc:docMk/>
            <pc:sldMk cId="3039843517" sldId="480"/>
            <ac:picMk id="8" creationId="{41863F24-73CC-4C64-A99C-E340BBACC1CB}"/>
          </ac:picMkLst>
        </pc:picChg>
        <pc:picChg chg="add del mod ord">
          <ac:chgData name="Lynn Irvine" userId="279c8e93-51ef-4dc5-b8a5-ff9d60f651fc" providerId="ADAL" clId="{968E06E9-284A-4AE3-9F87-19F8B8FA294B}" dt="2022-02-28T15:22:40.082" v="4326" actId="21"/>
          <ac:picMkLst>
            <pc:docMk/>
            <pc:sldMk cId="3039843517" sldId="480"/>
            <ac:picMk id="12" creationId="{B88D4739-26AC-4A5B-B5AD-7ADE54176F94}"/>
          </ac:picMkLst>
        </pc:picChg>
        <pc:picChg chg="add del mod">
          <ac:chgData name="Lynn Irvine" userId="279c8e93-51ef-4dc5-b8a5-ff9d60f651fc" providerId="ADAL" clId="{968E06E9-284A-4AE3-9F87-19F8B8FA294B}" dt="2022-02-28T16:46:23.832" v="5455" actId="478"/>
          <ac:picMkLst>
            <pc:docMk/>
            <pc:sldMk cId="3039843517" sldId="480"/>
            <ac:picMk id="16" creationId="{30CFA2F3-E722-41FE-A893-E7427DE0F918}"/>
          </ac:picMkLst>
        </pc:picChg>
        <pc:picChg chg="add del mod ord">
          <ac:chgData name="Lynn Irvine" userId="279c8e93-51ef-4dc5-b8a5-ff9d60f651fc" providerId="ADAL" clId="{968E06E9-284A-4AE3-9F87-19F8B8FA294B}" dt="2022-02-28T16:50:07.480" v="5522" actId="21"/>
          <ac:picMkLst>
            <pc:docMk/>
            <pc:sldMk cId="3039843517" sldId="480"/>
            <ac:picMk id="20" creationId="{2CA4CAAE-AD70-42FC-B9E6-803F205669DC}"/>
          </ac:picMkLst>
        </pc:picChg>
        <pc:picChg chg="add del mod">
          <ac:chgData name="Lynn Irvine" userId="279c8e93-51ef-4dc5-b8a5-ff9d60f651fc" providerId="ADAL" clId="{968E06E9-284A-4AE3-9F87-19F8B8FA294B}" dt="2022-02-28T16:49:54.358" v="5521" actId="21"/>
          <ac:picMkLst>
            <pc:docMk/>
            <pc:sldMk cId="3039843517" sldId="480"/>
            <ac:picMk id="22" creationId="{7C494B58-7E46-427F-8A0C-371D0DBA086E}"/>
          </ac:picMkLst>
        </pc:picChg>
        <pc:picChg chg="add del mod">
          <ac:chgData name="Lynn Irvine" userId="279c8e93-51ef-4dc5-b8a5-ff9d60f651fc" providerId="ADAL" clId="{968E06E9-284A-4AE3-9F87-19F8B8FA294B}" dt="2022-02-28T16:55:11.828" v="5676" actId="478"/>
          <ac:picMkLst>
            <pc:docMk/>
            <pc:sldMk cId="3039843517" sldId="480"/>
            <ac:picMk id="26" creationId="{177F21BE-98B4-4A02-8A56-9E5573902CF5}"/>
          </ac:picMkLst>
        </pc:picChg>
        <pc:picChg chg="add del mod">
          <ac:chgData name="Lynn Irvine" userId="279c8e93-51ef-4dc5-b8a5-ff9d60f651fc" providerId="ADAL" clId="{968E06E9-284A-4AE3-9F87-19F8B8FA294B}" dt="2022-02-28T17:04:57.029" v="6193" actId="478"/>
          <ac:picMkLst>
            <pc:docMk/>
            <pc:sldMk cId="3039843517" sldId="480"/>
            <ac:picMk id="28" creationId="{1118AFB3-6960-4216-AC9A-6BFDF3E2A4AA}"/>
          </ac:picMkLst>
        </pc:picChg>
        <pc:picChg chg="add mod ord">
          <ac:chgData name="Lynn Irvine" userId="279c8e93-51ef-4dc5-b8a5-ff9d60f651fc" providerId="ADAL" clId="{968E06E9-284A-4AE3-9F87-19F8B8FA294B}" dt="2022-02-28T21:32:21.484" v="18286" actId="962"/>
          <ac:picMkLst>
            <pc:docMk/>
            <pc:sldMk cId="3039843517" sldId="480"/>
            <ac:picMk id="31" creationId="{FAF5CB59-78DB-47FF-93A8-4D7DBC580489}"/>
          </ac:picMkLst>
        </pc:picChg>
      </pc:sldChg>
      <pc:sldChg chg="addSp delSp modSp mod ord modClrScheme chgLayout">
        <pc:chgData name="Lynn Irvine" userId="279c8e93-51ef-4dc5-b8a5-ff9d60f651fc" providerId="ADAL" clId="{968E06E9-284A-4AE3-9F87-19F8B8FA294B}" dt="2022-02-28T21:58:10.103" v="19693" actId="20577"/>
        <pc:sldMkLst>
          <pc:docMk/>
          <pc:sldMk cId="1035235603" sldId="481"/>
        </pc:sldMkLst>
        <pc:spChg chg="del mod ord">
          <ac:chgData name="Lynn Irvine" userId="279c8e93-51ef-4dc5-b8a5-ff9d60f651fc" providerId="ADAL" clId="{968E06E9-284A-4AE3-9F87-19F8B8FA294B}" dt="2022-02-28T12:58:38.834" v="1617" actId="700"/>
          <ac:spMkLst>
            <pc:docMk/>
            <pc:sldMk cId="1035235603" sldId="481"/>
            <ac:spMk id="2" creationId="{0F3F994F-097F-994C-B767-D61A26F7C02A}"/>
          </ac:spMkLst>
        </pc:spChg>
        <pc:spChg chg="del mod ord">
          <ac:chgData name="Lynn Irvine" userId="279c8e93-51ef-4dc5-b8a5-ff9d60f651fc" providerId="ADAL" clId="{968E06E9-284A-4AE3-9F87-19F8B8FA294B}" dt="2022-02-28T12:58:38.834" v="1617" actId="700"/>
          <ac:spMkLst>
            <pc:docMk/>
            <pc:sldMk cId="1035235603" sldId="481"/>
            <ac:spMk id="3" creationId="{B1085ABA-05C7-C642-9A95-762F3AAD856F}"/>
          </ac:spMkLst>
        </pc:spChg>
        <pc:spChg chg="del mod ord">
          <ac:chgData name="Lynn Irvine" userId="279c8e93-51ef-4dc5-b8a5-ff9d60f651fc" providerId="ADAL" clId="{968E06E9-284A-4AE3-9F87-19F8B8FA294B}" dt="2022-02-28T12:58:38.834" v="1617" actId="700"/>
          <ac:spMkLst>
            <pc:docMk/>
            <pc:sldMk cId="1035235603" sldId="481"/>
            <ac:spMk id="4" creationId="{9C8BFDA5-F1B9-A141-B896-991B634606CD}"/>
          </ac:spMkLst>
        </pc:spChg>
        <pc:spChg chg="add mod ord">
          <ac:chgData name="Lynn Irvine" userId="279c8e93-51ef-4dc5-b8a5-ff9d60f651fc" providerId="ADAL" clId="{968E06E9-284A-4AE3-9F87-19F8B8FA294B}" dt="2022-02-28T12:59:31.943" v="1718" actId="20577"/>
          <ac:spMkLst>
            <pc:docMk/>
            <pc:sldMk cId="1035235603" sldId="481"/>
            <ac:spMk id="5" creationId="{508854EE-65EC-4986-856E-DE7488600D40}"/>
          </ac:spMkLst>
        </pc:spChg>
        <pc:spChg chg="add del mod ord">
          <ac:chgData name="Lynn Irvine" userId="279c8e93-51ef-4dc5-b8a5-ff9d60f651fc" providerId="ADAL" clId="{968E06E9-284A-4AE3-9F87-19F8B8FA294B}" dt="2022-02-28T12:58:51.548" v="1618" actId="931"/>
          <ac:spMkLst>
            <pc:docMk/>
            <pc:sldMk cId="1035235603" sldId="481"/>
            <ac:spMk id="6" creationId="{BEAE70CB-194B-4287-AC30-83EA07EE72A0}"/>
          </ac:spMkLst>
        </pc:spChg>
        <pc:spChg chg="add mod ord">
          <ac:chgData name="Lynn Irvine" userId="279c8e93-51ef-4dc5-b8a5-ff9d60f651fc" providerId="ADAL" clId="{968E06E9-284A-4AE3-9F87-19F8B8FA294B}" dt="2022-02-28T21:58:10.103" v="19693" actId="20577"/>
          <ac:spMkLst>
            <pc:docMk/>
            <pc:sldMk cId="1035235603" sldId="481"/>
            <ac:spMk id="7" creationId="{7C56EB86-9BB9-42F1-AE98-753EB96E8FB1}"/>
          </ac:spMkLst>
        </pc:spChg>
        <pc:picChg chg="add mod">
          <ac:chgData name="Lynn Irvine" userId="279c8e93-51ef-4dc5-b8a5-ff9d60f651fc" providerId="ADAL" clId="{968E06E9-284A-4AE3-9F87-19F8B8FA294B}" dt="2022-02-28T13:40:54.399" v="3999" actId="962"/>
          <ac:picMkLst>
            <pc:docMk/>
            <pc:sldMk cId="1035235603" sldId="481"/>
            <ac:picMk id="9" creationId="{F58E1175-EA95-4705-93E0-E021021614FA}"/>
          </ac:picMkLst>
        </pc:picChg>
      </pc:sldChg>
      <pc:sldChg chg="addSp delSp modSp del mod ord modClrScheme chgLayout">
        <pc:chgData name="Lynn Irvine" userId="279c8e93-51ef-4dc5-b8a5-ff9d60f651fc" providerId="ADAL" clId="{968E06E9-284A-4AE3-9F87-19F8B8FA294B}" dt="2022-02-28T16:57:07.915" v="5788" actId="2696"/>
        <pc:sldMkLst>
          <pc:docMk/>
          <pc:sldMk cId="1364419395" sldId="482"/>
        </pc:sldMkLst>
        <pc:spChg chg="del mod ord">
          <ac:chgData name="Lynn Irvine" userId="279c8e93-51ef-4dc5-b8a5-ff9d60f651fc" providerId="ADAL" clId="{968E06E9-284A-4AE3-9F87-19F8B8FA294B}" dt="2022-02-28T15:18:13.809" v="4276" actId="700"/>
          <ac:spMkLst>
            <pc:docMk/>
            <pc:sldMk cId="1364419395" sldId="482"/>
            <ac:spMk id="2" creationId="{000B5AD3-7038-CF49-8FFD-C47B2CF69910}"/>
          </ac:spMkLst>
        </pc:spChg>
        <pc:spChg chg="del">
          <ac:chgData name="Lynn Irvine" userId="279c8e93-51ef-4dc5-b8a5-ff9d60f651fc" providerId="ADAL" clId="{968E06E9-284A-4AE3-9F87-19F8B8FA294B}" dt="2022-02-28T15:18:13.809" v="4276" actId="700"/>
          <ac:spMkLst>
            <pc:docMk/>
            <pc:sldMk cId="1364419395" sldId="482"/>
            <ac:spMk id="3" creationId="{48A28638-AF48-7F4F-BC2E-57CE2BC65EB4}"/>
          </ac:spMkLst>
        </pc:spChg>
        <pc:spChg chg="del mod ord">
          <ac:chgData name="Lynn Irvine" userId="279c8e93-51ef-4dc5-b8a5-ff9d60f651fc" providerId="ADAL" clId="{968E06E9-284A-4AE3-9F87-19F8B8FA294B}" dt="2022-02-28T15:18:13.809" v="4276" actId="700"/>
          <ac:spMkLst>
            <pc:docMk/>
            <pc:sldMk cId="1364419395" sldId="482"/>
            <ac:spMk id="4" creationId="{A2E4D72C-C5FE-B144-9A7A-3D545BCF70F0}"/>
          </ac:spMkLst>
        </pc:spChg>
        <pc:spChg chg="del">
          <ac:chgData name="Lynn Irvine" userId="279c8e93-51ef-4dc5-b8a5-ff9d60f651fc" providerId="ADAL" clId="{968E06E9-284A-4AE3-9F87-19F8B8FA294B}" dt="2022-02-28T15:18:13.809" v="4276" actId="700"/>
          <ac:spMkLst>
            <pc:docMk/>
            <pc:sldMk cId="1364419395" sldId="482"/>
            <ac:spMk id="5" creationId="{05727D6D-FAC1-2A42-9F7C-71ECAB0AFAFA}"/>
          </ac:spMkLst>
        </pc:spChg>
        <pc:spChg chg="del mod ord">
          <ac:chgData name="Lynn Irvine" userId="279c8e93-51ef-4dc5-b8a5-ff9d60f651fc" providerId="ADAL" clId="{968E06E9-284A-4AE3-9F87-19F8B8FA294B}" dt="2022-02-28T15:18:13.809" v="4276" actId="700"/>
          <ac:spMkLst>
            <pc:docMk/>
            <pc:sldMk cId="1364419395" sldId="482"/>
            <ac:spMk id="6" creationId="{6029EB79-2D72-654A-97F3-D0DC7A2D4428}"/>
          </ac:spMkLst>
        </pc:spChg>
        <pc:spChg chg="add del mod ord">
          <ac:chgData name="Lynn Irvine" userId="279c8e93-51ef-4dc5-b8a5-ff9d60f651fc" providerId="ADAL" clId="{968E06E9-284A-4AE3-9F87-19F8B8FA294B}" dt="2022-02-28T15:18:26.375" v="4277" actId="700"/>
          <ac:spMkLst>
            <pc:docMk/>
            <pc:sldMk cId="1364419395" sldId="482"/>
            <ac:spMk id="7" creationId="{B5454C62-B0B9-42F2-86C7-5324219A0D7F}"/>
          </ac:spMkLst>
        </pc:spChg>
        <pc:spChg chg="add del mod ord">
          <ac:chgData name="Lynn Irvine" userId="279c8e93-51ef-4dc5-b8a5-ff9d60f651fc" providerId="ADAL" clId="{968E06E9-284A-4AE3-9F87-19F8B8FA294B}" dt="2022-02-28T15:18:26.375" v="4277" actId="700"/>
          <ac:spMkLst>
            <pc:docMk/>
            <pc:sldMk cId="1364419395" sldId="482"/>
            <ac:spMk id="8" creationId="{BE2BDED5-B8D5-4A4B-9A24-12263DA693FD}"/>
          </ac:spMkLst>
        </pc:spChg>
        <pc:spChg chg="add del mod ord">
          <ac:chgData name="Lynn Irvine" userId="279c8e93-51ef-4dc5-b8a5-ff9d60f651fc" providerId="ADAL" clId="{968E06E9-284A-4AE3-9F87-19F8B8FA294B}" dt="2022-02-28T15:18:26.375" v="4277" actId="700"/>
          <ac:spMkLst>
            <pc:docMk/>
            <pc:sldMk cId="1364419395" sldId="482"/>
            <ac:spMk id="9" creationId="{DFBE6A1A-1177-461D-92B9-72B4BF9A2A58}"/>
          </ac:spMkLst>
        </pc:spChg>
        <pc:spChg chg="add del mod ord">
          <ac:chgData name="Lynn Irvine" userId="279c8e93-51ef-4dc5-b8a5-ff9d60f651fc" providerId="ADAL" clId="{968E06E9-284A-4AE3-9F87-19F8B8FA294B}" dt="2022-02-28T15:21:06.334" v="4280" actId="700"/>
          <ac:spMkLst>
            <pc:docMk/>
            <pc:sldMk cId="1364419395" sldId="482"/>
            <ac:spMk id="10" creationId="{6236A7E0-CD28-408B-A7E6-EFA060FFBF68}"/>
          </ac:spMkLst>
        </pc:spChg>
        <pc:spChg chg="add del mod ord">
          <ac:chgData name="Lynn Irvine" userId="279c8e93-51ef-4dc5-b8a5-ff9d60f651fc" providerId="ADAL" clId="{968E06E9-284A-4AE3-9F87-19F8B8FA294B}" dt="2022-02-28T15:21:06.334" v="4280" actId="700"/>
          <ac:spMkLst>
            <pc:docMk/>
            <pc:sldMk cId="1364419395" sldId="482"/>
            <ac:spMk id="11" creationId="{EC315CD9-F1CD-4DAA-A35D-00D0EC70A959}"/>
          </ac:spMkLst>
        </pc:spChg>
        <pc:spChg chg="add del mod ord">
          <ac:chgData name="Lynn Irvine" userId="279c8e93-51ef-4dc5-b8a5-ff9d60f651fc" providerId="ADAL" clId="{968E06E9-284A-4AE3-9F87-19F8B8FA294B}" dt="2022-02-28T15:21:06.334" v="4280" actId="700"/>
          <ac:spMkLst>
            <pc:docMk/>
            <pc:sldMk cId="1364419395" sldId="482"/>
            <ac:spMk id="12" creationId="{A7E9FABE-0A43-48D2-89A5-AEC7FCAE8B46}"/>
          </ac:spMkLst>
        </pc:spChg>
        <pc:spChg chg="add del mod ord">
          <ac:chgData name="Lynn Irvine" userId="279c8e93-51ef-4dc5-b8a5-ff9d60f651fc" providerId="ADAL" clId="{968E06E9-284A-4AE3-9F87-19F8B8FA294B}" dt="2022-02-28T15:21:16.074" v="4281" actId="700"/>
          <ac:spMkLst>
            <pc:docMk/>
            <pc:sldMk cId="1364419395" sldId="482"/>
            <ac:spMk id="13" creationId="{12FDAC0C-D3D1-496B-8B1A-6601D8F5F8E9}"/>
          </ac:spMkLst>
        </pc:spChg>
        <pc:spChg chg="add del mod ord">
          <ac:chgData name="Lynn Irvine" userId="279c8e93-51ef-4dc5-b8a5-ff9d60f651fc" providerId="ADAL" clId="{968E06E9-284A-4AE3-9F87-19F8B8FA294B}" dt="2022-02-28T15:21:16.074" v="4281" actId="700"/>
          <ac:spMkLst>
            <pc:docMk/>
            <pc:sldMk cId="1364419395" sldId="482"/>
            <ac:spMk id="14" creationId="{DD88D806-6823-4ED0-A9F9-10B1905F94FB}"/>
          </ac:spMkLst>
        </pc:spChg>
        <pc:spChg chg="add del mod ord">
          <ac:chgData name="Lynn Irvine" userId="279c8e93-51ef-4dc5-b8a5-ff9d60f651fc" providerId="ADAL" clId="{968E06E9-284A-4AE3-9F87-19F8B8FA294B}" dt="2022-02-28T15:21:16.074" v="4281" actId="700"/>
          <ac:spMkLst>
            <pc:docMk/>
            <pc:sldMk cId="1364419395" sldId="482"/>
            <ac:spMk id="15" creationId="{3F0E458E-84B6-412D-94C5-BEA951A9523B}"/>
          </ac:spMkLst>
        </pc:spChg>
        <pc:spChg chg="add mod ord">
          <ac:chgData name="Lynn Irvine" userId="279c8e93-51ef-4dc5-b8a5-ff9d60f651fc" providerId="ADAL" clId="{968E06E9-284A-4AE3-9F87-19F8B8FA294B}" dt="2022-02-28T16:19:56.254" v="4732" actId="20577"/>
          <ac:spMkLst>
            <pc:docMk/>
            <pc:sldMk cId="1364419395" sldId="482"/>
            <ac:spMk id="16" creationId="{81FA9971-8DB2-491E-AAD9-1773F1B1E06D}"/>
          </ac:spMkLst>
        </pc:spChg>
        <pc:spChg chg="add del mod ord">
          <ac:chgData name="Lynn Irvine" userId="279c8e93-51ef-4dc5-b8a5-ff9d60f651fc" providerId="ADAL" clId="{968E06E9-284A-4AE3-9F87-19F8B8FA294B}" dt="2022-02-28T15:22:04.875" v="4290" actId="21"/>
          <ac:spMkLst>
            <pc:docMk/>
            <pc:sldMk cId="1364419395" sldId="482"/>
            <ac:spMk id="17" creationId="{1BCEFCF6-2767-47E9-8EA4-AB9AE9161A11}"/>
          </ac:spMkLst>
        </pc:spChg>
        <pc:spChg chg="add del mod ord">
          <ac:chgData name="Lynn Irvine" userId="279c8e93-51ef-4dc5-b8a5-ff9d60f651fc" providerId="ADAL" clId="{968E06E9-284A-4AE3-9F87-19F8B8FA294B}" dt="2022-02-28T15:22:46.083" v="4328"/>
          <ac:spMkLst>
            <pc:docMk/>
            <pc:sldMk cId="1364419395" sldId="482"/>
            <ac:spMk id="18" creationId="{372E35B3-84AC-4CBB-8DAA-B4428B3FC452}"/>
          </ac:spMkLst>
        </pc:spChg>
        <pc:spChg chg="add del mod ord">
          <ac:chgData name="Lynn Irvine" userId="279c8e93-51ef-4dc5-b8a5-ff9d60f651fc" providerId="ADAL" clId="{968E06E9-284A-4AE3-9F87-19F8B8FA294B}" dt="2022-02-28T15:27:38.348" v="4465" actId="700"/>
          <ac:spMkLst>
            <pc:docMk/>
            <pc:sldMk cId="1364419395" sldId="482"/>
            <ac:spMk id="19" creationId="{DE7940CE-B1EA-4BF6-B521-C77D47D4F340}"/>
          </ac:spMkLst>
        </pc:spChg>
        <pc:spChg chg="add del mod ord">
          <ac:chgData name="Lynn Irvine" userId="279c8e93-51ef-4dc5-b8a5-ff9d60f651fc" providerId="ADAL" clId="{968E06E9-284A-4AE3-9F87-19F8B8FA294B}" dt="2022-02-28T15:27:38.348" v="4465" actId="700"/>
          <ac:spMkLst>
            <pc:docMk/>
            <pc:sldMk cId="1364419395" sldId="482"/>
            <ac:spMk id="20" creationId="{E1D153E6-A1E1-4E61-A551-2436584137D6}"/>
          </ac:spMkLst>
        </pc:spChg>
        <pc:spChg chg="add del mod">
          <ac:chgData name="Lynn Irvine" userId="279c8e93-51ef-4dc5-b8a5-ff9d60f651fc" providerId="ADAL" clId="{968E06E9-284A-4AE3-9F87-19F8B8FA294B}" dt="2022-02-28T15:22:07.020" v="4291"/>
          <ac:spMkLst>
            <pc:docMk/>
            <pc:sldMk cId="1364419395" sldId="482"/>
            <ac:spMk id="22" creationId="{1DF28079-85AA-435A-8122-0E0902C36A46}"/>
          </ac:spMkLst>
        </pc:spChg>
        <pc:spChg chg="add del mod ord">
          <ac:chgData name="Lynn Irvine" userId="279c8e93-51ef-4dc5-b8a5-ff9d60f651fc" providerId="ADAL" clId="{968E06E9-284A-4AE3-9F87-19F8B8FA294B}" dt="2022-02-28T15:27:38.348" v="4465" actId="700"/>
          <ac:spMkLst>
            <pc:docMk/>
            <pc:sldMk cId="1364419395" sldId="482"/>
            <ac:spMk id="23" creationId="{9EE27003-9000-4399-B87C-494E0816C911}"/>
          </ac:spMkLst>
        </pc:spChg>
        <pc:spChg chg="add del mod ord">
          <ac:chgData name="Lynn Irvine" userId="279c8e93-51ef-4dc5-b8a5-ff9d60f651fc" providerId="ADAL" clId="{968E06E9-284A-4AE3-9F87-19F8B8FA294B}" dt="2022-02-28T15:27:38.348" v="4465" actId="700"/>
          <ac:spMkLst>
            <pc:docMk/>
            <pc:sldMk cId="1364419395" sldId="482"/>
            <ac:spMk id="26" creationId="{F78DC5EC-B2D6-411C-B6D8-1F02219695F1}"/>
          </ac:spMkLst>
        </pc:spChg>
        <pc:spChg chg="add del mod ord">
          <ac:chgData name="Lynn Irvine" userId="279c8e93-51ef-4dc5-b8a5-ff9d60f651fc" providerId="ADAL" clId="{968E06E9-284A-4AE3-9F87-19F8B8FA294B}" dt="2022-02-28T16:20:35.001" v="4734" actId="22"/>
          <ac:spMkLst>
            <pc:docMk/>
            <pc:sldMk cId="1364419395" sldId="482"/>
            <ac:spMk id="27" creationId="{C027A4C4-CEBB-4CAC-8E4E-78D9A3F06EBF}"/>
          </ac:spMkLst>
        </pc:spChg>
        <pc:spChg chg="add mod ord">
          <ac:chgData name="Lynn Irvine" userId="279c8e93-51ef-4dc5-b8a5-ff9d60f651fc" providerId="ADAL" clId="{968E06E9-284A-4AE3-9F87-19F8B8FA294B}" dt="2022-02-28T16:42:32.775" v="5400" actId="20577"/>
          <ac:spMkLst>
            <pc:docMk/>
            <pc:sldMk cId="1364419395" sldId="482"/>
            <ac:spMk id="28" creationId="{DC5A5CCF-C3FA-4922-91D8-B9816EB27C4D}"/>
          </ac:spMkLst>
        </pc:spChg>
        <pc:spChg chg="add del mod">
          <ac:chgData name="Lynn Irvine" userId="279c8e93-51ef-4dc5-b8a5-ff9d60f651fc" providerId="ADAL" clId="{968E06E9-284A-4AE3-9F87-19F8B8FA294B}" dt="2022-02-28T16:25:08.853" v="5198" actId="22"/>
          <ac:spMkLst>
            <pc:docMk/>
            <pc:sldMk cId="1364419395" sldId="482"/>
            <ac:spMk id="32" creationId="{2FD41F5D-071B-4C1B-919D-9C89E552CEFD}"/>
          </ac:spMkLst>
        </pc:spChg>
        <pc:picChg chg="add del mod">
          <ac:chgData name="Lynn Irvine" userId="279c8e93-51ef-4dc5-b8a5-ff9d60f651fc" providerId="ADAL" clId="{968E06E9-284A-4AE3-9F87-19F8B8FA294B}" dt="2022-02-28T15:23:37.946" v="4334" actId="21"/>
          <ac:picMkLst>
            <pc:docMk/>
            <pc:sldMk cId="1364419395" sldId="482"/>
            <ac:picMk id="24" creationId="{B50D0C97-235B-4CC3-8DB3-8D773653A4F1}"/>
          </ac:picMkLst>
        </pc:picChg>
        <pc:picChg chg="add del mod ord">
          <ac:chgData name="Lynn Irvine" userId="279c8e93-51ef-4dc5-b8a5-ff9d60f651fc" providerId="ADAL" clId="{968E06E9-284A-4AE3-9F87-19F8B8FA294B}" dt="2022-02-28T16:25:03.378" v="5196" actId="478"/>
          <ac:picMkLst>
            <pc:docMk/>
            <pc:sldMk cId="1364419395" sldId="482"/>
            <ac:picMk id="30" creationId="{7D74DD1E-D7AC-48A1-85C4-4900E5206355}"/>
          </ac:picMkLst>
        </pc:picChg>
        <pc:picChg chg="add mod ord">
          <ac:chgData name="Lynn Irvine" userId="279c8e93-51ef-4dc5-b8a5-ff9d60f651fc" providerId="ADAL" clId="{968E06E9-284A-4AE3-9F87-19F8B8FA294B}" dt="2022-02-28T16:25:13.041" v="5200" actId="1076"/>
          <ac:picMkLst>
            <pc:docMk/>
            <pc:sldMk cId="1364419395" sldId="482"/>
            <ac:picMk id="34" creationId="{129B4A0F-2151-4CB4-8CBF-6E1E59832D85}"/>
          </ac:picMkLst>
        </pc:picChg>
      </pc:sldChg>
      <pc:sldChg chg="addSp delSp modSp mod ord modClrScheme chgLayout">
        <pc:chgData name="Lynn Irvine" userId="279c8e93-51ef-4dc5-b8a5-ff9d60f651fc" providerId="ADAL" clId="{968E06E9-284A-4AE3-9F87-19F8B8FA294B}" dt="2022-02-28T21:32:57.636" v="18416" actId="962"/>
        <pc:sldMkLst>
          <pc:docMk/>
          <pc:sldMk cId="3123057367" sldId="483"/>
        </pc:sldMkLst>
        <pc:spChg chg="del mod ord">
          <ac:chgData name="Lynn Irvine" userId="279c8e93-51ef-4dc5-b8a5-ff9d60f651fc" providerId="ADAL" clId="{968E06E9-284A-4AE3-9F87-19F8B8FA294B}" dt="2022-02-28T16:57:36.270" v="5789" actId="700"/>
          <ac:spMkLst>
            <pc:docMk/>
            <pc:sldMk cId="3123057367" sldId="483"/>
            <ac:spMk id="2" creationId="{7752B08F-DE64-3548-B9F9-7C9165E2F8EE}"/>
          </ac:spMkLst>
        </pc:spChg>
        <pc:spChg chg="add mod ord">
          <ac:chgData name="Lynn Irvine" userId="279c8e93-51ef-4dc5-b8a5-ff9d60f651fc" providerId="ADAL" clId="{968E06E9-284A-4AE3-9F87-19F8B8FA294B}" dt="2022-02-28T17:38:47.478" v="7360" actId="700"/>
          <ac:spMkLst>
            <pc:docMk/>
            <pc:sldMk cId="3123057367" sldId="483"/>
            <ac:spMk id="3" creationId="{B9F4E597-9829-45D7-9D36-29AC5BDD033B}"/>
          </ac:spMkLst>
        </pc:spChg>
        <pc:spChg chg="add del mod ord">
          <ac:chgData name="Lynn Irvine" userId="279c8e93-51ef-4dc5-b8a5-ff9d60f651fc" providerId="ADAL" clId="{968E06E9-284A-4AE3-9F87-19F8B8FA294B}" dt="2022-02-28T17:38:44.794" v="7359" actId="700"/>
          <ac:spMkLst>
            <pc:docMk/>
            <pc:sldMk cId="3123057367" sldId="483"/>
            <ac:spMk id="4" creationId="{4C4B9411-8D94-407D-B0C4-F662C294E001}"/>
          </ac:spMkLst>
        </pc:spChg>
        <pc:spChg chg="add del mod ord">
          <ac:chgData name="Lynn Irvine" userId="279c8e93-51ef-4dc5-b8a5-ff9d60f651fc" providerId="ADAL" clId="{968E06E9-284A-4AE3-9F87-19F8B8FA294B}" dt="2022-02-28T16:59:17.666" v="5925" actId="22"/>
          <ac:spMkLst>
            <pc:docMk/>
            <pc:sldMk cId="3123057367" sldId="483"/>
            <ac:spMk id="5" creationId="{3209EF66-6925-4270-9313-8A03BE0C4158}"/>
          </ac:spMkLst>
        </pc:spChg>
        <pc:spChg chg="add del mod">
          <ac:chgData name="Lynn Irvine" userId="279c8e93-51ef-4dc5-b8a5-ff9d60f651fc" providerId="ADAL" clId="{968E06E9-284A-4AE3-9F87-19F8B8FA294B}" dt="2022-02-28T17:00:16.363" v="5931" actId="22"/>
          <ac:spMkLst>
            <pc:docMk/>
            <pc:sldMk cId="3123057367" sldId="483"/>
            <ac:spMk id="9" creationId="{EE8EAE80-8B9D-4690-B783-C5EB21D6D6FA}"/>
          </ac:spMkLst>
        </pc:spChg>
        <pc:spChg chg="add del mod">
          <ac:chgData name="Lynn Irvine" userId="279c8e93-51ef-4dc5-b8a5-ff9d60f651fc" providerId="ADAL" clId="{968E06E9-284A-4AE3-9F87-19F8B8FA294B}" dt="2022-02-28T17:38:44.794" v="7359" actId="700"/>
          <ac:spMkLst>
            <pc:docMk/>
            <pc:sldMk cId="3123057367" sldId="483"/>
            <ac:spMk id="13" creationId="{E94407F7-5C57-4D67-871B-1655D0FB0897}"/>
          </ac:spMkLst>
        </pc:spChg>
        <pc:spChg chg="add del mod ord">
          <ac:chgData name="Lynn Irvine" userId="279c8e93-51ef-4dc5-b8a5-ff9d60f651fc" providerId="ADAL" clId="{968E06E9-284A-4AE3-9F87-19F8B8FA294B}" dt="2022-02-28T17:38:47.478" v="7360" actId="700"/>
          <ac:spMkLst>
            <pc:docMk/>
            <pc:sldMk cId="3123057367" sldId="483"/>
            <ac:spMk id="14" creationId="{1435EBBE-F9E4-4C8B-8977-075019109329}"/>
          </ac:spMkLst>
        </pc:spChg>
        <pc:spChg chg="add mod ord">
          <ac:chgData name="Lynn Irvine" userId="279c8e93-51ef-4dc5-b8a5-ff9d60f651fc" providerId="ADAL" clId="{968E06E9-284A-4AE3-9F87-19F8B8FA294B}" dt="2022-02-28T20:34:55.277" v="13723" actId="313"/>
          <ac:spMkLst>
            <pc:docMk/>
            <pc:sldMk cId="3123057367" sldId="483"/>
            <ac:spMk id="15" creationId="{3CE86D91-9864-4356-8781-B170BD135B37}"/>
          </ac:spMkLst>
        </pc:spChg>
        <pc:spChg chg="add del mod ord">
          <ac:chgData name="Lynn Irvine" userId="279c8e93-51ef-4dc5-b8a5-ff9d60f651fc" providerId="ADAL" clId="{968E06E9-284A-4AE3-9F87-19F8B8FA294B}" dt="2022-02-28T17:45:02.603" v="7362" actId="22"/>
          <ac:spMkLst>
            <pc:docMk/>
            <pc:sldMk cId="3123057367" sldId="483"/>
            <ac:spMk id="16" creationId="{59033DF9-0FC8-451E-A620-D5091920C45F}"/>
          </ac:spMkLst>
        </pc:spChg>
        <pc:picChg chg="add del mod ord">
          <ac:chgData name="Lynn Irvine" userId="279c8e93-51ef-4dc5-b8a5-ff9d60f651fc" providerId="ADAL" clId="{968E06E9-284A-4AE3-9F87-19F8B8FA294B}" dt="2022-02-28T17:00:11.948" v="5929" actId="478"/>
          <ac:picMkLst>
            <pc:docMk/>
            <pc:sldMk cId="3123057367" sldId="483"/>
            <ac:picMk id="7" creationId="{FD1A314D-6B1C-41FA-AAAB-5D0CA3DAE273}"/>
          </ac:picMkLst>
        </pc:picChg>
        <pc:picChg chg="add del mod ord">
          <ac:chgData name="Lynn Irvine" userId="279c8e93-51ef-4dc5-b8a5-ff9d60f651fc" providerId="ADAL" clId="{968E06E9-284A-4AE3-9F87-19F8B8FA294B}" dt="2022-02-28T17:38:39.471" v="7358" actId="478"/>
          <ac:picMkLst>
            <pc:docMk/>
            <pc:sldMk cId="3123057367" sldId="483"/>
            <ac:picMk id="11" creationId="{8458DFD2-96D0-4CDA-80FE-1DD1F6F9FCE7}"/>
          </ac:picMkLst>
        </pc:picChg>
        <pc:picChg chg="add mod ord">
          <ac:chgData name="Lynn Irvine" userId="279c8e93-51ef-4dc5-b8a5-ff9d60f651fc" providerId="ADAL" clId="{968E06E9-284A-4AE3-9F87-19F8B8FA294B}" dt="2022-02-28T21:32:57.636" v="18416" actId="962"/>
          <ac:picMkLst>
            <pc:docMk/>
            <pc:sldMk cId="3123057367" sldId="483"/>
            <ac:picMk id="18" creationId="{5BA1B0E9-E3BC-41FB-B7FA-699DC7D460B9}"/>
          </ac:picMkLst>
        </pc:picChg>
      </pc:sldChg>
      <pc:sldChg chg="addSp delSp modSp mod ord modClrScheme chgLayout">
        <pc:chgData name="Lynn Irvine" userId="279c8e93-51ef-4dc5-b8a5-ff9d60f651fc" providerId="ADAL" clId="{968E06E9-284A-4AE3-9F87-19F8B8FA294B}" dt="2022-03-01T13:46:05.428" v="22937" actId="13244"/>
        <pc:sldMkLst>
          <pc:docMk/>
          <pc:sldMk cId="2594932521" sldId="484"/>
        </pc:sldMkLst>
        <pc:spChg chg="del mod ord">
          <ac:chgData name="Lynn Irvine" userId="279c8e93-51ef-4dc5-b8a5-ff9d60f651fc" providerId="ADAL" clId="{968E06E9-284A-4AE3-9F87-19F8B8FA294B}" dt="2022-02-28T21:04:26.211" v="15790" actId="700"/>
          <ac:spMkLst>
            <pc:docMk/>
            <pc:sldMk cId="2594932521" sldId="484"/>
            <ac:spMk id="2" creationId="{33AE36BA-06C2-2545-A484-92D8088B02BA}"/>
          </ac:spMkLst>
        </pc:spChg>
        <pc:spChg chg="add del mod">
          <ac:chgData name="Lynn Irvine" userId="279c8e93-51ef-4dc5-b8a5-ff9d60f651fc" providerId="ADAL" clId="{968E06E9-284A-4AE3-9F87-19F8B8FA294B}" dt="2022-03-01T13:35:42.607" v="22368" actId="22"/>
          <ac:spMkLst>
            <pc:docMk/>
            <pc:sldMk cId="2594932521" sldId="484"/>
            <ac:spMk id="3" creationId="{11289D93-8A88-40D3-972C-6A4471F3FD91}"/>
          </ac:spMkLst>
        </pc:spChg>
        <pc:spChg chg="del mod ord">
          <ac:chgData name="Lynn Irvine" userId="279c8e93-51ef-4dc5-b8a5-ff9d60f651fc" providerId="ADAL" clId="{968E06E9-284A-4AE3-9F87-19F8B8FA294B}" dt="2022-02-28T21:04:26.211" v="15790" actId="700"/>
          <ac:spMkLst>
            <pc:docMk/>
            <pc:sldMk cId="2594932521" sldId="484"/>
            <ac:spMk id="3" creationId="{D53269B6-3F54-1243-91EB-B65FBC30C3A6}"/>
          </ac:spMkLst>
        </pc:spChg>
        <pc:spChg chg="del mod ord">
          <ac:chgData name="Lynn Irvine" userId="279c8e93-51ef-4dc5-b8a5-ff9d60f651fc" providerId="ADAL" clId="{968E06E9-284A-4AE3-9F87-19F8B8FA294B}" dt="2022-02-28T21:04:26.211" v="15790" actId="700"/>
          <ac:spMkLst>
            <pc:docMk/>
            <pc:sldMk cId="2594932521" sldId="484"/>
            <ac:spMk id="4" creationId="{21E98BC6-3FF2-464F-86D7-9E970EDAAEA2}"/>
          </ac:spMkLst>
        </pc:spChg>
        <pc:spChg chg="add mod ord">
          <ac:chgData name="Lynn Irvine" userId="279c8e93-51ef-4dc5-b8a5-ff9d60f651fc" providerId="ADAL" clId="{968E06E9-284A-4AE3-9F87-19F8B8FA294B}" dt="2022-02-28T21:11:10.154" v="16021" actId="20577"/>
          <ac:spMkLst>
            <pc:docMk/>
            <pc:sldMk cId="2594932521" sldId="484"/>
            <ac:spMk id="5" creationId="{7D5F08AD-BA00-4480-B58D-DCD9983CDF1F}"/>
          </ac:spMkLst>
        </pc:spChg>
        <pc:spChg chg="add del mod ord">
          <ac:chgData name="Lynn Irvine" userId="279c8e93-51ef-4dc5-b8a5-ff9d60f651fc" providerId="ADAL" clId="{968E06E9-284A-4AE3-9F87-19F8B8FA294B}" dt="2022-02-28T21:10:41.836" v="15921" actId="22"/>
          <ac:spMkLst>
            <pc:docMk/>
            <pc:sldMk cId="2594932521" sldId="484"/>
            <ac:spMk id="6" creationId="{ADA38FB4-3754-4BCB-9F46-6DAEAF3803E0}"/>
          </ac:spMkLst>
        </pc:spChg>
        <pc:spChg chg="add mod ord">
          <ac:chgData name="Lynn Irvine" userId="279c8e93-51ef-4dc5-b8a5-ff9d60f651fc" providerId="ADAL" clId="{968E06E9-284A-4AE3-9F87-19F8B8FA294B}" dt="2022-03-01T11:46:05.663" v="19849" actId="20577"/>
          <ac:spMkLst>
            <pc:docMk/>
            <pc:sldMk cId="2594932521" sldId="484"/>
            <ac:spMk id="7" creationId="{55E9FBA3-BC79-4CBC-BB93-6FAF48BA36BE}"/>
          </ac:spMkLst>
        </pc:spChg>
        <pc:picChg chg="add mod ord">
          <ac:chgData name="Lynn Irvine" userId="279c8e93-51ef-4dc5-b8a5-ff9d60f651fc" providerId="ADAL" clId="{968E06E9-284A-4AE3-9F87-19F8B8FA294B}" dt="2022-03-01T13:46:05.428" v="22937" actId="13244"/>
          <ac:picMkLst>
            <pc:docMk/>
            <pc:sldMk cId="2594932521" sldId="484"/>
            <ac:picMk id="6" creationId="{17B7E0DE-2EC2-47B4-8087-95E2F28547AC}"/>
          </ac:picMkLst>
        </pc:picChg>
        <pc:picChg chg="add del mod ord">
          <ac:chgData name="Lynn Irvine" userId="279c8e93-51ef-4dc5-b8a5-ff9d60f651fc" providerId="ADAL" clId="{968E06E9-284A-4AE3-9F87-19F8B8FA294B}" dt="2022-03-01T13:35:38.632" v="22366" actId="478"/>
          <ac:picMkLst>
            <pc:docMk/>
            <pc:sldMk cId="2594932521" sldId="484"/>
            <ac:picMk id="9" creationId="{5E8E9DA9-1E51-485C-9C8B-19CCCA61ED43}"/>
          </ac:picMkLst>
        </pc:picChg>
      </pc:sldChg>
      <pc:sldChg chg="addSp delSp modSp mod modClrScheme chgLayout">
        <pc:chgData name="Lynn Irvine" userId="279c8e93-51ef-4dc5-b8a5-ff9d60f651fc" providerId="ADAL" clId="{968E06E9-284A-4AE3-9F87-19F8B8FA294B}" dt="2022-03-01T13:45:18.709" v="22776" actId="962"/>
        <pc:sldMkLst>
          <pc:docMk/>
          <pc:sldMk cId="207084358" sldId="485"/>
        </pc:sldMkLst>
        <pc:spChg chg="mod ord">
          <ac:chgData name="Lynn Irvine" userId="279c8e93-51ef-4dc5-b8a5-ff9d60f651fc" providerId="ADAL" clId="{968E06E9-284A-4AE3-9F87-19F8B8FA294B}" dt="2022-02-28T21:14:33.641" v="16339" actId="700"/>
          <ac:spMkLst>
            <pc:docMk/>
            <pc:sldMk cId="207084358" sldId="485"/>
            <ac:spMk id="2" creationId="{0489F1E7-84A3-A349-8AEB-5A5CFDB87C9C}"/>
          </ac:spMkLst>
        </pc:spChg>
        <pc:spChg chg="del mod ord">
          <ac:chgData name="Lynn Irvine" userId="279c8e93-51ef-4dc5-b8a5-ff9d60f651fc" providerId="ADAL" clId="{968E06E9-284A-4AE3-9F87-19F8B8FA294B}" dt="2022-02-28T21:14:33.641" v="16339" actId="700"/>
          <ac:spMkLst>
            <pc:docMk/>
            <pc:sldMk cId="207084358" sldId="485"/>
            <ac:spMk id="3" creationId="{CE1D042F-868F-834F-96EA-D677E5DCBC3A}"/>
          </ac:spMkLst>
        </pc:spChg>
        <pc:spChg chg="add mod ord">
          <ac:chgData name="Lynn Irvine" userId="279c8e93-51ef-4dc5-b8a5-ff9d60f651fc" providerId="ADAL" clId="{968E06E9-284A-4AE3-9F87-19F8B8FA294B}" dt="2022-03-01T12:25:01.748" v="20176" actId="255"/>
          <ac:spMkLst>
            <pc:docMk/>
            <pc:sldMk cId="207084358" sldId="485"/>
            <ac:spMk id="4" creationId="{AFA4017A-6043-4A26-8E71-E529DB83388F}"/>
          </ac:spMkLst>
        </pc:spChg>
        <pc:spChg chg="add del mod ord">
          <ac:chgData name="Lynn Irvine" userId="279c8e93-51ef-4dc5-b8a5-ff9d60f651fc" providerId="ADAL" clId="{968E06E9-284A-4AE3-9F87-19F8B8FA294B}" dt="2022-02-28T21:17:48.575" v="16868" actId="22"/>
          <ac:spMkLst>
            <pc:docMk/>
            <pc:sldMk cId="207084358" sldId="485"/>
            <ac:spMk id="5" creationId="{01DFAD66-4CFB-449B-8128-5E1F74A9F51C}"/>
          </ac:spMkLst>
        </pc:spChg>
        <pc:spChg chg="add del mod">
          <ac:chgData name="Lynn Irvine" userId="279c8e93-51ef-4dc5-b8a5-ff9d60f651fc" providerId="ADAL" clId="{968E06E9-284A-4AE3-9F87-19F8B8FA294B}" dt="2022-03-01T13:38:15.260" v="22371" actId="22"/>
          <ac:spMkLst>
            <pc:docMk/>
            <pc:sldMk cId="207084358" sldId="485"/>
            <ac:spMk id="5" creationId="{1969A09B-FCC1-4642-BBC0-4C6176DB25CC}"/>
          </ac:spMkLst>
        </pc:spChg>
        <pc:picChg chg="add del mod ord">
          <ac:chgData name="Lynn Irvine" userId="279c8e93-51ef-4dc5-b8a5-ff9d60f651fc" providerId="ADAL" clId="{968E06E9-284A-4AE3-9F87-19F8B8FA294B}" dt="2022-03-01T13:38:11.589" v="22369" actId="478"/>
          <ac:picMkLst>
            <pc:docMk/>
            <pc:sldMk cId="207084358" sldId="485"/>
            <ac:picMk id="7" creationId="{BC3E6A74-896F-4569-8BD5-54533DBCC47A}"/>
          </ac:picMkLst>
        </pc:picChg>
        <pc:picChg chg="add mod ord">
          <ac:chgData name="Lynn Irvine" userId="279c8e93-51ef-4dc5-b8a5-ff9d60f651fc" providerId="ADAL" clId="{968E06E9-284A-4AE3-9F87-19F8B8FA294B}" dt="2022-03-01T13:45:18.709" v="22776" actId="962"/>
          <ac:picMkLst>
            <pc:docMk/>
            <pc:sldMk cId="207084358" sldId="485"/>
            <ac:picMk id="8" creationId="{9C6B6B34-B463-4818-B60E-89A929A20648}"/>
          </ac:picMkLst>
        </pc:picChg>
      </pc:sldChg>
      <pc:sldChg chg="addSp delSp modSp mod ord modClrScheme chgLayout">
        <pc:chgData name="Lynn Irvine" userId="279c8e93-51ef-4dc5-b8a5-ff9d60f651fc" providerId="ADAL" clId="{968E06E9-284A-4AE3-9F87-19F8B8FA294B}" dt="2022-03-01T13:33:44.819" v="22365" actId="20577"/>
        <pc:sldMkLst>
          <pc:docMk/>
          <pc:sldMk cId="3507779569" sldId="486"/>
        </pc:sldMkLst>
        <pc:spChg chg="add mod">
          <ac:chgData name="Lynn Irvine" userId="279c8e93-51ef-4dc5-b8a5-ff9d60f651fc" providerId="ADAL" clId="{968E06E9-284A-4AE3-9F87-19F8B8FA294B}" dt="2022-02-28T20:35:58.098" v="13759" actId="20577"/>
          <ac:spMkLst>
            <pc:docMk/>
            <pc:sldMk cId="3507779569" sldId="486"/>
            <ac:spMk id="2" creationId="{9AC87C0F-D908-4524-860E-917A3495CCAE}"/>
          </ac:spMkLst>
        </pc:spChg>
        <pc:spChg chg="add mod">
          <ac:chgData name="Lynn Irvine" userId="279c8e93-51ef-4dc5-b8a5-ff9d60f651fc" providerId="ADAL" clId="{968E06E9-284A-4AE3-9F87-19F8B8FA294B}" dt="2022-03-01T13:33:44.819" v="22365" actId="20577"/>
          <ac:spMkLst>
            <pc:docMk/>
            <pc:sldMk cId="3507779569" sldId="486"/>
            <ac:spMk id="3" creationId="{036E7664-3EAB-46D1-A6C0-7B409E73EEFD}"/>
          </ac:spMkLst>
        </pc:spChg>
        <pc:spChg chg="add del mod">
          <ac:chgData name="Lynn Irvine" userId="279c8e93-51ef-4dc5-b8a5-ff9d60f651fc" providerId="ADAL" clId="{968E06E9-284A-4AE3-9F87-19F8B8FA294B}" dt="2022-02-28T20:37:27.768" v="13860" actId="22"/>
          <ac:spMkLst>
            <pc:docMk/>
            <pc:sldMk cId="3507779569" sldId="486"/>
            <ac:spMk id="4" creationId="{70F145F4-7AA5-4BE8-9BB6-5CB24CB5F72E}"/>
          </ac:spMkLst>
        </pc:spChg>
        <pc:picChg chg="add mod ord">
          <ac:chgData name="Lynn Irvine" userId="279c8e93-51ef-4dc5-b8a5-ff9d60f651fc" providerId="ADAL" clId="{968E06E9-284A-4AE3-9F87-19F8B8FA294B}" dt="2022-02-28T21:37:07.602" v="18836" actId="962"/>
          <ac:picMkLst>
            <pc:docMk/>
            <pc:sldMk cId="3507779569" sldId="486"/>
            <ac:picMk id="6" creationId="{962F88CC-9A70-4136-995F-EC4F6DEC6A1F}"/>
          </ac:picMkLst>
        </pc:picChg>
        <pc:picChg chg="add mod">
          <ac:chgData name="Lynn Irvine" userId="279c8e93-51ef-4dc5-b8a5-ff9d60f651fc" providerId="ADAL" clId="{968E06E9-284A-4AE3-9F87-19F8B8FA294B}" dt="2022-02-28T21:37:43.577" v="18984" actId="962"/>
          <ac:picMkLst>
            <pc:docMk/>
            <pc:sldMk cId="3507779569" sldId="486"/>
            <ac:picMk id="8" creationId="{C18E00E8-F448-475E-B9EA-A4B2F5F12158}"/>
          </ac:picMkLst>
        </pc:picChg>
      </pc:sldChg>
      <pc:sldChg chg="addSp delSp modSp add mod modClrScheme chgLayout">
        <pc:chgData name="Lynn Irvine" userId="279c8e93-51ef-4dc5-b8a5-ff9d60f651fc" providerId="ADAL" clId="{968E06E9-284A-4AE3-9F87-19F8B8FA294B}" dt="2022-03-01T13:43:48.502" v="22414" actId="313"/>
        <pc:sldMkLst>
          <pc:docMk/>
          <pc:sldMk cId="3249623564" sldId="487"/>
        </pc:sldMkLst>
        <pc:spChg chg="mod ord">
          <ac:chgData name="Lynn Irvine" userId="279c8e93-51ef-4dc5-b8a5-ff9d60f651fc" providerId="ADAL" clId="{968E06E9-284A-4AE3-9F87-19F8B8FA294B}" dt="2022-03-01T13:31:29.840" v="22349" actId="700"/>
          <ac:spMkLst>
            <pc:docMk/>
            <pc:sldMk cId="3249623564" sldId="487"/>
            <ac:spMk id="2" creationId="{0489F1E7-84A3-A349-8AEB-5A5CFDB87C9C}"/>
          </ac:spMkLst>
        </pc:spChg>
        <pc:spChg chg="mod ord">
          <ac:chgData name="Lynn Irvine" userId="279c8e93-51ef-4dc5-b8a5-ff9d60f651fc" providerId="ADAL" clId="{968E06E9-284A-4AE3-9F87-19F8B8FA294B}" dt="2022-03-01T13:31:29.840" v="22349" actId="700"/>
          <ac:spMkLst>
            <pc:docMk/>
            <pc:sldMk cId="3249623564" sldId="487"/>
            <ac:spMk id="3" creationId="{CE1D042F-868F-834F-96EA-D677E5DCBC3A}"/>
          </ac:spMkLst>
        </pc:spChg>
        <pc:spChg chg="add del mod ord">
          <ac:chgData name="Lynn Irvine" userId="279c8e93-51ef-4dc5-b8a5-ff9d60f651fc" providerId="ADAL" clId="{968E06E9-284A-4AE3-9F87-19F8B8FA294B}" dt="2022-03-01T13:30:53.679" v="22347" actId="700"/>
          <ac:spMkLst>
            <pc:docMk/>
            <pc:sldMk cId="3249623564" sldId="487"/>
            <ac:spMk id="4" creationId="{4E9BE10C-CB28-44BD-98A0-85461052080A}"/>
          </ac:spMkLst>
        </pc:spChg>
        <pc:spChg chg="add mod ord">
          <ac:chgData name="Lynn Irvine" userId="279c8e93-51ef-4dc5-b8a5-ff9d60f651fc" providerId="ADAL" clId="{968E06E9-284A-4AE3-9F87-19F8B8FA294B}" dt="2022-03-01T13:43:48.502" v="22414" actId="313"/>
          <ac:spMkLst>
            <pc:docMk/>
            <pc:sldMk cId="3249623564" sldId="487"/>
            <ac:spMk id="5" creationId="{1BB15EF8-2188-4D9C-B393-E978484481CE}"/>
          </ac:spMkLst>
        </pc:spChg>
      </pc:sldChg>
      <pc:sldChg chg="add del">
        <pc:chgData name="Lynn Irvine" userId="279c8e93-51ef-4dc5-b8a5-ff9d60f651fc" providerId="ADAL" clId="{968E06E9-284A-4AE3-9F87-19F8B8FA294B}" dt="2022-02-28T18:01:55.982" v="8375" actId="2696"/>
        <pc:sldMkLst>
          <pc:docMk/>
          <pc:sldMk cId="1707160779" sldId="488"/>
        </pc:sldMkLst>
      </pc:sldChg>
      <pc:sldChg chg="modSp add mod">
        <pc:chgData name="Lynn Irvine" userId="279c8e93-51ef-4dc5-b8a5-ff9d60f651fc" providerId="ADAL" clId="{968E06E9-284A-4AE3-9F87-19F8B8FA294B}" dt="2022-03-01T11:41:35.439" v="19742" actId="20577"/>
        <pc:sldMkLst>
          <pc:docMk/>
          <pc:sldMk cId="422359342" sldId="489"/>
        </pc:sldMkLst>
        <pc:spChg chg="mod">
          <ac:chgData name="Lynn Irvine" userId="279c8e93-51ef-4dc5-b8a5-ff9d60f651fc" providerId="ADAL" clId="{968E06E9-284A-4AE3-9F87-19F8B8FA294B}" dt="2022-02-28T21:02:59.030" v="15748" actId="20577"/>
          <ac:spMkLst>
            <pc:docMk/>
            <pc:sldMk cId="422359342" sldId="489"/>
            <ac:spMk id="2" creationId="{5F7B85FF-8FE0-4D4D-8D04-D6E08B38AF98}"/>
          </ac:spMkLst>
        </pc:spChg>
        <pc:spChg chg="mod">
          <ac:chgData name="Lynn Irvine" userId="279c8e93-51ef-4dc5-b8a5-ff9d60f651fc" providerId="ADAL" clId="{968E06E9-284A-4AE3-9F87-19F8B8FA294B}" dt="2022-03-01T11:41:35.439" v="19742" actId="20577"/>
          <ac:spMkLst>
            <pc:docMk/>
            <pc:sldMk cId="422359342" sldId="489"/>
            <ac:spMk id="4" creationId="{670736B7-98E8-4475-AE1F-D952FF7BBB70}"/>
          </ac:spMkLst>
        </pc:spChg>
      </pc:sldChg>
      <pc:sldChg chg="addSp delSp modSp add mod">
        <pc:chgData name="Lynn Irvine" userId="279c8e93-51ef-4dc5-b8a5-ff9d60f651fc" providerId="ADAL" clId="{968E06E9-284A-4AE3-9F87-19F8B8FA294B}" dt="2022-03-01T11:46:18.807" v="19870" actId="20577"/>
        <pc:sldMkLst>
          <pc:docMk/>
          <pc:sldMk cId="110254827" sldId="490"/>
        </pc:sldMkLst>
        <pc:spChg chg="add del mod">
          <ac:chgData name="Lynn Irvine" userId="279c8e93-51ef-4dc5-b8a5-ff9d60f651fc" providerId="ADAL" clId="{968E06E9-284A-4AE3-9F87-19F8B8FA294B}" dt="2022-02-28T21:13:56.407" v="16274" actId="22"/>
          <ac:spMkLst>
            <pc:docMk/>
            <pc:sldMk cId="110254827" sldId="490"/>
            <ac:spMk id="3" creationId="{B8C10789-B64F-4F28-8F8C-262B76E54CB4}"/>
          </ac:spMkLst>
        </pc:spChg>
        <pc:spChg chg="mod">
          <ac:chgData name="Lynn Irvine" userId="279c8e93-51ef-4dc5-b8a5-ff9d60f651fc" providerId="ADAL" clId="{968E06E9-284A-4AE3-9F87-19F8B8FA294B}" dt="2022-03-01T11:46:18.807" v="19870" actId="20577"/>
          <ac:spMkLst>
            <pc:docMk/>
            <pc:sldMk cId="110254827" sldId="490"/>
            <ac:spMk id="5" creationId="{42E52DF1-1068-4E5E-955F-A66877A3BD77}"/>
          </ac:spMkLst>
        </pc:spChg>
        <pc:picChg chg="del">
          <ac:chgData name="Lynn Irvine" userId="279c8e93-51ef-4dc5-b8a5-ff9d60f651fc" providerId="ADAL" clId="{968E06E9-284A-4AE3-9F87-19F8B8FA294B}" dt="2022-02-28T21:13:52.650" v="16272" actId="478"/>
          <ac:picMkLst>
            <pc:docMk/>
            <pc:sldMk cId="110254827" sldId="490"/>
            <ac:picMk id="6" creationId="{93471E50-F128-4D0B-A976-A6C013C95C98}"/>
          </ac:picMkLst>
        </pc:picChg>
        <pc:picChg chg="add mod ord">
          <ac:chgData name="Lynn Irvine" userId="279c8e93-51ef-4dc5-b8a5-ff9d60f651fc" providerId="ADAL" clId="{968E06E9-284A-4AE3-9F87-19F8B8FA294B}" dt="2022-02-28T21:39:46.489" v="19360" actId="962"/>
          <ac:picMkLst>
            <pc:docMk/>
            <pc:sldMk cId="110254827" sldId="490"/>
            <ac:picMk id="7" creationId="{88DA6D17-66A4-4D48-A1FD-7B5028C15BD1}"/>
          </ac:picMkLst>
        </pc:picChg>
      </pc:sldChg>
      <pc:sldChg chg="addSp delSp modSp add mod modClrScheme chgLayout">
        <pc:chgData name="Lynn Irvine" userId="279c8e93-51ef-4dc5-b8a5-ff9d60f651fc" providerId="ADAL" clId="{968E06E9-284A-4AE3-9F87-19F8B8FA294B}" dt="2022-03-01T13:19:32.946" v="21982" actId="20577"/>
        <pc:sldMkLst>
          <pc:docMk/>
          <pc:sldMk cId="2184363673" sldId="491"/>
        </pc:sldMkLst>
        <pc:spChg chg="add del mod ord">
          <ac:chgData name="Lynn Irvine" userId="279c8e93-51ef-4dc5-b8a5-ff9d60f651fc" providerId="ADAL" clId="{968E06E9-284A-4AE3-9F87-19F8B8FA294B}" dt="2022-02-28T18:10:34.948" v="9345" actId="700"/>
          <ac:spMkLst>
            <pc:docMk/>
            <pc:sldMk cId="2184363673" sldId="491"/>
            <ac:spMk id="2" creationId="{604EB409-0B65-4C45-8420-68BB300012B2}"/>
          </ac:spMkLst>
        </pc:spChg>
        <pc:spChg chg="mod ord">
          <ac:chgData name="Lynn Irvine" userId="279c8e93-51ef-4dc5-b8a5-ff9d60f651fc" providerId="ADAL" clId="{968E06E9-284A-4AE3-9F87-19F8B8FA294B}" dt="2022-03-01T13:19:32.946" v="21982" actId="20577"/>
          <ac:spMkLst>
            <pc:docMk/>
            <pc:sldMk cId="2184363673" sldId="491"/>
            <ac:spMk id="4" creationId="{D2BC2A35-1560-4C8D-B691-B09096BA1294}"/>
          </ac:spMkLst>
        </pc:spChg>
        <pc:spChg chg="mod ord">
          <ac:chgData name="Lynn Irvine" userId="279c8e93-51ef-4dc5-b8a5-ff9d60f651fc" providerId="ADAL" clId="{968E06E9-284A-4AE3-9F87-19F8B8FA294B}" dt="2022-02-28T21:43:32.081" v="19600" actId="20577"/>
          <ac:spMkLst>
            <pc:docMk/>
            <pc:sldMk cId="2184363673" sldId="491"/>
            <ac:spMk id="6" creationId="{A5B13D57-7C26-4618-8B32-EE735F1FE46F}"/>
          </ac:spMkLst>
        </pc:spChg>
        <pc:picChg chg="del">
          <ac:chgData name="Lynn Irvine" userId="279c8e93-51ef-4dc5-b8a5-ff9d60f651fc" providerId="ADAL" clId="{968E06E9-284A-4AE3-9F87-19F8B8FA294B}" dt="2022-02-28T17:54:53.155" v="8267" actId="478"/>
          <ac:picMkLst>
            <pc:docMk/>
            <pc:sldMk cId="2184363673" sldId="491"/>
            <ac:picMk id="28" creationId="{1118AFB3-6960-4216-AC9A-6BFDF3E2A4AA}"/>
          </ac:picMkLst>
        </pc:picChg>
      </pc:sldChg>
      <pc:sldChg chg="addSp delSp modSp add mod">
        <pc:chgData name="Lynn Irvine" userId="279c8e93-51ef-4dc5-b8a5-ff9d60f651fc" providerId="ADAL" clId="{968E06E9-284A-4AE3-9F87-19F8B8FA294B}" dt="2022-03-01T13:21:37.241" v="22015" actId="20577"/>
        <pc:sldMkLst>
          <pc:docMk/>
          <pc:sldMk cId="1610448526" sldId="492"/>
        </pc:sldMkLst>
        <pc:spChg chg="mod">
          <ac:chgData name="Lynn Irvine" userId="279c8e93-51ef-4dc5-b8a5-ff9d60f651fc" providerId="ADAL" clId="{968E06E9-284A-4AE3-9F87-19F8B8FA294B}" dt="2022-02-28T18:20:05.599" v="10536" actId="20577"/>
          <ac:spMkLst>
            <pc:docMk/>
            <pc:sldMk cId="1610448526" sldId="492"/>
            <ac:spMk id="4" creationId="{D2BC2A35-1560-4C8D-B691-B09096BA1294}"/>
          </ac:spMkLst>
        </pc:spChg>
        <pc:spChg chg="add del mod">
          <ac:chgData name="Lynn Irvine" userId="279c8e93-51ef-4dc5-b8a5-ff9d60f651fc" providerId="ADAL" clId="{968E06E9-284A-4AE3-9F87-19F8B8FA294B}" dt="2022-02-28T21:33:11.027" v="18418" actId="478"/>
          <ac:spMkLst>
            <pc:docMk/>
            <pc:sldMk cId="1610448526" sldId="492"/>
            <ac:spMk id="5" creationId="{44D0FD32-268F-4D76-9B34-299617FF2B2F}"/>
          </ac:spMkLst>
        </pc:spChg>
        <pc:spChg chg="del mod">
          <ac:chgData name="Lynn Irvine" userId="279c8e93-51ef-4dc5-b8a5-ff9d60f651fc" providerId="ADAL" clId="{968E06E9-284A-4AE3-9F87-19F8B8FA294B}" dt="2022-02-28T21:33:07.837" v="18417" actId="478"/>
          <ac:spMkLst>
            <pc:docMk/>
            <pc:sldMk cId="1610448526" sldId="492"/>
            <ac:spMk id="6" creationId="{A5B13D57-7C26-4618-8B32-EE735F1FE46F}"/>
          </ac:spMkLst>
        </pc:spChg>
        <pc:graphicFrameChg chg="add mod modGraphic">
          <ac:chgData name="Lynn Irvine" userId="279c8e93-51ef-4dc5-b8a5-ff9d60f651fc" providerId="ADAL" clId="{968E06E9-284A-4AE3-9F87-19F8B8FA294B}" dt="2022-03-01T13:21:37.241" v="22015" actId="20577"/>
          <ac:graphicFrameMkLst>
            <pc:docMk/>
            <pc:sldMk cId="1610448526" sldId="492"/>
            <ac:graphicFrameMk id="2" creationId="{AFDEB855-A13D-4894-B682-B1BA960B8788}"/>
          </ac:graphicFrameMkLst>
        </pc:graphicFrameChg>
      </pc:sldChg>
      <pc:sldChg chg="addSp delSp modSp add mod">
        <pc:chgData name="Lynn Irvine" userId="279c8e93-51ef-4dc5-b8a5-ff9d60f651fc" providerId="ADAL" clId="{968E06E9-284A-4AE3-9F87-19F8B8FA294B}" dt="2022-02-28T21:41:20.498" v="19596" actId="962"/>
        <pc:sldMkLst>
          <pc:docMk/>
          <pc:sldMk cId="263443687" sldId="493"/>
        </pc:sldMkLst>
        <pc:spChg chg="mod">
          <ac:chgData name="Lynn Irvine" userId="279c8e93-51ef-4dc5-b8a5-ff9d60f651fc" providerId="ADAL" clId="{968E06E9-284A-4AE3-9F87-19F8B8FA294B}" dt="2022-02-28T21:21:36.590" v="17058" actId="20577"/>
          <ac:spMkLst>
            <pc:docMk/>
            <pc:sldMk cId="263443687" sldId="493"/>
            <ac:spMk id="2" creationId="{0489F1E7-84A3-A349-8AEB-5A5CFDB87C9C}"/>
          </ac:spMkLst>
        </pc:spChg>
        <pc:spChg chg="mod">
          <ac:chgData name="Lynn Irvine" userId="279c8e93-51ef-4dc5-b8a5-ff9d60f651fc" providerId="ADAL" clId="{968E06E9-284A-4AE3-9F87-19F8B8FA294B}" dt="2022-02-28T21:23:52.237" v="17409" actId="20577"/>
          <ac:spMkLst>
            <pc:docMk/>
            <pc:sldMk cId="263443687" sldId="493"/>
            <ac:spMk id="4" creationId="{AFA4017A-6043-4A26-8E71-E529DB83388F}"/>
          </ac:spMkLst>
        </pc:spChg>
        <pc:spChg chg="add del mod">
          <ac:chgData name="Lynn Irvine" userId="279c8e93-51ef-4dc5-b8a5-ff9d60f651fc" providerId="ADAL" clId="{968E06E9-284A-4AE3-9F87-19F8B8FA294B}" dt="2022-02-28T21:22:27.536" v="17061" actId="22"/>
          <ac:spMkLst>
            <pc:docMk/>
            <pc:sldMk cId="263443687" sldId="493"/>
            <ac:spMk id="5" creationId="{BFEFAA45-89E4-4F94-AB36-4C27A7E97149}"/>
          </ac:spMkLst>
        </pc:spChg>
        <pc:picChg chg="del">
          <ac:chgData name="Lynn Irvine" userId="279c8e93-51ef-4dc5-b8a5-ff9d60f651fc" providerId="ADAL" clId="{968E06E9-284A-4AE3-9F87-19F8B8FA294B}" dt="2022-02-28T21:21:55.335" v="17059" actId="478"/>
          <ac:picMkLst>
            <pc:docMk/>
            <pc:sldMk cId="263443687" sldId="493"/>
            <ac:picMk id="7" creationId="{BC3E6A74-896F-4569-8BD5-54533DBCC47A}"/>
          </ac:picMkLst>
        </pc:picChg>
        <pc:picChg chg="add mod ord">
          <ac:chgData name="Lynn Irvine" userId="279c8e93-51ef-4dc5-b8a5-ff9d60f651fc" providerId="ADAL" clId="{968E06E9-284A-4AE3-9F87-19F8B8FA294B}" dt="2022-02-28T21:41:20.498" v="19596" actId="962"/>
          <ac:picMkLst>
            <pc:docMk/>
            <pc:sldMk cId="263443687" sldId="493"/>
            <ac:picMk id="8" creationId="{CE4A7AB8-D867-4B4D-B8C3-1B2BAE1F5E37}"/>
          </ac:picMkLst>
        </pc:picChg>
      </pc:sldChg>
      <pc:sldChg chg="modSp add mod">
        <pc:chgData name="Lynn Irvine" userId="279c8e93-51ef-4dc5-b8a5-ff9d60f651fc" providerId="ADAL" clId="{968E06E9-284A-4AE3-9F87-19F8B8FA294B}" dt="2022-02-28T21:42:15.614" v="19599" actId="255"/>
        <pc:sldMkLst>
          <pc:docMk/>
          <pc:sldMk cId="3209618375" sldId="494"/>
        </pc:sldMkLst>
        <pc:spChg chg="mod">
          <ac:chgData name="Lynn Irvine" userId="279c8e93-51ef-4dc5-b8a5-ff9d60f651fc" providerId="ADAL" clId="{968E06E9-284A-4AE3-9F87-19F8B8FA294B}" dt="2022-02-28T21:42:15.614" v="19599" actId="255"/>
          <ac:spMkLst>
            <pc:docMk/>
            <pc:sldMk cId="3209618375" sldId="494"/>
            <ac:spMk id="2" creationId="{7175F20C-468E-F742-9149-B8A5FEBC2911}"/>
          </ac:spMkLst>
        </pc:spChg>
      </pc:sldChg>
      <pc:sldChg chg="addSp delSp modSp add mod">
        <pc:chgData name="Lynn Irvine" userId="279c8e93-51ef-4dc5-b8a5-ff9d60f651fc" providerId="ADAL" clId="{968E06E9-284A-4AE3-9F87-19F8B8FA294B}" dt="2022-03-01T13:14:39.771" v="21626" actId="962"/>
        <pc:sldMkLst>
          <pc:docMk/>
          <pc:sldMk cId="2246275134" sldId="495"/>
        </pc:sldMkLst>
        <pc:spChg chg="mod">
          <ac:chgData name="Lynn Irvine" userId="279c8e93-51ef-4dc5-b8a5-ff9d60f651fc" providerId="ADAL" clId="{968E06E9-284A-4AE3-9F87-19F8B8FA294B}" dt="2022-03-01T13:08:12.739" v="20760" actId="20577"/>
          <ac:spMkLst>
            <pc:docMk/>
            <pc:sldMk cId="2246275134" sldId="495"/>
            <ac:spMk id="2" creationId="{0489F1E7-84A3-A349-8AEB-5A5CFDB87C9C}"/>
          </ac:spMkLst>
        </pc:spChg>
        <pc:spChg chg="mod">
          <ac:chgData name="Lynn Irvine" userId="279c8e93-51ef-4dc5-b8a5-ff9d60f651fc" providerId="ADAL" clId="{968E06E9-284A-4AE3-9F87-19F8B8FA294B}" dt="2022-03-01T13:13:55.553" v="21500" actId="27636"/>
          <ac:spMkLst>
            <pc:docMk/>
            <pc:sldMk cId="2246275134" sldId="495"/>
            <ac:spMk id="4" creationId="{AFA4017A-6043-4A26-8E71-E529DB83388F}"/>
          </ac:spMkLst>
        </pc:spChg>
        <pc:spChg chg="add del mod">
          <ac:chgData name="Lynn Irvine" userId="279c8e93-51ef-4dc5-b8a5-ff9d60f651fc" providerId="ADAL" clId="{968E06E9-284A-4AE3-9F87-19F8B8FA294B}" dt="2022-03-01T13:05:21.033" v="20616" actId="22"/>
          <ac:spMkLst>
            <pc:docMk/>
            <pc:sldMk cId="2246275134" sldId="495"/>
            <ac:spMk id="5" creationId="{8773E041-E294-4E5A-A829-E4ECF5525537}"/>
          </ac:spMkLst>
        </pc:spChg>
        <pc:spChg chg="add del mod">
          <ac:chgData name="Lynn Irvine" userId="279c8e93-51ef-4dc5-b8a5-ff9d60f651fc" providerId="ADAL" clId="{968E06E9-284A-4AE3-9F87-19F8B8FA294B}" dt="2022-03-01T13:12:36.236" v="21274" actId="22"/>
          <ac:spMkLst>
            <pc:docMk/>
            <pc:sldMk cId="2246275134" sldId="495"/>
            <ac:spMk id="10" creationId="{BC457D58-C6B3-454B-8405-C333EF192829}"/>
          </ac:spMkLst>
        </pc:spChg>
        <pc:picChg chg="del">
          <ac:chgData name="Lynn Irvine" userId="279c8e93-51ef-4dc5-b8a5-ff9d60f651fc" providerId="ADAL" clId="{968E06E9-284A-4AE3-9F87-19F8B8FA294B}" dt="2022-03-01T13:04:02.822" v="20483" actId="478"/>
          <ac:picMkLst>
            <pc:docMk/>
            <pc:sldMk cId="2246275134" sldId="495"/>
            <ac:picMk id="7" creationId="{BC3E6A74-896F-4569-8BD5-54533DBCC47A}"/>
          </ac:picMkLst>
        </pc:picChg>
        <pc:picChg chg="add del mod ord">
          <ac:chgData name="Lynn Irvine" userId="279c8e93-51ef-4dc5-b8a5-ff9d60f651fc" providerId="ADAL" clId="{968E06E9-284A-4AE3-9F87-19F8B8FA294B}" dt="2022-03-01T13:12:32.803" v="21272" actId="478"/>
          <ac:picMkLst>
            <pc:docMk/>
            <pc:sldMk cId="2246275134" sldId="495"/>
            <ac:picMk id="8" creationId="{755331D0-19AC-437E-B135-42A95D55BDBA}"/>
          </ac:picMkLst>
        </pc:picChg>
        <pc:picChg chg="add mod ord">
          <ac:chgData name="Lynn Irvine" userId="279c8e93-51ef-4dc5-b8a5-ff9d60f651fc" providerId="ADAL" clId="{968E06E9-284A-4AE3-9F87-19F8B8FA294B}" dt="2022-03-01T13:14:39.771" v="21626" actId="962"/>
          <ac:picMkLst>
            <pc:docMk/>
            <pc:sldMk cId="2246275134" sldId="495"/>
            <ac:picMk id="12" creationId="{1CFA4C81-96C5-42AC-8745-4E13233C257A}"/>
          </ac:picMkLst>
        </pc:picChg>
      </pc:sldChg>
      <pc:sldChg chg="modSp add mod ord">
        <pc:chgData name="Lynn Irvine" userId="279c8e93-51ef-4dc5-b8a5-ff9d60f651fc" providerId="ADAL" clId="{968E06E9-284A-4AE3-9F87-19F8B8FA294B}" dt="2022-03-01T13:40:47.040" v="22413" actId="20577"/>
        <pc:sldMkLst>
          <pc:docMk/>
          <pc:sldMk cId="739913275" sldId="496"/>
        </pc:sldMkLst>
        <pc:spChg chg="mod">
          <ac:chgData name="Lynn Irvine" userId="279c8e93-51ef-4dc5-b8a5-ff9d60f651fc" providerId="ADAL" clId="{968E06E9-284A-4AE3-9F87-19F8B8FA294B}" dt="2022-03-01T13:07:56.796" v="20747" actId="20577"/>
          <ac:spMkLst>
            <pc:docMk/>
            <pc:sldMk cId="739913275" sldId="496"/>
            <ac:spMk id="2" creationId="{0489F1E7-84A3-A349-8AEB-5A5CFDB87C9C}"/>
          </ac:spMkLst>
        </pc:spChg>
        <pc:spChg chg="mod">
          <ac:chgData name="Lynn Irvine" userId="279c8e93-51ef-4dc5-b8a5-ff9d60f651fc" providerId="ADAL" clId="{968E06E9-284A-4AE3-9F87-19F8B8FA294B}" dt="2022-03-01T13:40:47.040" v="22413" actId="20577"/>
          <ac:spMkLst>
            <pc:docMk/>
            <pc:sldMk cId="739913275" sldId="496"/>
            <ac:spMk id="4" creationId="{AFA4017A-6043-4A26-8E71-E529DB83388F}"/>
          </ac:spMkLst>
        </pc:spChg>
        <pc:picChg chg="mod">
          <ac:chgData name="Lynn Irvine" userId="279c8e93-51ef-4dc5-b8a5-ff9d60f651fc" providerId="ADAL" clId="{968E06E9-284A-4AE3-9F87-19F8B8FA294B}" dt="2022-03-01T13:15:26.602" v="21858" actId="962"/>
          <ac:picMkLst>
            <pc:docMk/>
            <pc:sldMk cId="739913275" sldId="496"/>
            <ac:picMk id="8" creationId="{755331D0-19AC-437E-B135-42A95D55BDBA}"/>
          </ac:picMkLst>
        </pc:picChg>
      </pc:sldChg>
      <pc:sldChg chg="addSp delSp modSp add mod ord">
        <pc:chgData name="Lynn Irvine" userId="279c8e93-51ef-4dc5-b8a5-ff9d60f651fc" providerId="ADAL" clId="{968E06E9-284A-4AE3-9F87-19F8B8FA294B}" dt="2022-03-01T13:45:55.381" v="22936" actId="962"/>
        <pc:sldMkLst>
          <pc:docMk/>
          <pc:sldMk cId="446610610" sldId="497"/>
        </pc:sldMkLst>
        <pc:spChg chg="add del mod">
          <ac:chgData name="Lynn Irvine" userId="279c8e93-51ef-4dc5-b8a5-ff9d60f651fc" providerId="ADAL" clId="{968E06E9-284A-4AE3-9F87-19F8B8FA294B}" dt="2022-03-01T13:39:34.477" v="22400" actId="22"/>
          <ac:spMkLst>
            <pc:docMk/>
            <pc:sldMk cId="446610610" sldId="497"/>
            <ac:spMk id="3" creationId="{99A3C1DC-2D7A-411F-AB7B-C341975AC5B1}"/>
          </ac:spMkLst>
        </pc:spChg>
        <pc:spChg chg="mod">
          <ac:chgData name="Lynn Irvine" userId="279c8e93-51ef-4dc5-b8a5-ff9d60f651fc" providerId="ADAL" clId="{968E06E9-284A-4AE3-9F87-19F8B8FA294B}" dt="2022-03-01T13:39:10.233" v="22397" actId="20577"/>
          <ac:spMkLst>
            <pc:docMk/>
            <pc:sldMk cId="446610610" sldId="497"/>
            <ac:spMk id="5" creationId="{42E52DF1-1068-4E5E-955F-A66877A3BD77}"/>
          </ac:spMkLst>
        </pc:spChg>
        <pc:picChg chg="add mod ord">
          <ac:chgData name="Lynn Irvine" userId="279c8e93-51ef-4dc5-b8a5-ff9d60f651fc" providerId="ADAL" clId="{968E06E9-284A-4AE3-9F87-19F8B8FA294B}" dt="2022-03-01T13:45:55.381" v="22936" actId="962"/>
          <ac:picMkLst>
            <pc:docMk/>
            <pc:sldMk cId="446610610" sldId="497"/>
            <ac:picMk id="6" creationId="{B4E1D12B-C08A-4BD1-AB7A-24000B545DF6}"/>
          </ac:picMkLst>
        </pc:picChg>
        <pc:picChg chg="del">
          <ac:chgData name="Lynn Irvine" userId="279c8e93-51ef-4dc5-b8a5-ff9d60f651fc" providerId="ADAL" clId="{968E06E9-284A-4AE3-9F87-19F8B8FA294B}" dt="2022-03-01T13:39:14.556" v="22398" actId="478"/>
          <ac:picMkLst>
            <pc:docMk/>
            <pc:sldMk cId="446610610" sldId="497"/>
            <ac:picMk id="7" creationId="{88DA6D17-66A4-4D48-A1FD-7B5028C15BD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FE507-5A8A-4C6E-B50F-7C4A8FC8452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F041808D-E3E9-4BBB-B3CB-F4EA9E94C478}">
      <dgm:prSet phldrT="[Text]"/>
      <dgm:spPr/>
      <dgm:t>
        <a:bodyPr/>
        <a:lstStyle/>
        <a:p>
          <a:r>
            <a:rPr lang="en-GB" dirty="0"/>
            <a:t>.org</a:t>
          </a:r>
        </a:p>
      </dgm:t>
    </dgm:pt>
    <dgm:pt modelId="{65917411-CD1E-46E1-B17B-354A6C705637}" type="parTrans" cxnId="{BDF5078F-C158-426B-8B93-4EB59BEE9022}">
      <dgm:prSet/>
      <dgm:spPr/>
      <dgm:t>
        <a:bodyPr/>
        <a:lstStyle/>
        <a:p>
          <a:endParaRPr lang="en-GB"/>
        </a:p>
      </dgm:t>
    </dgm:pt>
    <dgm:pt modelId="{DD6420B3-1BD8-4306-A7AA-7B9BA798F0FA}" type="sibTrans" cxnId="{BDF5078F-C158-426B-8B93-4EB59BEE9022}">
      <dgm:prSet/>
      <dgm:spPr/>
      <dgm:t>
        <a:bodyPr/>
        <a:lstStyle/>
        <a:p>
          <a:endParaRPr lang="en-GB"/>
        </a:p>
      </dgm:t>
    </dgm:pt>
    <dgm:pt modelId="{257F515F-F00F-4F2E-98F4-51E17F6BA4FE}">
      <dgm:prSet phldrT="[Text]"/>
      <dgm:spPr/>
      <dgm:t>
        <a:bodyPr/>
        <a:lstStyle/>
        <a:p>
          <a:r>
            <a:rPr lang="en-GB" dirty="0"/>
            <a:t>can also add .uk if limiting to UK organisations</a:t>
          </a:r>
        </a:p>
      </dgm:t>
    </dgm:pt>
    <dgm:pt modelId="{E0F28497-B1C0-4173-8BAC-AF1C6043B3E6}" type="parTrans" cxnId="{2D68C9A6-4B85-48EC-967B-45EE6F97AAA4}">
      <dgm:prSet/>
      <dgm:spPr/>
      <dgm:t>
        <a:bodyPr/>
        <a:lstStyle/>
        <a:p>
          <a:endParaRPr lang="en-GB"/>
        </a:p>
      </dgm:t>
    </dgm:pt>
    <dgm:pt modelId="{C389C389-A6D5-4773-A664-FE7043EEB5BF}" type="sibTrans" cxnId="{2D68C9A6-4B85-48EC-967B-45EE6F97AAA4}">
      <dgm:prSet/>
      <dgm:spPr/>
      <dgm:t>
        <a:bodyPr/>
        <a:lstStyle/>
        <a:p>
          <a:endParaRPr lang="en-GB"/>
        </a:p>
      </dgm:t>
    </dgm:pt>
    <dgm:pt modelId="{EFBEAC9D-4456-42D3-BB92-40E076950CAA}">
      <dgm:prSet phldrT="[Text]"/>
      <dgm:spPr/>
      <dgm:t>
        <a:bodyPr/>
        <a:lstStyle/>
        <a:p>
          <a:r>
            <a:rPr lang="en-GB" dirty="0"/>
            <a:t>Can be useful for organisations, like charities or think tanks.  This is helpful if you want to find policies.  </a:t>
          </a:r>
        </a:p>
      </dgm:t>
    </dgm:pt>
    <dgm:pt modelId="{8346A9B6-CBEA-4BC2-9A3A-108F9219C61C}" type="parTrans" cxnId="{6CDCFF38-BF44-4010-8705-30765DEA5223}">
      <dgm:prSet/>
      <dgm:spPr/>
      <dgm:t>
        <a:bodyPr/>
        <a:lstStyle/>
        <a:p>
          <a:endParaRPr lang="en-GB"/>
        </a:p>
      </dgm:t>
    </dgm:pt>
    <dgm:pt modelId="{1F2698FF-D483-4C72-A050-5BA172D231FF}" type="sibTrans" cxnId="{6CDCFF38-BF44-4010-8705-30765DEA5223}">
      <dgm:prSet/>
      <dgm:spPr/>
      <dgm:t>
        <a:bodyPr/>
        <a:lstStyle/>
        <a:p>
          <a:endParaRPr lang="en-GB"/>
        </a:p>
      </dgm:t>
    </dgm:pt>
    <dgm:pt modelId="{A2C31E00-D414-47E6-8B63-97BD0FE77256}">
      <dgm:prSet phldrT="[Text]"/>
      <dgm:spPr/>
      <dgm:t>
        <a:bodyPr/>
        <a:lstStyle/>
        <a:p>
          <a:r>
            <a:rPr lang="en-GB" dirty="0"/>
            <a:t>.gov.uk</a:t>
          </a:r>
        </a:p>
      </dgm:t>
    </dgm:pt>
    <dgm:pt modelId="{5DC76DA1-60EA-43D2-8DBB-4E479A443551}" type="parTrans" cxnId="{DB3483B4-CCEE-47F2-A399-2720243A9B93}">
      <dgm:prSet/>
      <dgm:spPr/>
      <dgm:t>
        <a:bodyPr/>
        <a:lstStyle/>
        <a:p>
          <a:endParaRPr lang="en-GB"/>
        </a:p>
      </dgm:t>
    </dgm:pt>
    <dgm:pt modelId="{E1E2824B-2F90-46B3-B6B5-2BEA17FE78DC}" type="sibTrans" cxnId="{DB3483B4-CCEE-47F2-A399-2720243A9B93}">
      <dgm:prSet/>
      <dgm:spPr/>
      <dgm:t>
        <a:bodyPr/>
        <a:lstStyle/>
        <a:p>
          <a:endParaRPr lang="en-GB"/>
        </a:p>
      </dgm:t>
    </dgm:pt>
    <dgm:pt modelId="{9FFD182B-F6B8-4C8D-8E2C-4D8FC2594872}">
      <dgm:prSet phldrT="[Text]"/>
      <dgm:spPr/>
      <dgm:t>
        <a:bodyPr/>
        <a:lstStyle/>
        <a:p>
          <a:r>
            <a:rPr lang="en-GB" dirty="0"/>
            <a:t>Can also use .gov.scot etc.</a:t>
          </a:r>
        </a:p>
      </dgm:t>
    </dgm:pt>
    <dgm:pt modelId="{E5A84012-5B57-4DFE-A911-2C7171F66D70}" type="parTrans" cxnId="{C3EFA052-3819-43A8-A152-3CAAFC73FCF5}">
      <dgm:prSet/>
      <dgm:spPr/>
      <dgm:t>
        <a:bodyPr/>
        <a:lstStyle/>
        <a:p>
          <a:endParaRPr lang="en-GB"/>
        </a:p>
      </dgm:t>
    </dgm:pt>
    <dgm:pt modelId="{F409F77B-BBA8-4D3D-B52D-3756DA34CBFE}" type="sibTrans" cxnId="{C3EFA052-3819-43A8-A152-3CAAFC73FCF5}">
      <dgm:prSet/>
      <dgm:spPr/>
      <dgm:t>
        <a:bodyPr/>
        <a:lstStyle/>
        <a:p>
          <a:endParaRPr lang="en-GB"/>
        </a:p>
      </dgm:t>
    </dgm:pt>
    <dgm:pt modelId="{57C1AD66-7768-4F22-B5B4-046D5B28791D}">
      <dgm:prSet phldrT="[Text]"/>
      <dgm:spPr/>
      <dgm:t>
        <a:bodyPr/>
        <a:lstStyle/>
        <a:p>
          <a:r>
            <a:rPr lang="en-GB" dirty="0"/>
            <a:t>Use government domains to limit searches to government websites or documents.  Use the appropriate domain for the country/government you are interested in</a:t>
          </a:r>
        </a:p>
      </dgm:t>
    </dgm:pt>
    <dgm:pt modelId="{B55765C0-CCAF-43EB-98FC-2A85BCC24E90}" type="parTrans" cxnId="{38CBD684-4956-42B6-AA68-EAFA358BFCE0}">
      <dgm:prSet/>
      <dgm:spPr/>
      <dgm:t>
        <a:bodyPr/>
        <a:lstStyle/>
        <a:p>
          <a:endParaRPr lang="en-GB"/>
        </a:p>
      </dgm:t>
    </dgm:pt>
    <dgm:pt modelId="{9D7AFCF4-2786-4141-996C-EA1CB5632D6C}" type="sibTrans" cxnId="{38CBD684-4956-42B6-AA68-EAFA358BFCE0}">
      <dgm:prSet/>
      <dgm:spPr/>
      <dgm:t>
        <a:bodyPr/>
        <a:lstStyle/>
        <a:p>
          <a:endParaRPr lang="en-GB"/>
        </a:p>
      </dgm:t>
    </dgm:pt>
    <dgm:pt modelId="{C844FC09-6484-43B3-98CA-B45457BBF0E3}">
      <dgm:prSet phldrT="[Text]"/>
      <dgm:spPr/>
      <dgm:t>
        <a:bodyPr/>
        <a:lstStyle/>
        <a:p>
          <a:r>
            <a:rPr lang="en-GB" dirty="0"/>
            <a:t>.ac.uk</a:t>
          </a:r>
        </a:p>
      </dgm:t>
    </dgm:pt>
    <dgm:pt modelId="{7C34D95B-3F1C-41F0-87E0-505199BF6E64}" type="parTrans" cxnId="{2B7534D4-B57A-433C-871B-1F25A73C1AF2}">
      <dgm:prSet/>
      <dgm:spPr/>
      <dgm:t>
        <a:bodyPr/>
        <a:lstStyle/>
        <a:p>
          <a:endParaRPr lang="en-GB"/>
        </a:p>
      </dgm:t>
    </dgm:pt>
    <dgm:pt modelId="{7471F6A3-8B9D-402B-9614-3113E6E293A6}" type="sibTrans" cxnId="{2B7534D4-B57A-433C-871B-1F25A73C1AF2}">
      <dgm:prSet/>
      <dgm:spPr/>
      <dgm:t>
        <a:bodyPr/>
        <a:lstStyle/>
        <a:p>
          <a:endParaRPr lang="en-GB"/>
        </a:p>
      </dgm:t>
    </dgm:pt>
    <dgm:pt modelId="{F69CB267-872B-4217-96D0-F8710898B89F}">
      <dgm:prSet phldrT="[Text]"/>
      <dgm:spPr/>
      <dgm:t>
        <a:bodyPr/>
        <a:lstStyle/>
        <a:p>
          <a:r>
            <a:rPr lang="en-GB" dirty="0"/>
            <a:t>For academic websites in the UK</a:t>
          </a:r>
        </a:p>
      </dgm:t>
    </dgm:pt>
    <dgm:pt modelId="{73D9E95C-79B2-4276-B045-A9ADBA391F66}" type="parTrans" cxnId="{FE6321F1-6765-4764-BC29-2EE0719416A9}">
      <dgm:prSet/>
      <dgm:spPr/>
      <dgm:t>
        <a:bodyPr/>
        <a:lstStyle/>
        <a:p>
          <a:endParaRPr lang="en-GB"/>
        </a:p>
      </dgm:t>
    </dgm:pt>
    <dgm:pt modelId="{AA599DB9-5EEC-4BA8-AED4-07E6F20CF6C5}" type="sibTrans" cxnId="{FE6321F1-6765-4764-BC29-2EE0719416A9}">
      <dgm:prSet/>
      <dgm:spPr/>
      <dgm:t>
        <a:bodyPr/>
        <a:lstStyle/>
        <a:p>
          <a:endParaRPr lang="en-GB"/>
        </a:p>
      </dgm:t>
    </dgm:pt>
    <dgm:pt modelId="{2EADA263-0916-4C71-AB58-A9A4930860A2}">
      <dgm:prSet phldrT="[Text]"/>
      <dgm:spPr/>
      <dgm:t>
        <a:bodyPr/>
        <a:lstStyle/>
        <a:p>
          <a:r>
            <a:rPr lang="en-GB" dirty="0"/>
            <a:t>Use when you want to search for information on UK academic websites.  Use the appropriate domain for the country you are interested in e.g., .edu for US academic websites or .edu.au for Australian academic websites etc.</a:t>
          </a:r>
        </a:p>
      </dgm:t>
    </dgm:pt>
    <dgm:pt modelId="{3B5B73FA-ACEA-4712-A094-425A6C1148A2}" type="parTrans" cxnId="{0C06CC33-F9BD-43A1-90EC-21C50557A15F}">
      <dgm:prSet/>
      <dgm:spPr/>
      <dgm:t>
        <a:bodyPr/>
        <a:lstStyle/>
        <a:p>
          <a:endParaRPr lang="en-GB"/>
        </a:p>
      </dgm:t>
    </dgm:pt>
    <dgm:pt modelId="{0F493DC3-7B4D-4640-BB9F-75E6F87930E2}" type="sibTrans" cxnId="{0C06CC33-F9BD-43A1-90EC-21C50557A15F}">
      <dgm:prSet/>
      <dgm:spPr/>
      <dgm:t>
        <a:bodyPr/>
        <a:lstStyle/>
        <a:p>
          <a:endParaRPr lang="en-GB"/>
        </a:p>
      </dgm:t>
    </dgm:pt>
    <dgm:pt modelId="{8ED82286-4297-4053-8707-9347FEBECAEE}">
      <dgm:prSet/>
      <dgm:spPr/>
      <dgm:t>
        <a:bodyPr/>
        <a:lstStyle/>
        <a:p>
          <a:r>
            <a:rPr lang="en-GB" dirty="0"/>
            <a:t>Specific domains</a:t>
          </a:r>
        </a:p>
      </dgm:t>
    </dgm:pt>
    <dgm:pt modelId="{0F2BB04A-B55F-4E08-89D4-E4E96EC55DA5}" type="parTrans" cxnId="{61889EDB-2D2F-4937-B006-91B5FC99F4D1}">
      <dgm:prSet/>
      <dgm:spPr/>
      <dgm:t>
        <a:bodyPr/>
        <a:lstStyle/>
        <a:p>
          <a:endParaRPr lang="en-GB"/>
        </a:p>
      </dgm:t>
    </dgm:pt>
    <dgm:pt modelId="{04660F3F-178E-4705-ABAD-B1775A9EF945}" type="sibTrans" cxnId="{61889EDB-2D2F-4937-B006-91B5FC99F4D1}">
      <dgm:prSet/>
      <dgm:spPr/>
      <dgm:t>
        <a:bodyPr/>
        <a:lstStyle/>
        <a:p>
          <a:endParaRPr lang="en-GB"/>
        </a:p>
      </dgm:t>
    </dgm:pt>
    <dgm:pt modelId="{E88927EE-32B7-49A3-9885-E83638EA1822}">
      <dgm:prSet/>
      <dgm:spPr/>
      <dgm:t>
        <a:bodyPr/>
        <a:lstStyle/>
        <a:p>
          <a:r>
            <a:rPr lang="en-GB" dirty="0"/>
            <a:t>Use to search for content from specific organisations</a:t>
          </a:r>
        </a:p>
      </dgm:t>
    </dgm:pt>
    <dgm:pt modelId="{9BAF9824-6669-48FD-A12B-988BD6F6267F}" type="parTrans" cxnId="{6689EDC5-B34A-405A-8A3D-9660538BFA23}">
      <dgm:prSet/>
      <dgm:spPr/>
      <dgm:t>
        <a:bodyPr/>
        <a:lstStyle/>
        <a:p>
          <a:endParaRPr lang="en-GB"/>
        </a:p>
      </dgm:t>
    </dgm:pt>
    <dgm:pt modelId="{D790FC8C-C1AB-488A-9E63-D289648AD814}" type="sibTrans" cxnId="{6689EDC5-B34A-405A-8A3D-9660538BFA23}">
      <dgm:prSet/>
      <dgm:spPr/>
      <dgm:t>
        <a:bodyPr/>
        <a:lstStyle/>
        <a:p>
          <a:endParaRPr lang="en-GB"/>
        </a:p>
      </dgm:t>
    </dgm:pt>
    <dgm:pt modelId="{E88C05F8-6FBE-4025-BEFF-AD1B8FF553B0}">
      <dgm:prSet/>
      <dgm:spPr/>
      <dgm:t>
        <a:bodyPr/>
        <a:lstStyle/>
        <a:p>
          <a:endParaRPr lang="en-GB" dirty="0"/>
        </a:p>
      </dgm:t>
    </dgm:pt>
    <dgm:pt modelId="{5C54A4E2-52CB-4F4A-90F3-9DF1FC0B6C2F}" type="parTrans" cxnId="{86C4699A-9911-40B1-8C06-8AC121EED666}">
      <dgm:prSet/>
      <dgm:spPr/>
      <dgm:t>
        <a:bodyPr/>
        <a:lstStyle/>
        <a:p>
          <a:endParaRPr lang="en-GB"/>
        </a:p>
      </dgm:t>
    </dgm:pt>
    <dgm:pt modelId="{EEAFC78B-9760-4312-8064-1398F8A2AAF9}" type="sibTrans" cxnId="{86C4699A-9911-40B1-8C06-8AC121EED666}">
      <dgm:prSet/>
      <dgm:spPr/>
      <dgm:t>
        <a:bodyPr/>
        <a:lstStyle/>
        <a:p>
          <a:endParaRPr lang="en-GB"/>
        </a:p>
      </dgm:t>
    </dgm:pt>
    <dgm:pt modelId="{B60433DE-61E9-44AC-BAA4-A136A2BC6374}">
      <dgm:prSet/>
      <dgm:spPr/>
      <dgm:t>
        <a:bodyPr/>
        <a:lstStyle/>
        <a:p>
          <a:r>
            <a:rPr lang="en-GB" dirty="0"/>
            <a:t>e.g., site:suttontrust.com or site:jrf.org.uk </a:t>
          </a:r>
        </a:p>
      </dgm:t>
    </dgm:pt>
    <dgm:pt modelId="{EA30AC1D-CC80-44F9-BB12-5E968A17B197}" type="parTrans" cxnId="{54438D6B-C5B4-469A-BFB0-30A89F223F29}">
      <dgm:prSet/>
      <dgm:spPr/>
      <dgm:t>
        <a:bodyPr/>
        <a:lstStyle/>
        <a:p>
          <a:endParaRPr lang="en-GB"/>
        </a:p>
      </dgm:t>
    </dgm:pt>
    <dgm:pt modelId="{C3865FFC-A527-4804-80B8-C7A213A4F80F}" type="sibTrans" cxnId="{54438D6B-C5B4-469A-BFB0-30A89F223F29}">
      <dgm:prSet/>
      <dgm:spPr/>
      <dgm:t>
        <a:bodyPr/>
        <a:lstStyle/>
        <a:p>
          <a:endParaRPr lang="en-GB"/>
        </a:p>
      </dgm:t>
    </dgm:pt>
    <dgm:pt modelId="{716953FF-CDDB-4877-8793-E63A3B8F7B7E}">
      <dgm:prSet/>
      <dgm:spPr/>
      <dgm:t>
        <a:bodyPr/>
        <a:lstStyle/>
        <a:p>
          <a:endParaRPr lang="en-GB" dirty="0"/>
        </a:p>
      </dgm:t>
    </dgm:pt>
    <dgm:pt modelId="{E4D04F3E-0A3D-42CF-8125-4EA277FD13F2}" type="parTrans" cxnId="{40CEFFBC-1F08-4E37-A6F0-C6BA2C3D242C}">
      <dgm:prSet/>
      <dgm:spPr/>
      <dgm:t>
        <a:bodyPr/>
        <a:lstStyle/>
        <a:p>
          <a:endParaRPr lang="en-GB"/>
        </a:p>
      </dgm:t>
    </dgm:pt>
    <dgm:pt modelId="{453F00A6-ADF8-4285-BEEE-92D4F862026E}" type="sibTrans" cxnId="{40CEFFBC-1F08-4E37-A6F0-C6BA2C3D242C}">
      <dgm:prSet/>
      <dgm:spPr/>
      <dgm:t>
        <a:bodyPr/>
        <a:lstStyle/>
        <a:p>
          <a:endParaRPr lang="en-GB"/>
        </a:p>
      </dgm:t>
    </dgm:pt>
    <dgm:pt modelId="{3902A1C6-4409-4111-AE99-56D72B10130C}" type="pres">
      <dgm:prSet presAssocID="{828FE507-5A8A-4C6E-B50F-7C4A8FC84525}" presName="Name0" presStyleCnt="0">
        <dgm:presLayoutVars>
          <dgm:chMax/>
          <dgm:chPref val="3"/>
          <dgm:dir/>
          <dgm:animOne val="branch"/>
          <dgm:animLvl val="lvl"/>
        </dgm:presLayoutVars>
      </dgm:prSet>
      <dgm:spPr/>
    </dgm:pt>
    <dgm:pt modelId="{EB0B52D5-A470-4EBF-9FBD-FE983E55A255}" type="pres">
      <dgm:prSet presAssocID="{F041808D-E3E9-4BBB-B3CB-F4EA9E94C478}" presName="composite" presStyleCnt="0"/>
      <dgm:spPr/>
    </dgm:pt>
    <dgm:pt modelId="{E9DCCF69-462A-4F45-952B-2FDED7D41EB2}" type="pres">
      <dgm:prSet presAssocID="{F041808D-E3E9-4BBB-B3CB-F4EA9E94C478}" presName="FirstChild" presStyleLbl="revTx" presStyleIdx="0" presStyleCnt="8">
        <dgm:presLayoutVars>
          <dgm:chMax val="0"/>
          <dgm:chPref val="0"/>
          <dgm:bulletEnabled val="1"/>
        </dgm:presLayoutVars>
      </dgm:prSet>
      <dgm:spPr/>
    </dgm:pt>
    <dgm:pt modelId="{6D2901F8-D641-4D64-9B26-E694C9BE3793}" type="pres">
      <dgm:prSet presAssocID="{F041808D-E3E9-4BBB-B3CB-F4EA9E94C478}" presName="Parent" presStyleLbl="alignNode1" presStyleIdx="0" presStyleCnt="4">
        <dgm:presLayoutVars>
          <dgm:chMax val="3"/>
          <dgm:chPref val="3"/>
          <dgm:bulletEnabled val="1"/>
        </dgm:presLayoutVars>
      </dgm:prSet>
      <dgm:spPr/>
    </dgm:pt>
    <dgm:pt modelId="{50C9636B-5EE6-422A-94A2-9BA0E82F584F}" type="pres">
      <dgm:prSet presAssocID="{F041808D-E3E9-4BBB-B3CB-F4EA9E94C478}" presName="Accent" presStyleLbl="parChTrans1D1" presStyleIdx="0" presStyleCnt="4"/>
      <dgm:spPr/>
    </dgm:pt>
    <dgm:pt modelId="{13E68770-7062-463D-975C-AFE42B2B98BD}" type="pres">
      <dgm:prSet presAssocID="{F041808D-E3E9-4BBB-B3CB-F4EA9E94C478}" presName="Child" presStyleLbl="revTx" presStyleIdx="1" presStyleCnt="8">
        <dgm:presLayoutVars>
          <dgm:chMax val="0"/>
          <dgm:chPref val="0"/>
          <dgm:bulletEnabled val="1"/>
        </dgm:presLayoutVars>
      </dgm:prSet>
      <dgm:spPr/>
    </dgm:pt>
    <dgm:pt modelId="{F3DD5772-980C-4488-83DB-6AEF1C58A519}" type="pres">
      <dgm:prSet presAssocID="{DD6420B3-1BD8-4306-A7AA-7B9BA798F0FA}" presName="sibTrans" presStyleCnt="0"/>
      <dgm:spPr/>
    </dgm:pt>
    <dgm:pt modelId="{6FE3553D-1464-4B1B-9C8C-753892407A8F}" type="pres">
      <dgm:prSet presAssocID="{A2C31E00-D414-47E6-8B63-97BD0FE77256}" presName="composite" presStyleCnt="0"/>
      <dgm:spPr/>
    </dgm:pt>
    <dgm:pt modelId="{073ADF8A-FE3E-4945-B5A0-DF303A2D23A4}" type="pres">
      <dgm:prSet presAssocID="{A2C31E00-D414-47E6-8B63-97BD0FE77256}" presName="FirstChild" presStyleLbl="revTx" presStyleIdx="2" presStyleCnt="8">
        <dgm:presLayoutVars>
          <dgm:chMax val="0"/>
          <dgm:chPref val="0"/>
          <dgm:bulletEnabled val="1"/>
        </dgm:presLayoutVars>
      </dgm:prSet>
      <dgm:spPr/>
    </dgm:pt>
    <dgm:pt modelId="{E99E3746-5AE0-4CF0-BD64-429B7D4FF4E8}" type="pres">
      <dgm:prSet presAssocID="{A2C31E00-D414-47E6-8B63-97BD0FE77256}" presName="Parent" presStyleLbl="alignNode1" presStyleIdx="1" presStyleCnt="4">
        <dgm:presLayoutVars>
          <dgm:chMax val="3"/>
          <dgm:chPref val="3"/>
          <dgm:bulletEnabled val="1"/>
        </dgm:presLayoutVars>
      </dgm:prSet>
      <dgm:spPr/>
    </dgm:pt>
    <dgm:pt modelId="{F4BEAD41-E2C7-42FF-B9E7-DB495194CC5E}" type="pres">
      <dgm:prSet presAssocID="{A2C31E00-D414-47E6-8B63-97BD0FE77256}" presName="Accent" presStyleLbl="parChTrans1D1" presStyleIdx="1" presStyleCnt="4"/>
      <dgm:spPr/>
    </dgm:pt>
    <dgm:pt modelId="{AC210E4F-5BA3-4381-99D2-E8F77266FDF9}" type="pres">
      <dgm:prSet presAssocID="{A2C31E00-D414-47E6-8B63-97BD0FE77256}" presName="Child" presStyleLbl="revTx" presStyleIdx="3" presStyleCnt="8">
        <dgm:presLayoutVars>
          <dgm:chMax val="0"/>
          <dgm:chPref val="0"/>
          <dgm:bulletEnabled val="1"/>
        </dgm:presLayoutVars>
      </dgm:prSet>
      <dgm:spPr/>
    </dgm:pt>
    <dgm:pt modelId="{5B44B67D-2EA4-4A8C-A967-6F001D8ABA29}" type="pres">
      <dgm:prSet presAssocID="{E1E2824B-2F90-46B3-B6B5-2BEA17FE78DC}" presName="sibTrans" presStyleCnt="0"/>
      <dgm:spPr/>
    </dgm:pt>
    <dgm:pt modelId="{7C26970B-C7FC-4345-A760-F400E757B06A}" type="pres">
      <dgm:prSet presAssocID="{C844FC09-6484-43B3-98CA-B45457BBF0E3}" presName="composite" presStyleCnt="0"/>
      <dgm:spPr/>
    </dgm:pt>
    <dgm:pt modelId="{469B4984-9984-4721-BFA4-D233D525D17A}" type="pres">
      <dgm:prSet presAssocID="{C844FC09-6484-43B3-98CA-B45457BBF0E3}" presName="FirstChild" presStyleLbl="revTx" presStyleIdx="4" presStyleCnt="8">
        <dgm:presLayoutVars>
          <dgm:chMax val="0"/>
          <dgm:chPref val="0"/>
          <dgm:bulletEnabled val="1"/>
        </dgm:presLayoutVars>
      </dgm:prSet>
      <dgm:spPr/>
    </dgm:pt>
    <dgm:pt modelId="{A46B1903-2C7C-47E2-93C1-3EA42132C07F}" type="pres">
      <dgm:prSet presAssocID="{C844FC09-6484-43B3-98CA-B45457BBF0E3}" presName="Parent" presStyleLbl="alignNode1" presStyleIdx="2" presStyleCnt="4">
        <dgm:presLayoutVars>
          <dgm:chMax val="3"/>
          <dgm:chPref val="3"/>
          <dgm:bulletEnabled val="1"/>
        </dgm:presLayoutVars>
      </dgm:prSet>
      <dgm:spPr/>
    </dgm:pt>
    <dgm:pt modelId="{A48560BE-DB4D-4037-96FC-4EA9CFF181A8}" type="pres">
      <dgm:prSet presAssocID="{C844FC09-6484-43B3-98CA-B45457BBF0E3}" presName="Accent" presStyleLbl="parChTrans1D1" presStyleIdx="2" presStyleCnt="4"/>
      <dgm:spPr/>
    </dgm:pt>
    <dgm:pt modelId="{D4AC3A7F-98D8-4F19-B956-B3D28DC109DA}" type="pres">
      <dgm:prSet presAssocID="{C844FC09-6484-43B3-98CA-B45457BBF0E3}" presName="Child" presStyleLbl="revTx" presStyleIdx="5" presStyleCnt="8">
        <dgm:presLayoutVars>
          <dgm:chMax val="0"/>
          <dgm:chPref val="0"/>
          <dgm:bulletEnabled val="1"/>
        </dgm:presLayoutVars>
      </dgm:prSet>
      <dgm:spPr/>
    </dgm:pt>
    <dgm:pt modelId="{10B7DC59-DC9B-46C8-B241-A49EB17DCB82}" type="pres">
      <dgm:prSet presAssocID="{7471F6A3-8B9D-402B-9614-3113E6E293A6}" presName="sibTrans" presStyleCnt="0"/>
      <dgm:spPr/>
    </dgm:pt>
    <dgm:pt modelId="{24EDD1DE-A47F-4C9D-9C32-6DDC51909F72}" type="pres">
      <dgm:prSet presAssocID="{8ED82286-4297-4053-8707-9347FEBECAEE}" presName="composite" presStyleCnt="0"/>
      <dgm:spPr/>
    </dgm:pt>
    <dgm:pt modelId="{BE65F0AE-14DF-4F05-9CB0-E1A123D97789}" type="pres">
      <dgm:prSet presAssocID="{8ED82286-4297-4053-8707-9347FEBECAEE}" presName="FirstChild" presStyleLbl="revTx" presStyleIdx="6" presStyleCnt="8">
        <dgm:presLayoutVars>
          <dgm:chMax val="0"/>
          <dgm:chPref val="0"/>
          <dgm:bulletEnabled val="1"/>
        </dgm:presLayoutVars>
      </dgm:prSet>
      <dgm:spPr/>
    </dgm:pt>
    <dgm:pt modelId="{00F83D63-C097-4FF1-90B9-2923363C780A}" type="pres">
      <dgm:prSet presAssocID="{8ED82286-4297-4053-8707-9347FEBECAEE}" presName="Parent" presStyleLbl="alignNode1" presStyleIdx="3" presStyleCnt="4">
        <dgm:presLayoutVars>
          <dgm:chMax val="3"/>
          <dgm:chPref val="3"/>
          <dgm:bulletEnabled val="1"/>
        </dgm:presLayoutVars>
      </dgm:prSet>
      <dgm:spPr/>
    </dgm:pt>
    <dgm:pt modelId="{6191DAFB-4A3F-4098-800B-E737C5D02E3F}" type="pres">
      <dgm:prSet presAssocID="{8ED82286-4297-4053-8707-9347FEBECAEE}" presName="Accent" presStyleLbl="parChTrans1D1" presStyleIdx="3" presStyleCnt="4"/>
      <dgm:spPr/>
    </dgm:pt>
    <dgm:pt modelId="{321C6FD2-F166-44FE-9DAD-387EDA1EF3A7}" type="pres">
      <dgm:prSet presAssocID="{8ED82286-4297-4053-8707-9347FEBECAEE}" presName="Child" presStyleLbl="revTx" presStyleIdx="7" presStyleCnt="8">
        <dgm:presLayoutVars>
          <dgm:chMax val="0"/>
          <dgm:chPref val="0"/>
          <dgm:bulletEnabled val="1"/>
        </dgm:presLayoutVars>
      </dgm:prSet>
      <dgm:spPr/>
    </dgm:pt>
  </dgm:ptLst>
  <dgm:cxnLst>
    <dgm:cxn modelId="{D5FCF200-CB17-4148-B416-0F2F429C298C}" type="presOf" srcId="{E88C05F8-6FBE-4025-BEFF-AD1B8FF553B0}" destId="{321C6FD2-F166-44FE-9DAD-387EDA1EF3A7}" srcOrd="0" destOrd="2" presId="urn:microsoft.com/office/officeart/2011/layout/TabList"/>
    <dgm:cxn modelId="{7EAA1A30-4BBE-4B32-8520-3AFFB1646122}" type="presOf" srcId="{EFBEAC9D-4456-42D3-BB92-40E076950CAA}" destId="{13E68770-7062-463D-975C-AFE42B2B98BD}" srcOrd="0" destOrd="0" presId="urn:microsoft.com/office/officeart/2011/layout/TabList"/>
    <dgm:cxn modelId="{0C06CC33-F9BD-43A1-90EC-21C50557A15F}" srcId="{C844FC09-6484-43B3-98CA-B45457BBF0E3}" destId="{2EADA263-0916-4C71-AB58-A9A4930860A2}" srcOrd="1" destOrd="0" parTransId="{3B5B73FA-ACEA-4712-A094-425A6C1148A2}" sibTransId="{0F493DC3-7B4D-4640-BB9F-75E6F87930E2}"/>
    <dgm:cxn modelId="{137A6135-565D-4EDB-A669-CEDEEE2A67F6}" type="presOf" srcId="{C844FC09-6484-43B3-98CA-B45457BBF0E3}" destId="{A46B1903-2C7C-47E2-93C1-3EA42132C07F}" srcOrd="0" destOrd="0" presId="urn:microsoft.com/office/officeart/2011/layout/TabList"/>
    <dgm:cxn modelId="{6CDCFF38-BF44-4010-8705-30765DEA5223}" srcId="{F041808D-E3E9-4BBB-B3CB-F4EA9E94C478}" destId="{EFBEAC9D-4456-42D3-BB92-40E076950CAA}" srcOrd="1" destOrd="0" parTransId="{8346A9B6-CBEA-4BC2-9A3A-108F9219C61C}" sibTransId="{1F2698FF-D483-4C72-A050-5BA172D231FF}"/>
    <dgm:cxn modelId="{3EBF103F-C7B7-4AD6-A1AD-5AACD2F99F92}" type="presOf" srcId="{716953FF-CDDB-4877-8793-E63A3B8F7B7E}" destId="{321C6FD2-F166-44FE-9DAD-387EDA1EF3A7}" srcOrd="0" destOrd="1" presId="urn:microsoft.com/office/officeart/2011/layout/TabList"/>
    <dgm:cxn modelId="{F45CFA41-11BF-4E6F-8E4F-624D7D1DA598}" type="presOf" srcId="{F041808D-E3E9-4BBB-B3CB-F4EA9E94C478}" destId="{6D2901F8-D641-4D64-9B26-E694C9BE3793}" srcOrd="0" destOrd="0" presId="urn:microsoft.com/office/officeart/2011/layout/TabList"/>
    <dgm:cxn modelId="{47305F42-65A6-478D-82FC-BED3BDD06FD1}" type="presOf" srcId="{57C1AD66-7768-4F22-B5B4-046D5B28791D}" destId="{AC210E4F-5BA3-4381-99D2-E8F77266FDF9}" srcOrd="0" destOrd="0" presId="urn:microsoft.com/office/officeart/2011/layout/TabList"/>
    <dgm:cxn modelId="{506A3848-564F-4F3B-977E-DC376B40C710}" type="presOf" srcId="{2EADA263-0916-4C71-AB58-A9A4930860A2}" destId="{D4AC3A7F-98D8-4F19-B956-B3D28DC109DA}" srcOrd="0" destOrd="0" presId="urn:microsoft.com/office/officeart/2011/layout/TabList"/>
    <dgm:cxn modelId="{54438D6B-C5B4-469A-BFB0-30A89F223F29}" srcId="{8ED82286-4297-4053-8707-9347FEBECAEE}" destId="{B60433DE-61E9-44AC-BAA4-A136A2BC6374}" srcOrd="1" destOrd="0" parTransId="{EA30AC1D-CC80-44F9-BB12-5E968A17B197}" sibTransId="{C3865FFC-A527-4804-80B8-C7A213A4F80F}"/>
    <dgm:cxn modelId="{9283B74B-367A-4F47-8FC9-886A779D2AA0}" type="presOf" srcId="{A2C31E00-D414-47E6-8B63-97BD0FE77256}" destId="{E99E3746-5AE0-4CF0-BD64-429B7D4FF4E8}" srcOrd="0" destOrd="0" presId="urn:microsoft.com/office/officeart/2011/layout/TabList"/>
    <dgm:cxn modelId="{2E341F6C-DD86-40D8-AF4E-3DB05A8404B8}" type="presOf" srcId="{E88927EE-32B7-49A3-9885-E83638EA1822}" destId="{BE65F0AE-14DF-4F05-9CB0-E1A123D97789}" srcOrd="0" destOrd="0" presId="urn:microsoft.com/office/officeart/2011/layout/TabList"/>
    <dgm:cxn modelId="{9A5DBC6D-0DE5-4293-ACB1-42C8888441C2}" type="presOf" srcId="{F69CB267-872B-4217-96D0-F8710898B89F}" destId="{469B4984-9984-4721-BFA4-D233D525D17A}" srcOrd="0" destOrd="0" presId="urn:microsoft.com/office/officeart/2011/layout/TabList"/>
    <dgm:cxn modelId="{C3EFA052-3819-43A8-A152-3CAAFC73FCF5}" srcId="{A2C31E00-D414-47E6-8B63-97BD0FE77256}" destId="{9FFD182B-F6B8-4C8D-8E2C-4D8FC2594872}" srcOrd="0" destOrd="0" parTransId="{E5A84012-5B57-4DFE-A911-2C7171F66D70}" sibTransId="{F409F77B-BBA8-4D3D-B52D-3756DA34CBFE}"/>
    <dgm:cxn modelId="{1837BC55-1369-47E7-A635-64AAF767154A}" type="presOf" srcId="{257F515F-F00F-4F2E-98F4-51E17F6BA4FE}" destId="{E9DCCF69-462A-4F45-952B-2FDED7D41EB2}" srcOrd="0" destOrd="0" presId="urn:microsoft.com/office/officeart/2011/layout/TabList"/>
    <dgm:cxn modelId="{38CBD684-4956-42B6-AA68-EAFA358BFCE0}" srcId="{A2C31E00-D414-47E6-8B63-97BD0FE77256}" destId="{57C1AD66-7768-4F22-B5B4-046D5B28791D}" srcOrd="1" destOrd="0" parTransId="{B55765C0-CCAF-43EB-98FC-2A85BCC24E90}" sibTransId="{9D7AFCF4-2786-4141-996C-EA1CB5632D6C}"/>
    <dgm:cxn modelId="{BDF5078F-C158-426B-8B93-4EB59BEE9022}" srcId="{828FE507-5A8A-4C6E-B50F-7C4A8FC84525}" destId="{F041808D-E3E9-4BBB-B3CB-F4EA9E94C478}" srcOrd="0" destOrd="0" parTransId="{65917411-CD1E-46E1-B17B-354A6C705637}" sibTransId="{DD6420B3-1BD8-4306-A7AA-7B9BA798F0FA}"/>
    <dgm:cxn modelId="{39D53990-C02E-4538-9688-4EA65441CC9D}" type="presOf" srcId="{828FE507-5A8A-4C6E-B50F-7C4A8FC84525}" destId="{3902A1C6-4409-4111-AE99-56D72B10130C}" srcOrd="0" destOrd="0" presId="urn:microsoft.com/office/officeart/2011/layout/TabList"/>
    <dgm:cxn modelId="{2CB9CD90-6322-49C2-86C1-505F989A94E5}" type="presOf" srcId="{9FFD182B-F6B8-4C8D-8E2C-4D8FC2594872}" destId="{073ADF8A-FE3E-4945-B5A0-DF303A2D23A4}" srcOrd="0" destOrd="0" presId="urn:microsoft.com/office/officeart/2011/layout/TabList"/>
    <dgm:cxn modelId="{86C4699A-9911-40B1-8C06-8AC121EED666}" srcId="{8ED82286-4297-4053-8707-9347FEBECAEE}" destId="{E88C05F8-6FBE-4025-BEFF-AD1B8FF553B0}" srcOrd="3" destOrd="0" parTransId="{5C54A4E2-52CB-4F4A-90F3-9DF1FC0B6C2F}" sibTransId="{EEAFC78B-9760-4312-8064-1398F8A2AAF9}"/>
    <dgm:cxn modelId="{2D68C9A6-4B85-48EC-967B-45EE6F97AAA4}" srcId="{F041808D-E3E9-4BBB-B3CB-F4EA9E94C478}" destId="{257F515F-F00F-4F2E-98F4-51E17F6BA4FE}" srcOrd="0" destOrd="0" parTransId="{E0F28497-B1C0-4173-8BAC-AF1C6043B3E6}" sibTransId="{C389C389-A6D5-4773-A664-FE7043EEB5BF}"/>
    <dgm:cxn modelId="{DB3483B4-CCEE-47F2-A399-2720243A9B93}" srcId="{828FE507-5A8A-4C6E-B50F-7C4A8FC84525}" destId="{A2C31E00-D414-47E6-8B63-97BD0FE77256}" srcOrd="1" destOrd="0" parTransId="{5DC76DA1-60EA-43D2-8DBB-4E479A443551}" sibTransId="{E1E2824B-2F90-46B3-B6B5-2BEA17FE78DC}"/>
    <dgm:cxn modelId="{40CEFFBC-1F08-4E37-A6F0-C6BA2C3D242C}" srcId="{8ED82286-4297-4053-8707-9347FEBECAEE}" destId="{716953FF-CDDB-4877-8793-E63A3B8F7B7E}" srcOrd="2" destOrd="0" parTransId="{E4D04F3E-0A3D-42CF-8125-4EA277FD13F2}" sibTransId="{453F00A6-ADF8-4285-BEEE-92D4F862026E}"/>
    <dgm:cxn modelId="{6689EDC5-B34A-405A-8A3D-9660538BFA23}" srcId="{8ED82286-4297-4053-8707-9347FEBECAEE}" destId="{E88927EE-32B7-49A3-9885-E83638EA1822}" srcOrd="0" destOrd="0" parTransId="{9BAF9824-6669-48FD-A12B-988BD6F6267F}" sibTransId="{D790FC8C-C1AB-488A-9E63-D289648AD814}"/>
    <dgm:cxn modelId="{E60E58CD-527C-4B53-938F-5920E8A1DDF3}" type="presOf" srcId="{B60433DE-61E9-44AC-BAA4-A136A2BC6374}" destId="{321C6FD2-F166-44FE-9DAD-387EDA1EF3A7}" srcOrd="0" destOrd="0" presId="urn:microsoft.com/office/officeart/2011/layout/TabList"/>
    <dgm:cxn modelId="{B3ADCACF-45BA-422F-AA36-39093FC0AE24}" type="presOf" srcId="{8ED82286-4297-4053-8707-9347FEBECAEE}" destId="{00F83D63-C097-4FF1-90B9-2923363C780A}" srcOrd="0" destOrd="0" presId="urn:microsoft.com/office/officeart/2011/layout/TabList"/>
    <dgm:cxn modelId="{2B7534D4-B57A-433C-871B-1F25A73C1AF2}" srcId="{828FE507-5A8A-4C6E-B50F-7C4A8FC84525}" destId="{C844FC09-6484-43B3-98CA-B45457BBF0E3}" srcOrd="2" destOrd="0" parTransId="{7C34D95B-3F1C-41F0-87E0-505199BF6E64}" sibTransId="{7471F6A3-8B9D-402B-9614-3113E6E293A6}"/>
    <dgm:cxn modelId="{61889EDB-2D2F-4937-B006-91B5FC99F4D1}" srcId="{828FE507-5A8A-4C6E-B50F-7C4A8FC84525}" destId="{8ED82286-4297-4053-8707-9347FEBECAEE}" srcOrd="3" destOrd="0" parTransId="{0F2BB04A-B55F-4E08-89D4-E4E96EC55DA5}" sibTransId="{04660F3F-178E-4705-ABAD-B1775A9EF945}"/>
    <dgm:cxn modelId="{FE6321F1-6765-4764-BC29-2EE0719416A9}" srcId="{C844FC09-6484-43B3-98CA-B45457BBF0E3}" destId="{F69CB267-872B-4217-96D0-F8710898B89F}" srcOrd="0" destOrd="0" parTransId="{73D9E95C-79B2-4276-B045-A9ADBA391F66}" sibTransId="{AA599DB9-5EEC-4BA8-AED4-07E6F20CF6C5}"/>
    <dgm:cxn modelId="{D82D36BC-3882-4633-BAD4-4862FFD8602F}" type="presParOf" srcId="{3902A1C6-4409-4111-AE99-56D72B10130C}" destId="{EB0B52D5-A470-4EBF-9FBD-FE983E55A255}" srcOrd="0" destOrd="0" presId="urn:microsoft.com/office/officeart/2011/layout/TabList"/>
    <dgm:cxn modelId="{7E82C59F-1669-48B5-969D-9BD611BAF70B}" type="presParOf" srcId="{EB0B52D5-A470-4EBF-9FBD-FE983E55A255}" destId="{E9DCCF69-462A-4F45-952B-2FDED7D41EB2}" srcOrd="0" destOrd="0" presId="urn:microsoft.com/office/officeart/2011/layout/TabList"/>
    <dgm:cxn modelId="{6A1B9130-C783-4D68-9645-3B437075AEE4}" type="presParOf" srcId="{EB0B52D5-A470-4EBF-9FBD-FE983E55A255}" destId="{6D2901F8-D641-4D64-9B26-E694C9BE3793}" srcOrd="1" destOrd="0" presId="urn:microsoft.com/office/officeart/2011/layout/TabList"/>
    <dgm:cxn modelId="{094A4F97-84B7-4D68-848B-5762B9C97D39}" type="presParOf" srcId="{EB0B52D5-A470-4EBF-9FBD-FE983E55A255}" destId="{50C9636B-5EE6-422A-94A2-9BA0E82F584F}" srcOrd="2" destOrd="0" presId="urn:microsoft.com/office/officeart/2011/layout/TabList"/>
    <dgm:cxn modelId="{51E4F692-6734-420B-A967-D4284DE949B6}" type="presParOf" srcId="{3902A1C6-4409-4111-AE99-56D72B10130C}" destId="{13E68770-7062-463D-975C-AFE42B2B98BD}" srcOrd="1" destOrd="0" presId="urn:microsoft.com/office/officeart/2011/layout/TabList"/>
    <dgm:cxn modelId="{2C410156-5820-44DE-9807-CEF02C300B45}" type="presParOf" srcId="{3902A1C6-4409-4111-AE99-56D72B10130C}" destId="{F3DD5772-980C-4488-83DB-6AEF1C58A519}" srcOrd="2" destOrd="0" presId="urn:microsoft.com/office/officeart/2011/layout/TabList"/>
    <dgm:cxn modelId="{56617D3D-8B6B-4214-BDA2-9CD457F12F84}" type="presParOf" srcId="{3902A1C6-4409-4111-AE99-56D72B10130C}" destId="{6FE3553D-1464-4B1B-9C8C-753892407A8F}" srcOrd="3" destOrd="0" presId="urn:microsoft.com/office/officeart/2011/layout/TabList"/>
    <dgm:cxn modelId="{3BE7C2BE-3F79-4183-B704-2BE2591925CD}" type="presParOf" srcId="{6FE3553D-1464-4B1B-9C8C-753892407A8F}" destId="{073ADF8A-FE3E-4945-B5A0-DF303A2D23A4}" srcOrd="0" destOrd="0" presId="urn:microsoft.com/office/officeart/2011/layout/TabList"/>
    <dgm:cxn modelId="{504429D6-FEB0-48CB-8CED-3DF9BDF9E2A4}" type="presParOf" srcId="{6FE3553D-1464-4B1B-9C8C-753892407A8F}" destId="{E99E3746-5AE0-4CF0-BD64-429B7D4FF4E8}" srcOrd="1" destOrd="0" presId="urn:microsoft.com/office/officeart/2011/layout/TabList"/>
    <dgm:cxn modelId="{74EDDE21-8761-44DE-9549-3B70D554F1DD}" type="presParOf" srcId="{6FE3553D-1464-4B1B-9C8C-753892407A8F}" destId="{F4BEAD41-E2C7-42FF-B9E7-DB495194CC5E}" srcOrd="2" destOrd="0" presId="urn:microsoft.com/office/officeart/2011/layout/TabList"/>
    <dgm:cxn modelId="{17E186EC-368D-4F56-B580-EF08B04388AA}" type="presParOf" srcId="{3902A1C6-4409-4111-AE99-56D72B10130C}" destId="{AC210E4F-5BA3-4381-99D2-E8F77266FDF9}" srcOrd="4" destOrd="0" presId="urn:microsoft.com/office/officeart/2011/layout/TabList"/>
    <dgm:cxn modelId="{F04A4490-0FBC-4DCF-B556-C0AB1C0C8C34}" type="presParOf" srcId="{3902A1C6-4409-4111-AE99-56D72B10130C}" destId="{5B44B67D-2EA4-4A8C-A967-6F001D8ABA29}" srcOrd="5" destOrd="0" presId="urn:microsoft.com/office/officeart/2011/layout/TabList"/>
    <dgm:cxn modelId="{0B4F50DC-F69E-4CFF-933A-4ADA623E1086}" type="presParOf" srcId="{3902A1C6-4409-4111-AE99-56D72B10130C}" destId="{7C26970B-C7FC-4345-A760-F400E757B06A}" srcOrd="6" destOrd="0" presId="urn:microsoft.com/office/officeart/2011/layout/TabList"/>
    <dgm:cxn modelId="{97C9CC7C-8492-48FA-BC6D-0BADE960726F}" type="presParOf" srcId="{7C26970B-C7FC-4345-A760-F400E757B06A}" destId="{469B4984-9984-4721-BFA4-D233D525D17A}" srcOrd="0" destOrd="0" presId="urn:microsoft.com/office/officeart/2011/layout/TabList"/>
    <dgm:cxn modelId="{4AF8153B-A830-4AAF-8534-0C169EC1CBD2}" type="presParOf" srcId="{7C26970B-C7FC-4345-A760-F400E757B06A}" destId="{A46B1903-2C7C-47E2-93C1-3EA42132C07F}" srcOrd="1" destOrd="0" presId="urn:microsoft.com/office/officeart/2011/layout/TabList"/>
    <dgm:cxn modelId="{4A8335F2-0C39-49B7-ABD4-F029B79DDBE3}" type="presParOf" srcId="{7C26970B-C7FC-4345-A760-F400E757B06A}" destId="{A48560BE-DB4D-4037-96FC-4EA9CFF181A8}" srcOrd="2" destOrd="0" presId="urn:microsoft.com/office/officeart/2011/layout/TabList"/>
    <dgm:cxn modelId="{3F4F8E07-6A1B-4CCD-BBD6-E2A0591D3804}" type="presParOf" srcId="{3902A1C6-4409-4111-AE99-56D72B10130C}" destId="{D4AC3A7F-98D8-4F19-B956-B3D28DC109DA}" srcOrd="7" destOrd="0" presId="urn:microsoft.com/office/officeart/2011/layout/TabList"/>
    <dgm:cxn modelId="{96621D26-8665-4CB1-BFBE-249FE63333D1}" type="presParOf" srcId="{3902A1C6-4409-4111-AE99-56D72B10130C}" destId="{10B7DC59-DC9B-46C8-B241-A49EB17DCB82}" srcOrd="8" destOrd="0" presId="urn:microsoft.com/office/officeart/2011/layout/TabList"/>
    <dgm:cxn modelId="{7F2C40BC-9015-480A-A801-B907B66B366C}" type="presParOf" srcId="{3902A1C6-4409-4111-AE99-56D72B10130C}" destId="{24EDD1DE-A47F-4C9D-9C32-6DDC51909F72}" srcOrd="9" destOrd="0" presId="urn:microsoft.com/office/officeart/2011/layout/TabList"/>
    <dgm:cxn modelId="{E5A32AB6-CD1D-4EC6-A9D1-439110AFB87D}" type="presParOf" srcId="{24EDD1DE-A47F-4C9D-9C32-6DDC51909F72}" destId="{BE65F0AE-14DF-4F05-9CB0-E1A123D97789}" srcOrd="0" destOrd="0" presId="urn:microsoft.com/office/officeart/2011/layout/TabList"/>
    <dgm:cxn modelId="{D28CF933-10C9-4FFC-A4A2-17F6D9C06520}" type="presParOf" srcId="{24EDD1DE-A47F-4C9D-9C32-6DDC51909F72}" destId="{00F83D63-C097-4FF1-90B9-2923363C780A}" srcOrd="1" destOrd="0" presId="urn:microsoft.com/office/officeart/2011/layout/TabList"/>
    <dgm:cxn modelId="{526546D3-62C0-41EB-9DE6-362FB9E86A12}" type="presParOf" srcId="{24EDD1DE-A47F-4C9D-9C32-6DDC51909F72}" destId="{6191DAFB-4A3F-4098-800B-E737C5D02E3F}" srcOrd="2" destOrd="0" presId="urn:microsoft.com/office/officeart/2011/layout/TabList"/>
    <dgm:cxn modelId="{1D2F2267-1976-49B6-9389-3768DA1EDA8B}" type="presParOf" srcId="{3902A1C6-4409-4111-AE99-56D72B10130C}" destId="{321C6FD2-F166-44FE-9DAD-387EDA1EF3A7}"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1DAFB-4A3F-4098-800B-E737C5D02E3F}">
      <dsp:nvSpPr>
        <dsp:cNvPr id="0" name=""/>
        <dsp:cNvSpPr/>
      </dsp:nvSpPr>
      <dsp:spPr>
        <a:xfrm>
          <a:off x="0" y="4095204"/>
          <a:ext cx="817217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8560BE-DB4D-4037-96FC-4EA9CFF181A8}">
      <dsp:nvSpPr>
        <dsp:cNvPr id="0" name=""/>
        <dsp:cNvSpPr/>
      </dsp:nvSpPr>
      <dsp:spPr>
        <a:xfrm>
          <a:off x="0" y="2864875"/>
          <a:ext cx="817217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BEAD41-E2C7-42FF-B9E7-DB495194CC5E}">
      <dsp:nvSpPr>
        <dsp:cNvPr id="0" name=""/>
        <dsp:cNvSpPr/>
      </dsp:nvSpPr>
      <dsp:spPr>
        <a:xfrm>
          <a:off x="0" y="1634546"/>
          <a:ext cx="817217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9636B-5EE6-422A-94A2-9BA0E82F584F}">
      <dsp:nvSpPr>
        <dsp:cNvPr id="0" name=""/>
        <dsp:cNvSpPr/>
      </dsp:nvSpPr>
      <dsp:spPr>
        <a:xfrm>
          <a:off x="0" y="404217"/>
          <a:ext cx="817217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DCCF69-462A-4F45-952B-2FDED7D41EB2}">
      <dsp:nvSpPr>
        <dsp:cNvPr id="0" name=""/>
        <dsp:cNvSpPr/>
      </dsp:nvSpPr>
      <dsp:spPr>
        <a:xfrm>
          <a:off x="2124765" y="870"/>
          <a:ext cx="6047408" cy="40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GB" sz="2100" kern="1200" dirty="0"/>
            <a:t>can also add .uk if limiting to UK organisations</a:t>
          </a:r>
        </a:p>
      </dsp:txBody>
      <dsp:txXfrm>
        <a:off x="2124765" y="870"/>
        <a:ext cx="6047408" cy="403346"/>
      </dsp:txXfrm>
    </dsp:sp>
    <dsp:sp modelId="{6D2901F8-D641-4D64-9B26-E694C9BE3793}">
      <dsp:nvSpPr>
        <dsp:cNvPr id="0" name=""/>
        <dsp:cNvSpPr/>
      </dsp:nvSpPr>
      <dsp:spPr>
        <a:xfrm>
          <a:off x="0" y="870"/>
          <a:ext cx="2124765" cy="40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GB" sz="2100" kern="1200" dirty="0"/>
            <a:t>.org</a:t>
          </a:r>
        </a:p>
      </dsp:txBody>
      <dsp:txXfrm>
        <a:off x="19693" y="20563"/>
        <a:ext cx="2085379" cy="383653"/>
      </dsp:txXfrm>
    </dsp:sp>
    <dsp:sp modelId="{13E68770-7062-463D-975C-AFE42B2B98BD}">
      <dsp:nvSpPr>
        <dsp:cNvPr id="0" name=""/>
        <dsp:cNvSpPr/>
      </dsp:nvSpPr>
      <dsp:spPr>
        <a:xfrm>
          <a:off x="0" y="404217"/>
          <a:ext cx="8172174" cy="80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Can be useful for organisations, like charities or think tanks.  This is helpful if you want to find policies.  </a:t>
          </a:r>
        </a:p>
      </dsp:txBody>
      <dsp:txXfrm>
        <a:off x="0" y="404217"/>
        <a:ext cx="8172174" cy="806814"/>
      </dsp:txXfrm>
    </dsp:sp>
    <dsp:sp modelId="{073ADF8A-FE3E-4945-B5A0-DF303A2D23A4}">
      <dsp:nvSpPr>
        <dsp:cNvPr id="0" name=""/>
        <dsp:cNvSpPr/>
      </dsp:nvSpPr>
      <dsp:spPr>
        <a:xfrm>
          <a:off x="2124765" y="1231199"/>
          <a:ext cx="6047408" cy="40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GB" sz="2100" kern="1200" dirty="0"/>
            <a:t>Can also use .gov.scot etc.</a:t>
          </a:r>
        </a:p>
      </dsp:txBody>
      <dsp:txXfrm>
        <a:off x="2124765" y="1231199"/>
        <a:ext cx="6047408" cy="403346"/>
      </dsp:txXfrm>
    </dsp:sp>
    <dsp:sp modelId="{E99E3746-5AE0-4CF0-BD64-429B7D4FF4E8}">
      <dsp:nvSpPr>
        <dsp:cNvPr id="0" name=""/>
        <dsp:cNvSpPr/>
      </dsp:nvSpPr>
      <dsp:spPr>
        <a:xfrm>
          <a:off x="0" y="1231199"/>
          <a:ext cx="2124765" cy="40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GB" sz="2100" kern="1200" dirty="0"/>
            <a:t>.gov.uk</a:t>
          </a:r>
        </a:p>
      </dsp:txBody>
      <dsp:txXfrm>
        <a:off x="19693" y="1250892"/>
        <a:ext cx="2085379" cy="383653"/>
      </dsp:txXfrm>
    </dsp:sp>
    <dsp:sp modelId="{AC210E4F-5BA3-4381-99D2-E8F77266FDF9}">
      <dsp:nvSpPr>
        <dsp:cNvPr id="0" name=""/>
        <dsp:cNvSpPr/>
      </dsp:nvSpPr>
      <dsp:spPr>
        <a:xfrm>
          <a:off x="0" y="1634546"/>
          <a:ext cx="8172174" cy="80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Use government domains to limit searches to government websites or documents.  Use the appropriate domain for the country/government you are interested in</a:t>
          </a:r>
        </a:p>
      </dsp:txBody>
      <dsp:txXfrm>
        <a:off x="0" y="1634546"/>
        <a:ext cx="8172174" cy="806814"/>
      </dsp:txXfrm>
    </dsp:sp>
    <dsp:sp modelId="{469B4984-9984-4721-BFA4-D233D525D17A}">
      <dsp:nvSpPr>
        <dsp:cNvPr id="0" name=""/>
        <dsp:cNvSpPr/>
      </dsp:nvSpPr>
      <dsp:spPr>
        <a:xfrm>
          <a:off x="2124765" y="2461528"/>
          <a:ext cx="6047408" cy="40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GB" sz="2100" kern="1200" dirty="0"/>
            <a:t>For academic websites in the UK</a:t>
          </a:r>
        </a:p>
      </dsp:txBody>
      <dsp:txXfrm>
        <a:off x="2124765" y="2461528"/>
        <a:ext cx="6047408" cy="403346"/>
      </dsp:txXfrm>
    </dsp:sp>
    <dsp:sp modelId="{A46B1903-2C7C-47E2-93C1-3EA42132C07F}">
      <dsp:nvSpPr>
        <dsp:cNvPr id="0" name=""/>
        <dsp:cNvSpPr/>
      </dsp:nvSpPr>
      <dsp:spPr>
        <a:xfrm>
          <a:off x="0" y="2461528"/>
          <a:ext cx="2124765" cy="40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GB" sz="2100" kern="1200" dirty="0"/>
            <a:t>.ac.uk</a:t>
          </a:r>
        </a:p>
      </dsp:txBody>
      <dsp:txXfrm>
        <a:off x="19693" y="2481221"/>
        <a:ext cx="2085379" cy="383653"/>
      </dsp:txXfrm>
    </dsp:sp>
    <dsp:sp modelId="{D4AC3A7F-98D8-4F19-B956-B3D28DC109DA}">
      <dsp:nvSpPr>
        <dsp:cNvPr id="0" name=""/>
        <dsp:cNvSpPr/>
      </dsp:nvSpPr>
      <dsp:spPr>
        <a:xfrm>
          <a:off x="0" y="2864875"/>
          <a:ext cx="8172174" cy="80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Use when you want to search for information on UK academic websites.  Use the appropriate domain for the country you are interested in e.g., .edu for US academic websites or .edu.au for Australian academic websites etc.</a:t>
          </a:r>
        </a:p>
      </dsp:txBody>
      <dsp:txXfrm>
        <a:off x="0" y="2864875"/>
        <a:ext cx="8172174" cy="806814"/>
      </dsp:txXfrm>
    </dsp:sp>
    <dsp:sp modelId="{BE65F0AE-14DF-4F05-9CB0-E1A123D97789}">
      <dsp:nvSpPr>
        <dsp:cNvPr id="0" name=""/>
        <dsp:cNvSpPr/>
      </dsp:nvSpPr>
      <dsp:spPr>
        <a:xfrm>
          <a:off x="2124765" y="3691857"/>
          <a:ext cx="6047408" cy="40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GB" sz="2100" kern="1200" dirty="0"/>
            <a:t>Use to search for content from specific organisations</a:t>
          </a:r>
        </a:p>
      </dsp:txBody>
      <dsp:txXfrm>
        <a:off x="2124765" y="3691857"/>
        <a:ext cx="6047408" cy="403346"/>
      </dsp:txXfrm>
    </dsp:sp>
    <dsp:sp modelId="{00F83D63-C097-4FF1-90B9-2923363C780A}">
      <dsp:nvSpPr>
        <dsp:cNvPr id="0" name=""/>
        <dsp:cNvSpPr/>
      </dsp:nvSpPr>
      <dsp:spPr>
        <a:xfrm>
          <a:off x="0" y="3691857"/>
          <a:ext cx="2124765" cy="40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GB" sz="2100" kern="1200" dirty="0"/>
            <a:t>Specific domains</a:t>
          </a:r>
        </a:p>
      </dsp:txBody>
      <dsp:txXfrm>
        <a:off x="19693" y="3711550"/>
        <a:ext cx="2085379" cy="383653"/>
      </dsp:txXfrm>
    </dsp:sp>
    <dsp:sp modelId="{321C6FD2-F166-44FE-9DAD-387EDA1EF3A7}">
      <dsp:nvSpPr>
        <dsp:cNvPr id="0" name=""/>
        <dsp:cNvSpPr/>
      </dsp:nvSpPr>
      <dsp:spPr>
        <a:xfrm>
          <a:off x="0" y="4095204"/>
          <a:ext cx="8172174" cy="80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e.g., site:suttontrust.com or site:jrf.org.uk </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endParaRPr lang="en-GB" sz="1500" kern="1200" dirty="0"/>
        </a:p>
      </dsp:txBody>
      <dsp:txXfrm>
        <a:off x="0" y="4095204"/>
        <a:ext cx="8172174" cy="806814"/>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dirty="0"/>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dirty="0"/>
          </a:p>
        </p:txBody>
      </p:sp>
    </p:spTree>
    <p:extLst>
      <p:ext uri="{BB962C8B-B14F-4D97-AF65-F5344CB8AC3E}">
        <p14:creationId xmlns:p14="http://schemas.microsoft.com/office/powerpoint/2010/main" val="176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dirty="0"/>
          </a:p>
        </p:txBody>
      </p:sp>
    </p:spTree>
    <p:extLst>
      <p:ext uri="{BB962C8B-B14F-4D97-AF65-F5344CB8AC3E}">
        <p14:creationId xmlns:p14="http://schemas.microsoft.com/office/powerpoint/2010/main" val="137377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17</a:t>
            </a:fld>
            <a:endParaRPr lang="en-US" dirty="0"/>
          </a:p>
        </p:txBody>
      </p:sp>
    </p:spTree>
    <p:extLst>
      <p:ext uri="{BB962C8B-B14F-4D97-AF65-F5344CB8AC3E}">
        <p14:creationId xmlns:p14="http://schemas.microsoft.com/office/powerpoint/2010/main" val="96363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18</a:t>
            </a:fld>
            <a:endParaRPr lang="en-US" dirty="0"/>
          </a:p>
        </p:txBody>
      </p:sp>
    </p:spTree>
    <p:extLst>
      <p:ext uri="{BB962C8B-B14F-4D97-AF65-F5344CB8AC3E}">
        <p14:creationId xmlns:p14="http://schemas.microsoft.com/office/powerpoint/2010/main" val="172749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dirty="0"/>
          </a:p>
        </p:txBody>
      </p:sp>
    </p:spTree>
    <p:extLst>
      <p:ext uri="{BB962C8B-B14F-4D97-AF65-F5344CB8AC3E}">
        <p14:creationId xmlns:p14="http://schemas.microsoft.com/office/powerpoint/2010/main" val="357310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dirty="0"/>
          </a:p>
        </p:txBody>
      </p:sp>
    </p:spTree>
    <p:extLst>
      <p:ext uri="{BB962C8B-B14F-4D97-AF65-F5344CB8AC3E}">
        <p14:creationId xmlns:p14="http://schemas.microsoft.com/office/powerpoint/2010/main" val="398085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dirty="0"/>
          </a:p>
        </p:txBody>
      </p:sp>
    </p:spTree>
    <p:extLst>
      <p:ext uri="{BB962C8B-B14F-4D97-AF65-F5344CB8AC3E}">
        <p14:creationId xmlns:p14="http://schemas.microsoft.com/office/powerpoint/2010/main" val="210038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7</a:t>
            </a:fld>
            <a:endParaRPr lang="en-US" dirty="0"/>
          </a:p>
        </p:txBody>
      </p:sp>
    </p:spTree>
    <p:extLst>
      <p:ext uri="{BB962C8B-B14F-4D97-AF65-F5344CB8AC3E}">
        <p14:creationId xmlns:p14="http://schemas.microsoft.com/office/powerpoint/2010/main" val="123361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dirty="0"/>
          </a:p>
        </p:txBody>
      </p:sp>
    </p:spTree>
    <p:extLst>
      <p:ext uri="{BB962C8B-B14F-4D97-AF65-F5344CB8AC3E}">
        <p14:creationId xmlns:p14="http://schemas.microsoft.com/office/powerpoint/2010/main" val="3532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dirty="0"/>
          </a:p>
        </p:txBody>
      </p:sp>
    </p:spTree>
    <p:extLst>
      <p:ext uri="{BB962C8B-B14F-4D97-AF65-F5344CB8AC3E}">
        <p14:creationId xmlns:p14="http://schemas.microsoft.com/office/powerpoint/2010/main" val="362875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13</a:t>
            </a:fld>
            <a:endParaRPr lang="en-US" dirty="0"/>
          </a:p>
        </p:txBody>
      </p:sp>
    </p:spTree>
    <p:extLst>
      <p:ext uri="{BB962C8B-B14F-4D97-AF65-F5344CB8AC3E}">
        <p14:creationId xmlns:p14="http://schemas.microsoft.com/office/powerpoint/2010/main" val="396419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15</a:t>
            </a:fld>
            <a:endParaRPr lang="en-US" dirty="0"/>
          </a:p>
        </p:txBody>
      </p:sp>
    </p:spTree>
    <p:extLst>
      <p:ext uri="{BB962C8B-B14F-4D97-AF65-F5344CB8AC3E}">
        <p14:creationId xmlns:p14="http://schemas.microsoft.com/office/powerpoint/2010/main" val="314324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1" y="1699336"/>
            <a:ext cx="2452283" cy="4575733"/>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dirty="0"/>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2549235" y="1705343"/>
            <a:ext cx="9210963" cy="4526124"/>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73133" y="1705342"/>
            <a:ext cx="11487066" cy="4932963"/>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38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01/03/2022</a:t>
            </a:fld>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dirty="0"/>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52" r:id="rId3"/>
    <p:sldLayoutId id="2147483653" r:id="rId4"/>
    <p:sldLayoutId id="2147483649" r:id="rId5"/>
    <p:sldLayoutId id="2147483654" r:id="rId6"/>
    <p:sldLayoutId id="2147483687" r:id="rId7"/>
    <p:sldLayoutId id="2147483656" r:id="rId8"/>
    <p:sldLayoutId id="2147483684"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kai_wenzel?utm_source=unsplash&amp;utm_medium=referral&amp;utm_content=creditCopyText"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unsplash.com/s/photos/google?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howsearchworks/how-search-works/organizing-information/"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unsplash.com/s/photos/google?utm_source=unsplash&amp;utm_medium=referral&amp;utm_content=creditCopyText" TargetMode="External"/><Relationship Id="rId5" Type="http://schemas.openxmlformats.org/officeDocument/2006/relationships/hyperlink" Target="https://unsplash.com/@brett_jordan?utm_source=unsplash&amp;utm_medium=referral&amp;utm_content=creditCopyText" TargetMode="External"/><Relationship Id="rId4" Type="http://schemas.openxmlformats.org/officeDocument/2006/relationships/hyperlink" Target="https://www.google.com/search/howsearchworks/how-search-works/ranking-resul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0BEDC7DD-9485-6F49-9598-637045E70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GB" dirty="0">
                <a:solidFill>
                  <a:schemeClr val="tx1"/>
                </a:solidFill>
              </a:rPr>
              <a:t>Google search tips and Google Scholar settings for UofG staff and students</a:t>
            </a:r>
          </a:p>
        </p:txBody>
      </p:sp>
      <p:sp>
        <p:nvSpPr>
          <p:cNvPr id="3" name="Subtitle 2"/>
          <p:cNvSpPr>
            <a:spLocks noGrp="1"/>
          </p:cNvSpPr>
          <p:nvPr>
            <p:ph type="subTitle" idx="1"/>
          </p:nvPr>
        </p:nvSpPr>
        <p:spPr>
          <a:xfrm>
            <a:off x="690418" y="2576945"/>
            <a:ext cx="5680364" cy="1062182"/>
          </a:xfrm>
        </p:spPr>
        <p:txBody>
          <a:bodyPr>
            <a:normAutofit/>
          </a:bodyPr>
          <a:lstStyle/>
          <a:p>
            <a:endParaRPr lang="en-GB" dirty="0">
              <a:solidFill>
                <a:schemeClr val="tx1"/>
              </a:solidFill>
            </a:endParaRPr>
          </a:p>
          <a:p>
            <a:r>
              <a:rPr lang="en-GB" dirty="0">
                <a:solidFill>
                  <a:schemeClr val="tx1"/>
                </a:solidFill>
              </a:rPr>
              <a:t>Lynn Allardyce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85FF-8FE0-4D4D-8D04-D6E08B38AF98}"/>
              </a:ext>
            </a:extLst>
          </p:cNvPr>
          <p:cNvSpPr>
            <a:spLocks noGrp="1"/>
          </p:cNvSpPr>
          <p:nvPr>
            <p:ph type="title"/>
          </p:nvPr>
        </p:nvSpPr>
        <p:spPr/>
        <p:txBody>
          <a:bodyPr/>
          <a:lstStyle/>
          <a:p>
            <a:r>
              <a:rPr lang="en-GB" dirty="0"/>
              <a:t>Google Scholar settings – including full-text links for journal articles</a:t>
            </a:r>
          </a:p>
        </p:txBody>
      </p:sp>
      <p:pic>
        <p:nvPicPr>
          <p:cNvPr id="6" name="Content Placeholder 5" descr="Screenshot of the Google Scholar Settings page">
            <a:extLst>
              <a:ext uri="{FF2B5EF4-FFF2-40B4-BE49-F238E27FC236}">
                <a16:creationId xmlns:a16="http://schemas.microsoft.com/office/drawing/2014/main" id="{CA285354-9DC0-4468-A017-E56928173E71}"/>
              </a:ext>
            </a:extLst>
          </p:cNvPr>
          <p:cNvPicPr>
            <a:picLocks noGrp="1" noChangeAspect="1"/>
          </p:cNvPicPr>
          <p:nvPr>
            <p:ph sz="half" idx="1"/>
          </p:nvPr>
        </p:nvPicPr>
        <p:blipFill>
          <a:blip r:embed="rId2"/>
          <a:stretch>
            <a:fillRect/>
          </a:stretch>
        </p:blipFill>
        <p:spPr>
          <a:xfrm>
            <a:off x="838200" y="1655578"/>
            <a:ext cx="5181600" cy="4473945"/>
          </a:xfrm>
        </p:spPr>
      </p:pic>
      <p:sp>
        <p:nvSpPr>
          <p:cNvPr id="4" name="Content Placeholder 3">
            <a:extLst>
              <a:ext uri="{FF2B5EF4-FFF2-40B4-BE49-F238E27FC236}">
                <a16:creationId xmlns:a16="http://schemas.microsoft.com/office/drawing/2014/main" id="{670736B7-98E8-4475-AE1F-D952FF7BBB70}"/>
              </a:ext>
            </a:extLst>
          </p:cNvPr>
          <p:cNvSpPr>
            <a:spLocks noGrp="1"/>
          </p:cNvSpPr>
          <p:nvPr>
            <p:ph sz="half" idx="2"/>
          </p:nvPr>
        </p:nvSpPr>
        <p:spPr/>
        <p:txBody>
          <a:bodyPr>
            <a:normAutofit/>
          </a:bodyPr>
          <a:lstStyle/>
          <a:p>
            <a:endParaRPr lang="en-GB" sz="1800" dirty="0"/>
          </a:p>
          <a:p>
            <a:endParaRPr lang="en-GB" sz="1800" dirty="0"/>
          </a:p>
          <a:p>
            <a:endParaRPr lang="en-GB" sz="1800" dirty="0"/>
          </a:p>
          <a:p>
            <a:endParaRPr lang="en-GB" sz="1800" dirty="0"/>
          </a:p>
          <a:p>
            <a:r>
              <a:rPr lang="en-GB" sz="1800" dirty="0"/>
              <a:t>Go to Google Scholar </a:t>
            </a:r>
            <a:r>
              <a:rPr lang="en-GB" sz="1800" dirty="0">
                <a:hlinkClick r:id="rId3"/>
              </a:rPr>
              <a:t>https://scholar.google.com/</a:t>
            </a:r>
            <a:endParaRPr lang="en-GB" sz="1800" dirty="0"/>
          </a:p>
          <a:p>
            <a:r>
              <a:rPr lang="en-GB" sz="1800" dirty="0"/>
              <a:t>Click on the hamburger menu (three lines on the left of the Google Scholar logo) and choose Settings (or the cogwheel icon)</a:t>
            </a:r>
          </a:p>
          <a:p>
            <a:r>
              <a:rPr lang="en-GB" sz="1800" dirty="0"/>
              <a:t>Choose Library Links from the options</a:t>
            </a:r>
          </a:p>
        </p:txBody>
      </p:sp>
    </p:spTree>
    <p:extLst>
      <p:ext uri="{BB962C8B-B14F-4D97-AF65-F5344CB8AC3E}">
        <p14:creationId xmlns:p14="http://schemas.microsoft.com/office/powerpoint/2010/main" val="42235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5F08AD-BA00-4480-B58D-DCD9983CDF1F}"/>
              </a:ext>
            </a:extLst>
          </p:cNvPr>
          <p:cNvSpPr>
            <a:spLocks noGrp="1"/>
          </p:cNvSpPr>
          <p:nvPr>
            <p:ph type="title"/>
          </p:nvPr>
        </p:nvSpPr>
        <p:spPr/>
        <p:txBody>
          <a:bodyPr/>
          <a:lstStyle/>
          <a:p>
            <a:r>
              <a:rPr lang="en-GB" dirty="0"/>
              <a:t>Set up links for libraries you have access rights to </a:t>
            </a:r>
          </a:p>
        </p:txBody>
      </p:sp>
      <p:pic>
        <p:nvPicPr>
          <p:cNvPr id="6" name="Content Placeholder 5" descr="Screenshot of the Library Links screen on Google Scholar">
            <a:extLst>
              <a:ext uri="{FF2B5EF4-FFF2-40B4-BE49-F238E27FC236}">
                <a16:creationId xmlns:a16="http://schemas.microsoft.com/office/drawing/2014/main" id="{17B7E0DE-2EC2-47B4-8087-95E2F28547AC}"/>
              </a:ext>
            </a:extLst>
          </p:cNvPr>
          <p:cNvPicPr>
            <a:picLocks noGrp="1" noChangeAspect="1"/>
          </p:cNvPicPr>
          <p:nvPr>
            <p:ph sz="half" idx="1"/>
          </p:nvPr>
        </p:nvPicPr>
        <p:blipFill>
          <a:blip r:embed="rId3"/>
          <a:stretch>
            <a:fillRect/>
          </a:stretch>
        </p:blipFill>
        <p:spPr>
          <a:xfrm>
            <a:off x="838200" y="2703387"/>
            <a:ext cx="5181600" cy="2378326"/>
          </a:xfrm>
        </p:spPr>
      </p:pic>
      <p:sp>
        <p:nvSpPr>
          <p:cNvPr id="7" name="Content Placeholder 6">
            <a:extLst>
              <a:ext uri="{FF2B5EF4-FFF2-40B4-BE49-F238E27FC236}">
                <a16:creationId xmlns:a16="http://schemas.microsoft.com/office/drawing/2014/main" id="{55E9FBA3-BC79-4CBC-BB93-6FAF48BA36BE}"/>
              </a:ext>
            </a:extLst>
          </p:cNvPr>
          <p:cNvSpPr>
            <a:spLocks noGrp="1"/>
          </p:cNvSpPr>
          <p:nvPr>
            <p:ph sz="half" idx="2"/>
          </p:nvPr>
        </p:nvSpPr>
        <p:spPr/>
        <p:txBody>
          <a:bodyPr/>
          <a:lstStyle/>
          <a:p>
            <a:pPr marL="0" indent="0">
              <a:buNone/>
            </a:pPr>
            <a:endParaRPr lang="en-GB" dirty="0"/>
          </a:p>
          <a:p>
            <a:endParaRPr lang="en-GB" sz="1800" dirty="0"/>
          </a:p>
          <a:p>
            <a:r>
              <a:rPr lang="en-GB" sz="1800" dirty="0"/>
              <a:t>Enter University of Glasgow in the search box</a:t>
            </a:r>
          </a:p>
          <a:p>
            <a:r>
              <a:rPr lang="en-GB" sz="1800" dirty="0"/>
              <a:t>Choose University of Glasgow – Full text from Glasgow </a:t>
            </a:r>
          </a:p>
          <a:p>
            <a:r>
              <a:rPr lang="en-GB" sz="1800" dirty="0"/>
              <a:t>Press Save</a:t>
            </a:r>
          </a:p>
          <a:p>
            <a:r>
              <a:rPr lang="en-GB" sz="1800" dirty="0"/>
              <a:t>Results will now show a link to any journal articles that you can access as a registered student or member of staff at UofG</a:t>
            </a:r>
          </a:p>
          <a:p>
            <a:r>
              <a:rPr lang="en-GB" sz="1800" dirty="0"/>
              <a:t>If you have access rights at another library, you can include it in your settings.  You can include up to 5 libraries</a:t>
            </a:r>
          </a:p>
          <a:p>
            <a:endParaRPr lang="en-GB" dirty="0"/>
          </a:p>
        </p:txBody>
      </p:sp>
    </p:spTree>
    <p:extLst>
      <p:ext uri="{BB962C8B-B14F-4D97-AF65-F5344CB8AC3E}">
        <p14:creationId xmlns:p14="http://schemas.microsoft.com/office/powerpoint/2010/main" val="259493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E52DF1-1068-4E5E-955F-A66877A3BD77}"/>
              </a:ext>
            </a:extLst>
          </p:cNvPr>
          <p:cNvSpPr>
            <a:spLocks noGrp="1"/>
          </p:cNvSpPr>
          <p:nvPr>
            <p:ph type="title"/>
          </p:nvPr>
        </p:nvSpPr>
        <p:spPr/>
        <p:txBody>
          <a:bodyPr/>
          <a:lstStyle/>
          <a:p>
            <a:r>
              <a:rPr lang="en-GB" dirty="0"/>
              <a:t>Google Scholar – results showing full text links</a:t>
            </a:r>
          </a:p>
        </p:txBody>
      </p:sp>
      <p:pic>
        <p:nvPicPr>
          <p:cNvPr id="7" name="Content Placeholder 6" descr="A screenshot of search results on Google Scholar showing Full Text links for the University of Glasgow">
            <a:extLst>
              <a:ext uri="{FF2B5EF4-FFF2-40B4-BE49-F238E27FC236}">
                <a16:creationId xmlns:a16="http://schemas.microsoft.com/office/drawing/2014/main" id="{88DA6D17-66A4-4D48-A1FD-7B5028C15BD1}"/>
              </a:ext>
            </a:extLst>
          </p:cNvPr>
          <p:cNvPicPr>
            <a:picLocks noGrp="1" noChangeAspect="1"/>
          </p:cNvPicPr>
          <p:nvPr>
            <p:ph sz="quarter" idx="13"/>
          </p:nvPr>
        </p:nvPicPr>
        <p:blipFill>
          <a:blip r:embed="rId2"/>
          <a:stretch>
            <a:fillRect/>
          </a:stretch>
        </p:blipFill>
        <p:spPr>
          <a:xfrm>
            <a:off x="3022499" y="1627188"/>
            <a:ext cx="6000951" cy="4606925"/>
          </a:xfrm>
        </p:spPr>
      </p:pic>
    </p:spTree>
    <p:extLst>
      <p:ext uri="{BB962C8B-B14F-4D97-AF65-F5344CB8AC3E}">
        <p14:creationId xmlns:p14="http://schemas.microsoft.com/office/powerpoint/2010/main" val="11025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Importing references from Google Scholar</a:t>
            </a:r>
          </a:p>
        </p:txBody>
      </p:sp>
      <p:sp>
        <p:nvSpPr>
          <p:cNvPr id="4" name="Content Placeholder 3">
            <a:extLst>
              <a:ext uri="{FF2B5EF4-FFF2-40B4-BE49-F238E27FC236}">
                <a16:creationId xmlns:a16="http://schemas.microsoft.com/office/drawing/2014/main" id="{AFA4017A-6043-4A26-8E71-E529DB83388F}"/>
              </a:ext>
            </a:extLst>
          </p:cNvPr>
          <p:cNvSpPr>
            <a:spLocks noGrp="1"/>
          </p:cNvSpPr>
          <p:nvPr>
            <p:ph sz="half" idx="1"/>
          </p:nvPr>
        </p:nvSpPr>
        <p:spPr>
          <a:xfrm>
            <a:off x="381000" y="1596635"/>
            <a:ext cx="5181600" cy="4568296"/>
          </a:xfrm>
        </p:spPr>
        <p:txBody>
          <a:bodyPr>
            <a:normAutofit/>
          </a:bodyPr>
          <a:lstStyle/>
          <a:p>
            <a:pPr marL="0" indent="0">
              <a:buNone/>
            </a:pPr>
            <a:endParaRPr lang="en-GB" sz="1600" dirty="0"/>
          </a:p>
          <a:p>
            <a:pPr marL="0" indent="0">
              <a:buNone/>
            </a:pPr>
            <a:endParaRPr lang="en-GB" sz="1600" dirty="0"/>
          </a:p>
          <a:p>
            <a:pPr marL="0" indent="0">
              <a:buNone/>
            </a:pPr>
            <a:r>
              <a:rPr lang="en-GB" sz="1800" dirty="0"/>
              <a:t>You can also set up Google Scholar to show citation import links, so that you can export references into reference management software.</a:t>
            </a:r>
          </a:p>
          <a:p>
            <a:r>
              <a:rPr lang="en-GB" sz="1800" dirty="0"/>
              <a:t>From the Settings menu, choose an option from the Bibliography manager to </a:t>
            </a:r>
            <a:r>
              <a:rPr lang="en-GB" sz="1800" i="1" dirty="0"/>
              <a:t>Show links to import citations into…</a:t>
            </a:r>
            <a:endParaRPr lang="en-GB" sz="1800" dirty="0"/>
          </a:p>
          <a:p>
            <a:r>
              <a:rPr lang="en-GB" sz="1800" dirty="0"/>
              <a:t>For EndNote Desktop users, choose EndNote and results will show a link to ‘Import into EndNote’</a:t>
            </a:r>
          </a:p>
          <a:p>
            <a:r>
              <a:rPr lang="en-GB" sz="1800" dirty="0"/>
              <a:t>For EndNote online users, choose RefMan and results will show ‘Import into RefMan’ </a:t>
            </a:r>
          </a:p>
        </p:txBody>
      </p:sp>
      <p:pic>
        <p:nvPicPr>
          <p:cNvPr id="8" name="Content Placeholder 7" descr="Screenshot of the settings menu, showing options for the Bibliography Manager">
            <a:extLst>
              <a:ext uri="{FF2B5EF4-FFF2-40B4-BE49-F238E27FC236}">
                <a16:creationId xmlns:a16="http://schemas.microsoft.com/office/drawing/2014/main" id="{9C6B6B34-B463-4818-B60E-89A929A20648}"/>
              </a:ext>
            </a:extLst>
          </p:cNvPr>
          <p:cNvPicPr>
            <a:picLocks noGrp="1" noChangeAspect="1"/>
          </p:cNvPicPr>
          <p:nvPr>
            <p:ph sz="half" idx="2"/>
          </p:nvPr>
        </p:nvPicPr>
        <p:blipFill>
          <a:blip r:embed="rId3"/>
          <a:stretch>
            <a:fillRect/>
          </a:stretch>
        </p:blipFill>
        <p:spPr>
          <a:xfrm>
            <a:off x="6172200" y="2214004"/>
            <a:ext cx="5181600" cy="3357092"/>
          </a:xfrm>
        </p:spPr>
      </p:pic>
    </p:spTree>
    <p:extLst>
      <p:ext uri="{BB962C8B-B14F-4D97-AF65-F5344CB8AC3E}">
        <p14:creationId xmlns:p14="http://schemas.microsoft.com/office/powerpoint/2010/main" val="207084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E52DF1-1068-4E5E-955F-A66877A3BD77}"/>
              </a:ext>
            </a:extLst>
          </p:cNvPr>
          <p:cNvSpPr>
            <a:spLocks noGrp="1"/>
          </p:cNvSpPr>
          <p:nvPr>
            <p:ph type="title"/>
          </p:nvPr>
        </p:nvSpPr>
        <p:spPr/>
        <p:txBody>
          <a:bodyPr/>
          <a:lstStyle/>
          <a:p>
            <a:r>
              <a:rPr lang="en-GB" dirty="0"/>
              <a:t>Google Scholar – results showing citation import links</a:t>
            </a:r>
          </a:p>
        </p:txBody>
      </p:sp>
      <p:pic>
        <p:nvPicPr>
          <p:cNvPr id="6" name="Content Placeholder 5" descr="Screenshot of search results showing citation import links">
            <a:extLst>
              <a:ext uri="{FF2B5EF4-FFF2-40B4-BE49-F238E27FC236}">
                <a16:creationId xmlns:a16="http://schemas.microsoft.com/office/drawing/2014/main" id="{B4E1D12B-C08A-4BD1-AB7A-24000B545DF6}"/>
              </a:ext>
            </a:extLst>
          </p:cNvPr>
          <p:cNvPicPr>
            <a:picLocks noGrp="1" noChangeAspect="1"/>
          </p:cNvPicPr>
          <p:nvPr>
            <p:ph sz="quarter" idx="13"/>
          </p:nvPr>
        </p:nvPicPr>
        <p:blipFill>
          <a:blip r:embed="rId2"/>
          <a:stretch>
            <a:fillRect/>
          </a:stretch>
        </p:blipFill>
        <p:spPr>
          <a:xfrm>
            <a:off x="1660525" y="2101850"/>
            <a:ext cx="8724900" cy="3657600"/>
          </a:xfrm>
        </p:spPr>
      </p:pic>
    </p:spTree>
    <p:extLst>
      <p:ext uri="{BB962C8B-B14F-4D97-AF65-F5344CB8AC3E}">
        <p14:creationId xmlns:p14="http://schemas.microsoft.com/office/powerpoint/2010/main" val="44661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selecting multiple references from Google Scholar to export </a:t>
            </a:r>
          </a:p>
        </p:txBody>
      </p:sp>
      <p:sp>
        <p:nvSpPr>
          <p:cNvPr id="4" name="Content Placeholder 3">
            <a:extLst>
              <a:ext uri="{FF2B5EF4-FFF2-40B4-BE49-F238E27FC236}">
                <a16:creationId xmlns:a16="http://schemas.microsoft.com/office/drawing/2014/main" id="{AFA4017A-6043-4A26-8E71-E529DB83388F}"/>
              </a:ext>
            </a:extLst>
          </p:cNvPr>
          <p:cNvSpPr>
            <a:spLocks noGrp="1"/>
          </p:cNvSpPr>
          <p:nvPr>
            <p:ph sz="half" idx="1"/>
          </p:nvPr>
        </p:nvSpPr>
        <p:spPr>
          <a:xfrm>
            <a:off x="381000" y="1762297"/>
            <a:ext cx="4057996" cy="4402633"/>
          </a:xfrm>
        </p:spPr>
        <p:txBody>
          <a:bodyPr>
            <a:normAutofit/>
          </a:bodyPr>
          <a:lstStyle/>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If you have a Google account, you can import up to 20 references at once.  The default number of results shown is 10.  You can change that to 20 in the Settings menu.</a:t>
            </a:r>
          </a:p>
          <a:p>
            <a:r>
              <a:rPr lang="en-GB" sz="1600" dirty="0"/>
              <a:t>When you run a search, you can select items that you want to save to your Google ‘My library’ by clicking on the star icon or Save link under each result</a:t>
            </a:r>
          </a:p>
          <a:p>
            <a:r>
              <a:rPr lang="en-GB" sz="1600" dirty="0"/>
              <a:t>Click on My library at the top left of the screen to see your saved results</a:t>
            </a:r>
          </a:p>
          <a:p>
            <a:pPr marL="0" indent="0">
              <a:buNone/>
            </a:pPr>
            <a:endParaRPr lang="en-GB" sz="1600" dirty="0"/>
          </a:p>
        </p:txBody>
      </p:sp>
      <p:pic>
        <p:nvPicPr>
          <p:cNvPr id="8" name="Content Placeholder 7" descr="Screenshot of search results in Google Scholar">
            <a:extLst>
              <a:ext uri="{FF2B5EF4-FFF2-40B4-BE49-F238E27FC236}">
                <a16:creationId xmlns:a16="http://schemas.microsoft.com/office/drawing/2014/main" id="{755331D0-19AC-437E-B135-42A95D55BDBA}"/>
              </a:ext>
            </a:extLst>
          </p:cNvPr>
          <p:cNvPicPr>
            <a:picLocks noGrp="1" noChangeAspect="1"/>
          </p:cNvPicPr>
          <p:nvPr>
            <p:ph sz="half" idx="2"/>
          </p:nvPr>
        </p:nvPicPr>
        <p:blipFill>
          <a:blip r:embed="rId3"/>
          <a:stretch>
            <a:fillRect/>
          </a:stretch>
        </p:blipFill>
        <p:spPr>
          <a:xfrm>
            <a:off x="4438996" y="1987391"/>
            <a:ext cx="6988671" cy="2883218"/>
          </a:xfrm>
        </p:spPr>
      </p:pic>
    </p:spTree>
    <p:extLst>
      <p:ext uri="{BB962C8B-B14F-4D97-AF65-F5344CB8AC3E}">
        <p14:creationId xmlns:p14="http://schemas.microsoft.com/office/powerpoint/2010/main" val="73991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Importing multiple references from Google Scholar to EndNote</a:t>
            </a:r>
          </a:p>
        </p:txBody>
      </p:sp>
      <p:sp>
        <p:nvSpPr>
          <p:cNvPr id="4" name="Content Placeholder 3">
            <a:extLst>
              <a:ext uri="{FF2B5EF4-FFF2-40B4-BE49-F238E27FC236}">
                <a16:creationId xmlns:a16="http://schemas.microsoft.com/office/drawing/2014/main" id="{AFA4017A-6043-4A26-8E71-E529DB83388F}"/>
              </a:ext>
            </a:extLst>
          </p:cNvPr>
          <p:cNvSpPr>
            <a:spLocks noGrp="1"/>
          </p:cNvSpPr>
          <p:nvPr>
            <p:ph sz="half" idx="1"/>
          </p:nvPr>
        </p:nvSpPr>
        <p:spPr>
          <a:xfrm>
            <a:off x="381000" y="1762297"/>
            <a:ext cx="4057996" cy="4402633"/>
          </a:xfrm>
        </p:spPr>
        <p:txBody>
          <a:bodyPr>
            <a:normAutofit lnSpcReduction="10000"/>
          </a:bodyPr>
          <a:lstStyle/>
          <a:p>
            <a:pPr marL="0" indent="0">
              <a:buNone/>
            </a:pPr>
            <a:endParaRPr lang="en-GB" sz="1600" dirty="0"/>
          </a:p>
          <a:p>
            <a:pPr marL="0" indent="0">
              <a:buNone/>
            </a:pPr>
            <a:endParaRPr lang="en-GB" sz="1600" dirty="0"/>
          </a:p>
          <a:p>
            <a:r>
              <a:rPr lang="en-GB" sz="1600" dirty="0"/>
              <a:t>From within your library, you can see all the articles you have saved</a:t>
            </a:r>
          </a:p>
          <a:p>
            <a:r>
              <a:rPr lang="en-GB" sz="1600" dirty="0"/>
              <a:t>You can label them to organise them in groups.  This will allow you to export only those articles you want to your EndNote account</a:t>
            </a:r>
          </a:p>
          <a:p>
            <a:r>
              <a:rPr lang="en-GB" sz="1600" dirty="0"/>
              <a:t>Select the group(label) that you want to export</a:t>
            </a:r>
          </a:p>
          <a:p>
            <a:r>
              <a:rPr lang="en-GB" sz="1600" dirty="0"/>
              <a:t>Choose the Export all option at the top of the screen and the file format you want to export the articles in.</a:t>
            </a:r>
          </a:p>
          <a:p>
            <a:r>
              <a:rPr lang="en-GB" sz="1600" dirty="0"/>
              <a:t>EndNote desktop users, choose EndNote.</a:t>
            </a:r>
          </a:p>
          <a:p>
            <a:r>
              <a:rPr lang="en-GB" sz="1600" dirty="0"/>
              <a:t>EndNote online users, choose RefMan</a:t>
            </a:r>
          </a:p>
          <a:p>
            <a:pPr marL="0" indent="0">
              <a:buNone/>
            </a:pPr>
            <a:endParaRPr lang="en-GB" sz="1600" dirty="0"/>
          </a:p>
        </p:txBody>
      </p:sp>
      <p:pic>
        <p:nvPicPr>
          <p:cNvPr id="12" name="Content Placeholder 11" descr="Screenshot of saved articles in Google My library">
            <a:extLst>
              <a:ext uri="{FF2B5EF4-FFF2-40B4-BE49-F238E27FC236}">
                <a16:creationId xmlns:a16="http://schemas.microsoft.com/office/drawing/2014/main" id="{1CFA4C81-96C5-42AC-8745-4E13233C257A}"/>
              </a:ext>
            </a:extLst>
          </p:cNvPr>
          <p:cNvPicPr>
            <a:picLocks noGrp="1" noChangeAspect="1"/>
          </p:cNvPicPr>
          <p:nvPr>
            <p:ph sz="half" idx="2"/>
          </p:nvPr>
        </p:nvPicPr>
        <p:blipFill>
          <a:blip r:embed="rId3"/>
          <a:stretch>
            <a:fillRect/>
          </a:stretch>
        </p:blipFill>
        <p:spPr>
          <a:xfrm>
            <a:off x="6172200" y="1909038"/>
            <a:ext cx="5181600" cy="3967025"/>
          </a:xfrm>
        </p:spPr>
      </p:pic>
    </p:spTree>
    <p:extLst>
      <p:ext uri="{BB962C8B-B14F-4D97-AF65-F5344CB8AC3E}">
        <p14:creationId xmlns:p14="http://schemas.microsoft.com/office/powerpoint/2010/main" val="224627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Google Scholar Button</a:t>
            </a:r>
          </a:p>
        </p:txBody>
      </p:sp>
      <p:sp>
        <p:nvSpPr>
          <p:cNvPr id="4" name="Content Placeholder 3">
            <a:extLst>
              <a:ext uri="{FF2B5EF4-FFF2-40B4-BE49-F238E27FC236}">
                <a16:creationId xmlns:a16="http://schemas.microsoft.com/office/drawing/2014/main" id="{AFA4017A-6043-4A26-8E71-E529DB83388F}"/>
              </a:ext>
            </a:extLst>
          </p:cNvPr>
          <p:cNvSpPr>
            <a:spLocks noGrp="1"/>
          </p:cNvSpPr>
          <p:nvPr>
            <p:ph sz="half" idx="1"/>
          </p:nvPr>
        </p:nvSpPr>
        <p:spPr>
          <a:xfrm>
            <a:off x="381000" y="1596635"/>
            <a:ext cx="5181600" cy="4568296"/>
          </a:xfrm>
        </p:spPr>
        <p:txBody>
          <a:bodyPr>
            <a:normAutofit/>
          </a:bodyPr>
          <a:lstStyle/>
          <a:p>
            <a:endParaRPr lang="en-GB" sz="1800" dirty="0"/>
          </a:p>
          <a:p>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You may want to install the Google Scholar Button on your browser.  This lets you search for publications from bibliographies, reference lists or web pages as you browse</a:t>
            </a:r>
          </a:p>
        </p:txBody>
      </p:sp>
      <p:pic>
        <p:nvPicPr>
          <p:cNvPr id="8" name="Content Placeholder 7" descr="Screenshot of the Google Scholar button">
            <a:extLst>
              <a:ext uri="{FF2B5EF4-FFF2-40B4-BE49-F238E27FC236}">
                <a16:creationId xmlns:a16="http://schemas.microsoft.com/office/drawing/2014/main" id="{CE4A7AB8-D867-4B4D-B8C3-1B2BAE1F5E37}"/>
              </a:ext>
            </a:extLst>
          </p:cNvPr>
          <p:cNvPicPr>
            <a:picLocks noGrp="1" noChangeAspect="1"/>
          </p:cNvPicPr>
          <p:nvPr>
            <p:ph sz="half" idx="2"/>
          </p:nvPr>
        </p:nvPicPr>
        <p:blipFill>
          <a:blip r:embed="rId3"/>
          <a:stretch>
            <a:fillRect/>
          </a:stretch>
        </p:blipFill>
        <p:spPr>
          <a:xfrm>
            <a:off x="6172200" y="2218111"/>
            <a:ext cx="5181600" cy="3348879"/>
          </a:xfrm>
        </p:spPr>
      </p:pic>
    </p:spTree>
    <p:extLst>
      <p:ext uri="{BB962C8B-B14F-4D97-AF65-F5344CB8AC3E}">
        <p14:creationId xmlns:p14="http://schemas.microsoft.com/office/powerpoint/2010/main" val="26344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#UofGWorldChangers</a:t>
              </a: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@UofGlasgow</a:t>
              </a: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645886" y="1889351"/>
            <a:ext cx="5842000" cy="1931535"/>
          </a:xfrm>
        </p:spPr>
        <p:txBody>
          <a:bodyPr>
            <a:noAutofit/>
          </a:bodyPr>
          <a:lstStyle/>
          <a:p>
            <a:pPr algn="l"/>
            <a:br>
              <a:rPr lang="en-US" sz="1800" b="0" dirty="0">
                <a:solidFill>
                  <a:schemeClr val="bg1"/>
                </a:solidFill>
              </a:rPr>
            </a:br>
            <a:r>
              <a:rPr lang="en-US" sz="2000" b="0" dirty="0">
                <a:solidFill>
                  <a:schemeClr val="bg1"/>
                </a:solidFill>
              </a:rPr>
              <a:t>This presentation is created by Lynn Allardyce Irvine under licence -  </a:t>
            </a:r>
            <a:br>
              <a:rPr lang="en-US" sz="2000" b="0" dirty="0">
                <a:solidFill>
                  <a:schemeClr val="bg1"/>
                </a:solidFill>
              </a:rPr>
            </a:br>
            <a:r>
              <a:rPr lang="en-US" sz="2000" b="0" dirty="0">
                <a:solidFill>
                  <a:schemeClr val="bg1"/>
                </a:solidFill>
              </a:rPr>
              <a:t>CC BY-NC-SA 4.0  Attribution-NonCommercial-ShareAlike 4.0 International</a:t>
            </a:r>
            <a:br>
              <a:rPr lang="en-US" sz="2000" dirty="0">
                <a:solidFill>
                  <a:schemeClr val="bg1"/>
                </a:solidFill>
              </a:rPr>
            </a:br>
            <a:br>
              <a:rPr lang="en-GB" sz="2400"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20961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6D11-8D2E-DA4D-98A2-908011AD76C4}"/>
              </a:ext>
            </a:extLst>
          </p:cNvPr>
          <p:cNvSpPr>
            <a:spLocks noGrp="1"/>
          </p:cNvSpPr>
          <p:nvPr>
            <p:ph type="title"/>
          </p:nvPr>
        </p:nvSpPr>
        <p:spPr/>
        <p:txBody>
          <a:bodyPr/>
          <a:lstStyle/>
          <a:p>
            <a:r>
              <a:rPr lang="en-US" dirty="0">
                <a:solidFill>
                  <a:schemeClr val="tx1"/>
                </a:solidFill>
              </a:rPr>
              <a:t>Searching Google, and using Google Scholar</a:t>
            </a:r>
          </a:p>
        </p:txBody>
      </p:sp>
      <p:pic>
        <p:nvPicPr>
          <p:cNvPr id="10" name="Picture Placeholder 9" descr="A photo of the Google logo on the side of a building">
            <a:extLst>
              <a:ext uri="{FF2B5EF4-FFF2-40B4-BE49-F238E27FC236}">
                <a16:creationId xmlns:a16="http://schemas.microsoft.com/office/drawing/2014/main" id="{8EFB6255-34E7-466A-8470-7B842E69650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901" r="29901"/>
          <a:stretch>
            <a:fillRect/>
          </a:stretch>
        </p:blipFill>
        <p:spPr>
          <a:xfrm>
            <a:off x="-1" y="1699336"/>
            <a:ext cx="2427089" cy="4529074"/>
          </a:xfrm>
        </p:spPr>
      </p:pic>
      <p:sp>
        <p:nvSpPr>
          <p:cNvPr id="4" name="Text Placeholder 3">
            <a:extLst>
              <a:ext uri="{FF2B5EF4-FFF2-40B4-BE49-F238E27FC236}">
                <a16:creationId xmlns:a16="http://schemas.microsoft.com/office/drawing/2014/main" id="{DE58C308-46F8-B245-BCE1-912B1645A37E}"/>
              </a:ext>
            </a:extLst>
          </p:cNvPr>
          <p:cNvSpPr>
            <a:spLocks noGrp="1"/>
          </p:cNvSpPr>
          <p:nvPr>
            <p:ph type="body" sz="quarter" idx="14"/>
          </p:nvPr>
        </p:nvSpPr>
        <p:spPr/>
        <p:txBody>
          <a:bodyPr>
            <a:noAutofit/>
          </a:bodyPr>
          <a:lstStyle/>
          <a:p>
            <a:pPr marL="0" indent="0">
              <a:buNone/>
            </a:pPr>
            <a:endParaRPr lang="en-US" sz="1800" dirty="0"/>
          </a:p>
          <a:p>
            <a:r>
              <a:rPr lang="en-US" sz="1600" dirty="0"/>
              <a:t>the Google index and how Google searching works</a:t>
            </a:r>
          </a:p>
          <a:p>
            <a:r>
              <a:rPr lang="en-US" sz="1600" dirty="0"/>
              <a:t>Using search operators for more focused searching – from the basic search screen and the advanced search screen</a:t>
            </a:r>
          </a:p>
          <a:p>
            <a:r>
              <a:rPr lang="en-US" sz="1600" dirty="0"/>
              <a:t>Site searches for targeted searches to find government, charities, organization or academic documents</a:t>
            </a:r>
          </a:p>
          <a:p>
            <a:r>
              <a:rPr lang="en-US" sz="1600" dirty="0"/>
              <a:t>File type searches to find policies, reports, journal articles, statistics and data</a:t>
            </a:r>
          </a:p>
          <a:p>
            <a:r>
              <a:rPr lang="en-US" sz="1600" dirty="0"/>
              <a:t>Filtering Google search results</a:t>
            </a:r>
          </a:p>
          <a:p>
            <a:r>
              <a:rPr lang="en-US" sz="1600" dirty="0"/>
              <a:t>Google Scholar settings – linking to full text</a:t>
            </a:r>
          </a:p>
          <a:p>
            <a:r>
              <a:rPr lang="en-US" sz="1600" dirty="0"/>
              <a:t>Citation settings for EndNote Desktop and EndNote online users</a:t>
            </a:r>
          </a:p>
          <a:p>
            <a:r>
              <a:rPr lang="en-US" sz="1600" dirty="0"/>
              <a:t>Saving items for export from Google Scholar to EndNote</a:t>
            </a:r>
          </a:p>
          <a:p>
            <a:r>
              <a:rPr lang="en-US" sz="1600" dirty="0"/>
              <a:t>The Google Scholar button</a:t>
            </a:r>
          </a:p>
          <a:p>
            <a:endParaRPr lang="en-US" sz="1100" dirty="0"/>
          </a:p>
          <a:p>
            <a:pPr marL="0" indent="0">
              <a:buNone/>
            </a:pPr>
            <a:r>
              <a:rPr lang="en-US" sz="1100" dirty="0"/>
              <a:t>Photo by </a:t>
            </a:r>
            <a:r>
              <a:rPr lang="en-US" sz="1100" dirty="0">
                <a:hlinkClick r:id="rId3"/>
              </a:rPr>
              <a:t>Kai Wenzel</a:t>
            </a:r>
            <a:r>
              <a:rPr lang="en-US" sz="1100" dirty="0"/>
              <a:t> on </a:t>
            </a:r>
            <a:r>
              <a:rPr lang="en-US" sz="1100" dirty="0">
                <a:hlinkClick r:id="rId4"/>
              </a:rPr>
              <a:t>Unsplash</a:t>
            </a:r>
            <a:r>
              <a:rPr lang="en-US" sz="1100" dirty="0"/>
              <a:t> </a:t>
            </a:r>
            <a:endParaRPr lang="en-US" sz="1100" dirty="0">
              <a:solidFill>
                <a:schemeClr val="tx1"/>
              </a:solidFill>
            </a:endParaRPr>
          </a:p>
        </p:txBody>
      </p:sp>
    </p:spTree>
    <p:extLst>
      <p:ext uri="{BB962C8B-B14F-4D97-AF65-F5344CB8AC3E}">
        <p14:creationId xmlns:p14="http://schemas.microsoft.com/office/powerpoint/2010/main" val="109724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8854EE-65EC-4986-856E-DE7488600D40}"/>
              </a:ext>
            </a:extLst>
          </p:cNvPr>
          <p:cNvSpPr>
            <a:spLocks noGrp="1"/>
          </p:cNvSpPr>
          <p:nvPr>
            <p:ph type="title"/>
          </p:nvPr>
        </p:nvSpPr>
        <p:spPr/>
        <p:txBody>
          <a:bodyPr/>
          <a:lstStyle/>
          <a:p>
            <a:r>
              <a:rPr lang="en-GB" dirty="0"/>
              <a:t>How Google searching works</a:t>
            </a:r>
          </a:p>
        </p:txBody>
      </p:sp>
      <p:pic>
        <p:nvPicPr>
          <p:cNvPr id="9" name="Picture Placeholder 8" descr="A photo of the Google app on a smart phone">
            <a:extLst>
              <a:ext uri="{FF2B5EF4-FFF2-40B4-BE49-F238E27FC236}">
                <a16:creationId xmlns:a16="http://schemas.microsoft.com/office/drawing/2014/main" id="{F58E1175-EA95-4705-93E0-E021021614F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904" r="29904"/>
          <a:stretch>
            <a:fillRect/>
          </a:stretch>
        </p:blipFill>
        <p:spPr/>
      </p:pic>
      <p:sp>
        <p:nvSpPr>
          <p:cNvPr id="7" name="Text Placeholder 6">
            <a:extLst>
              <a:ext uri="{FF2B5EF4-FFF2-40B4-BE49-F238E27FC236}">
                <a16:creationId xmlns:a16="http://schemas.microsoft.com/office/drawing/2014/main" id="{7C56EB86-9BB9-42F1-AE98-753EB96E8FB1}"/>
              </a:ext>
            </a:extLst>
          </p:cNvPr>
          <p:cNvSpPr>
            <a:spLocks noGrp="1"/>
          </p:cNvSpPr>
          <p:nvPr>
            <p:ph type="body" sz="quarter" idx="14"/>
          </p:nvPr>
        </p:nvSpPr>
        <p:spPr>
          <a:xfrm>
            <a:off x="2549236" y="1422400"/>
            <a:ext cx="9210963" cy="4526124"/>
          </a:xfrm>
        </p:spPr>
        <p:txBody>
          <a:bodyPr>
            <a:noAutofit/>
          </a:bodyPr>
          <a:lstStyle/>
          <a:p>
            <a:pPr marL="0" indent="0">
              <a:buNone/>
            </a:pPr>
            <a:r>
              <a:rPr lang="en-US" sz="1600" dirty="0"/>
              <a:t>The </a:t>
            </a:r>
            <a:r>
              <a:rPr lang="en-US" sz="1600" dirty="0">
                <a:hlinkClick r:id="rId3"/>
              </a:rPr>
              <a:t>Google index </a:t>
            </a:r>
            <a:r>
              <a:rPr lang="en-US" sz="1600" dirty="0"/>
              <a:t>is created by crawlers, software that visits webpages and gathers information (keywords, images, videos, audio files etc.)  Google indexes this content including information about the webpage e.g., language, location, type of information as well as the keywords that make up the page.  When you search, your query is matched against the index</a:t>
            </a:r>
          </a:p>
          <a:p>
            <a:pPr marL="0" indent="0">
              <a:buNone/>
            </a:pPr>
            <a:r>
              <a:rPr lang="en-US" sz="1600" dirty="0"/>
              <a:t>When Google returns search results, these are ranked, and </a:t>
            </a:r>
            <a:r>
              <a:rPr lang="en-US" sz="1600" dirty="0">
                <a:hlinkClick r:id="rId4"/>
              </a:rPr>
              <a:t>the ranking </a:t>
            </a:r>
            <a:r>
              <a:rPr lang="en-US" sz="1600" dirty="0"/>
              <a:t>is based on several things – </a:t>
            </a:r>
          </a:p>
          <a:p>
            <a:pPr lvl="1"/>
            <a:r>
              <a:rPr lang="en-US" sz="1600" dirty="0"/>
              <a:t>The </a:t>
            </a:r>
            <a:r>
              <a:rPr lang="en-US" sz="1600" b="1" dirty="0"/>
              <a:t>words in your search query </a:t>
            </a:r>
            <a:r>
              <a:rPr lang="en-US" sz="1600" dirty="0"/>
              <a:t>– Google corrects spellings and uses synonyms for your term to establish the meaning of your search</a:t>
            </a:r>
          </a:p>
          <a:p>
            <a:pPr lvl="1"/>
            <a:r>
              <a:rPr lang="en-US" sz="1600" b="1" dirty="0"/>
              <a:t>Relevance</a:t>
            </a:r>
            <a:r>
              <a:rPr lang="en-US" sz="1600" dirty="0"/>
              <a:t> – returns sites with words in your query.  Sites with words in the title or in headings are considered more relevant</a:t>
            </a:r>
          </a:p>
          <a:p>
            <a:pPr lvl="1"/>
            <a:r>
              <a:rPr lang="en-US" sz="1600" dirty="0"/>
              <a:t>Google considers pages that are linked from prominent websites to have more </a:t>
            </a:r>
            <a:r>
              <a:rPr lang="en-US" sz="1600" b="1" dirty="0"/>
              <a:t>authority and trustworthiness</a:t>
            </a:r>
            <a:r>
              <a:rPr lang="en-US" sz="1600" dirty="0"/>
              <a:t>, so these are also ranked more highly in results</a:t>
            </a:r>
          </a:p>
          <a:p>
            <a:pPr lvl="1"/>
            <a:r>
              <a:rPr lang="en-US" sz="1600" dirty="0"/>
              <a:t>Google also uses your previous </a:t>
            </a:r>
            <a:r>
              <a:rPr lang="en-US" sz="1600" b="1" dirty="0"/>
              <a:t>search history</a:t>
            </a:r>
            <a:r>
              <a:rPr lang="en-US" sz="1600" dirty="0"/>
              <a:t>, your </a:t>
            </a:r>
            <a:r>
              <a:rPr lang="en-US" sz="1600" b="1" dirty="0"/>
              <a:t>country and location </a:t>
            </a:r>
            <a:r>
              <a:rPr lang="en-US" sz="1600" dirty="0"/>
              <a:t>to deliver results (perhaps) more relevant to your search</a:t>
            </a:r>
          </a:p>
          <a:p>
            <a:pPr marL="0" indent="0">
              <a:buNone/>
            </a:pPr>
            <a:r>
              <a:rPr lang="en-US" sz="1600" dirty="0"/>
              <a:t>To control your search results, you can use a few useful advanced search features – the next few slides highlight the most useful and how to use them</a:t>
            </a:r>
          </a:p>
          <a:p>
            <a:pPr marL="0" indent="0">
              <a:buNone/>
            </a:pPr>
            <a:endParaRPr lang="en-US" sz="1200" dirty="0"/>
          </a:p>
          <a:p>
            <a:pPr marL="0" indent="0">
              <a:buNone/>
            </a:pPr>
            <a:r>
              <a:rPr lang="en-US" sz="1200" dirty="0"/>
              <a:t>Photo by </a:t>
            </a:r>
            <a:r>
              <a:rPr lang="en-US" sz="1200" dirty="0">
                <a:hlinkClick r:id="rId5"/>
              </a:rPr>
              <a:t>Brett Jordan</a:t>
            </a:r>
            <a:r>
              <a:rPr lang="en-US" sz="1200" dirty="0"/>
              <a:t> on </a:t>
            </a:r>
            <a:r>
              <a:rPr lang="en-US" sz="1200" dirty="0">
                <a:hlinkClick r:id="rId6"/>
              </a:rPr>
              <a:t>Unsplash</a:t>
            </a:r>
            <a:r>
              <a:rPr lang="en-US" sz="1200" dirty="0"/>
              <a:t> </a:t>
            </a:r>
            <a:endParaRPr lang="en-GB" sz="1200" dirty="0"/>
          </a:p>
        </p:txBody>
      </p:sp>
    </p:spTree>
    <p:extLst>
      <p:ext uri="{BB962C8B-B14F-4D97-AF65-F5344CB8AC3E}">
        <p14:creationId xmlns:p14="http://schemas.microsoft.com/office/powerpoint/2010/main" val="103523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C2A35-1560-4C8D-B691-B09096BA1294}"/>
              </a:ext>
            </a:extLst>
          </p:cNvPr>
          <p:cNvSpPr>
            <a:spLocks noGrp="1"/>
          </p:cNvSpPr>
          <p:nvPr>
            <p:ph type="title"/>
          </p:nvPr>
        </p:nvSpPr>
        <p:spPr/>
        <p:txBody>
          <a:bodyPr>
            <a:normAutofit/>
          </a:bodyPr>
          <a:lstStyle/>
          <a:p>
            <a:r>
              <a:rPr lang="en-GB" dirty="0"/>
              <a:t>Google – using search operators (from the default search screen)</a:t>
            </a:r>
          </a:p>
        </p:txBody>
      </p:sp>
      <p:sp>
        <p:nvSpPr>
          <p:cNvPr id="6" name="Content Placeholder 5">
            <a:extLst>
              <a:ext uri="{FF2B5EF4-FFF2-40B4-BE49-F238E27FC236}">
                <a16:creationId xmlns:a16="http://schemas.microsoft.com/office/drawing/2014/main" id="{A5B13D57-7C26-4618-8B32-EE735F1FE46F}"/>
              </a:ext>
            </a:extLst>
          </p:cNvPr>
          <p:cNvSpPr>
            <a:spLocks noGrp="1"/>
          </p:cNvSpPr>
          <p:nvPr>
            <p:ph sz="half" idx="1"/>
          </p:nvPr>
        </p:nvSpPr>
        <p:spPr>
          <a:xfrm>
            <a:off x="112734" y="1703541"/>
            <a:ext cx="6350696" cy="4473422"/>
          </a:xfrm>
        </p:spPr>
        <p:txBody>
          <a:bodyPr>
            <a:noAutofit/>
          </a:bodyPr>
          <a:lstStyle/>
          <a:p>
            <a:pPr marL="0" indent="0">
              <a:buNone/>
            </a:pPr>
            <a:r>
              <a:rPr lang="en-GB" sz="1600" dirty="0"/>
              <a:t>The default is the basic search screen – a single search box where you can use natural language searching</a:t>
            </a:r>
          </a:p>
          <a:p>
            <a:pPr marL="0" indent="0">
              <a:buNone/>
            </a:pPr>
            <a:r>
              <a:rPr lang="en-GB" sz="1600" dirty="0"/>
              <a:t>However, with just a few search operators you can use Google much more efficiently, and get to the information you need more quickly</a:t>
            </a:r>
          </a:p>
          <a:p>
            <a:pPr marL="0" indent="0">
              <a:buNone/>
            </a:pPr>
            <a:r>
              <a:rPr lang="en-GB" sz="1600" dirty="0"/>
              <a:t>Google uses Boolean and other search operators you may be familiar with – AND, OR, NOT and phrase searching</a:t>
            </a:r>
          </a:p>
          <a:p>
            <a:pPr marL="0" indent="0">
              <a:buNone/>
            </a:pPr>
            <a:endParaRPr lang="en-GB" sz="1600" dirty="0"/>
          </a:p>
          <a:p>
            <a:r>
              <a:rPr lang="en-GB" sz="1400" dirty="0"/>
              <a:t>If you enter a few search terms, Google will assume all the words must appear in the results.  This is like using AND between your search terms</a:t>
            </a:r>
          </a:p>
          <a:p>
            <a:r>
              <a:rPr lang="en-GB" sz="1400" dirty="0"/>
              <a:t>To search for alternative terms, you can use OR between terms </a:t>
            </a:r>
            <a:r>
              <a:rPr lang="en-GB" sz="1400" b="1" dirty="0"/>
              <a:t>e.g.; youth OR teenagers OR “young people” OR “young persons” OR adolescents</a:t>
            </a:r>
          </a:p>
          <a:p>
            <a:r>
              <a:rPr lang="en-GB" sz="1400" dirty="0"/>
              <a:t>Use quotation marks for phrases, </a:t>
            </a:r>
            <a:r>
              <a:rPr lang="en-GB" sz="1400" b="1" dirty="0"/>
              <a:t>e.g., “young persons”</a:t>
            </a:r>
          </a:p>
          <a:p>
            <a:r>
              <a:rPr lang="en-GB" sz="1400" dirty="0"/>
              <a:t>Use a minus sign before words you want to exclude from a search </a:t>
            </a:r>
            <a:r>
              <a:rPr lang="en-GB" sz="1400" b="1" dirty="0"/>
              <a:t>e.g., fiction OR novels –”science fiction”</a:t>
            </a:r>
          </a:p>
          <a:p>
            <a:pPr marL="0" indent="0">
              <a:buNone/>
            </a:pPr>
            <a:endParaRPr lang="en-GB" sz="1600" b="0" dirty="0"/>
          </a:p>
          <a:p>
            <a:endParaRPr lang="en-GB" sz="1800" dirty="0"/>
          </a:p>
          <a:p>
            <a:pPr marL="0" indent="0">
              <a:buNone/>
            </a:pPr>
            <a:endParaRPr lang="en-GB" dirty="0"/>
          </a:p>
        </p:txBody>
      </p:sp>
      <p:pic>
        <p:nvPicPr>
          <p:cNvPr id="31" name="Content Placeholder 30" descr="Screenshot of Google default search page">
            <a:extLst>
              <a:ext uri="{FF2B5EF4-FFF2-40B4-BE49-F238E27FC236}">
                <a16:creationId xmlns:a16="http://schemas.microsoft.com/office/drawing/2014/main" id="{FAF5CB59-78DB-47FF-93A8-4D7DBC580489}"/>
              </a:ext>
            </a:extLst>
          </p:cNvPr>
          <p:cNvPicPr>
            <a:picLocks noGrp="1" noChangeAspect="1"/>
          </p:cNvPicPr>
          <p:nvPr>
            <p:ph sz="half" idx="2"/>
          </p:nvPr>
        </p:nvPicPr>
        <p:blipFill>
          <a:blip r:embed="rId3"/>
          <a:stretch>
            <a:fillRect/>
          </a:stretch>
        </p:blipFill>
        <p:spPr>
          <a:xfrm>
            <a:off x="6463430" y="3057491"/>
            <a:ext cx="5181600" cy="1765521"/>
          </a:xfrm>
        </p:spPr>
      </p:pic>
    </p:spTree>
    <p:extLst>
      <p:ext uri="{BB962C8B-B14F-4D97-AF65-F5344CB8AC3E}">
        <p14:creationId xmlns:p14="http://schemas.microsoft.com/office/powerpoint/2010/main" val="303984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4E597-9829-45D7-9D36-29AC5BDD033B}"/>
              </a:ext>
            </a:extLst>
          </p:cNvPr>
          <p:cNvSpPr>
            <a:spLocks noGrp="1"/>
          </p:cNvSpPr>
          <p:nvPr>
            <p:ph type="title"/>
          </p:nvPr>
        </p:nvSpPr>
        <p:spPr/>
        <p:txBody>
          <a:bodyPr/>
          <a:lstStyle/>
          <a:p>
            <a:r>
              <a:rPr lang="en-GB" dirty="0"/>
              <a:t>Google – using search operators (from the advanced search screen)</a:t>
            </a:r>
          </a:p>
        </p:txBody>
      </p:sp>
      <p:sp>
        <p:nvSpPr>
          <p:cNvPr id="15" name="Content Placeholder 14">
            <a:extLst>
              <a:ext uri="{FF2B5EF4-FFF2-40B4-BE49-F238E27FC236}">
                <a16:creationId xmlns:a16="http://schemas.microsoft.com/office/drawing/2014/main" id="{3CE86D91-9864-4356-8781-B170BD135B37}"/>
              </a:ext>
            </a:extLst>
          </p:cNvPr>
          <p:cNvSpPr>
            <a:spLocks noGrp="1"/>
          </p:cNvSpPr>
          <p:nvPr>
            <p:ph sz="half" idx="1"/>
          </p:nvPr>
        </p:nvSpPr>
        <p:spPr>
          <a:xfrm>
            <a:off x="369078" y="1669773"/>
            <a:ext cx="4542183" cy="4533693"/>
          </a:xfrm>
        </p:spPr>
        <p:txBody>
          <a:bodyPr>
            <a:noAutofit/>
          </a:bodyPr>
          <a:lstStyle/>
          <a:p>
            <a:r>
              <a:rPr lang="en-GB" sz="1600" dirty="0"/>
              <a:t>If you are using the advanced search screen, simply put your search terms into the appropriate boxes and Google will apply the search operators</a:t>
            </a:r>
          </a:p>
          <a:p>
            <a:pPr marL="0" indent="0">
              <a:buNone/>
            </a:pPr>
            <a:r>
              <a:rPr lang="en-GB" sz="1600" dirty="0"/>
              <a:t>e.g., this search is rendered as </a:t>
            </a:r>
            <a:r>
              <a:rPr lang="en-GB" sz="1600" i="1" dirty="0"/>
              <a:t>fiction OR novels -"science -fiction" </a:t>
            </a:r>
          </a:p>
          <a:p>
            <a:r>
              <a:rPr lang="en-GB" sz="1600" dirty="0"/>
              <a:t>The boxes are equal to the following search operators:</a:t>
            </a:r>
          </a:p>
          <a:p>
            <a:pPr marL="0" indent="0">
              <a:buNone/>
            </a:pPr>
            <a:r>
              <a:rPr lang="en-GB" sz="1600" dirty="0"/>
              <a:t>‘all these words’ = AND</a:t>
            </a:r>
          </a:p>
          <a:p>
            <a:pPr marL="0" indent="0">
              <a:buNone/>
            </a:pPr>
            <a:r>
              <a:rPr lang="en-GB" sz="1600" dirty="0"/>
              <a:t>‘this exact word or phrase’ = “….”</a:t>
            </a:r>
          </a:p>
          <a:p>
            <a:pPr marL="0" indent="0">
              <a:buNone/>
            </a:pPr>
            <a:r>
              <a:rPr lang="en-GB" sz="1600" dirty="0"/>
              <a:t>‘any of these words’ = OR</a:t>
            </a:r>
          </a:p>
          <a:p>
            <a:pPr marL="0" indent="0">
              <a:buNone/>
            </a:pPr>
            <a:r>
              <a:rPr lang="en-GB" sz="1600" dirty="0"/>
              <a:t>‘none of these words’ = NOT</a:t>
            </a:r>
          </a:p>
          <a:p>
            <a:r>
              <a:rPr lang="en-GB" sz="1600" dirty="0"/>
              <a:t>There is also an option on the advanced search screen to match words in specific parts of a webpage, e.g., in the title, in the URL etc.  This can be another useful way to focus your search</a:t>
            </a:r>
          </a:p>
        </p:txBody>
      </p:sp>
      <p:pic>
        <p:nvPicPr>
          <p:cNvPr id="18" name="Content Placeholder 17" descr="Screenshot of Google advanced search screen">
            <a:extLst>
              <a:ext uri="{FF2B5EF4-FFF2-40B4-BE49-F238E27FC236}">
                <a16:creationId xmlns:a16="http://schemas.microsoft.com/office/drawing/2014/main" id="{5BA1B0E9-E3BC-41FB-B7FA-699DC7D460B9}"/>
              </a:ext>
            </a:extLst>
          </p:cNvPr>
          <p:cNvPicPr>
            <a:picLocks noGrp="1" noChangeAspect="1"/>
          </p:cNvPicPr>
          <p:nvPr>
            <p:ph sz="half" idx="2"/>
          </p:nvPr>
        </p:nvPicPr>
        <p:blipFill>
          <a:blip r:embed="rId3"/>
          <a:stretch>
            <a:fillRect/>
          </a:stretch>
        </p:blipFill>
        <p:spPr>
          <a:xfrm>
            <a:off x="4911261" y="2358889"/>
            <a:ext cx="7047288" cy="2676740"/>
          </a:xfrm>
        </p:spPr>
      </p:pic>
    </p:spTree>
    <p:extLst>
      <p:ext uri="{BB962C8B-B14F-4D97-AF65-F5344CB8AC3E}">
        <p14:creationId xmlns:p14="http://schemas.microsoft.com/office/powerpoint/2010/main" val="312305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C2A35-1560-4C8D-B691-B09096BA1294}"/>
              </a:ext>
            </a:extLst>
          </p:cNvPr>
          <p:cNvSpPr>
            <a:spLocks noGrp="1"/>
          </p:cNvSpPr>
          <p:nvPr>
            <p:ph type="title"/>
          </p:nvPr>
        </p:nvSpPr>
        <p:spPr/>
        <p:txBody>
          <a:bodyPr>
            <a:normAutofit/>
          </a:bodyPr>
          <a:lstStyle/>
          <a:p>
            <a:r>
              <a:rPr lang="en-GB" dirty="0"/>
              <a:t>Google – using advanced search options from the basic search screen – site searches</a:t>
            </a:r>
          </a:p>
        </p:txBody>
      </p:sp>
      <p:sp>
        <p:nvSpPr>
          <p:cNvPr id="6" name="Content Placeholder 5">
            <a:extLst>
              <a:ext uri="{FF2B5EF4-FFF2-40B4-BE49-F238E27FC236}">
                <a16:creationId xmlns:a16="http://schemas.microsoft.com/office/drawing/2014/main" id="{A5B13D57-7C26-4618-8B32-EE735F1FE46F}"/>
              </a:ext>
            </a:extLst>
          </p:cNvPr>
          <p:cNvSpPr>
            <a:spLocks noGrp="1"/>
          </p:cNvSpPr>
          <p:nvPr>
            <p:ph sz="quarter" idx="13"/>
          </p:nvPr>
        </p:nvSpPr>
        <p:spPr/>
        <p:txBody>
          <a:bodyPr>
            <a:noAutofit/>
          </a:bodyPr>
          <a:lstStyle/>
          <a:p>
            <a:pPr marL="0" indent="0">
              <a:buNone/>
            </a:pPr>
            <a:r>
              <a:rPr lang="en-GB" sz="1600" dirty="0"/>
              <a:t>There are useful search features you can use on the basic search screen to help you find presentations, reports, statistics or information from specific sectors of society or specific organisations.</a:t>
            </a:r>
          </a:p>
          <a:p>
            <a:r>
              <a:rPr lang="en-GB" sz="1600" b="1" dirty="0"/>
              <a:t>Site search</a:t>
            </a:r>
          </a:p>
          <a:p>
            <a:pPr marL="0" indent="0">
              <a:buNone/>
            </a:pPr>
            <a:r>
              <a:rPr lang="en-GB" sz="1600" dirty="0"/>
              <a:t>Use this to find information from a specific sector of society or specific organisations.  You might be interested in government policies on social mobility for example.  You can limit your search to UK government or Scottish government web sites.  To do this, use these searches and your search results will be limited to only content from these pages:</a:t>
            </a:r>
          </a:p>
          <a:p>
            <a:pPr marL="0" indent="0" algn="ctr">
              <a:buNone/>
            </a:pPr>
            <a:r>
              <a:rPr lang="en-GB" sz="1600" dirty="0"/>
              <a:t>“social mobility” site:gov.scot </a:t>
            </a:r>
          </a:p>
          <a:p>
            <a:pPr marL="0" indent="0" algn="ctr">
              <a:buNone/>
            </a:pPr>
            <a:r>
              <a:rPr lang="en-GB" sz="1600" dirty="0"/>
              <a:t>“social mobility” site:gov.uk</a:t>
            </a:r>
          </a:p>
          <a:p>
            <a:pPr marL="0" indent="0">
              <a:buNone/>
            </a:pPr>
            <a:r>
              <a:rPr lang="en-GB" sz="1600" dirty="0"/>
              <a:t>You may want to see content from charity bodies.  In that case, you could do a search using the org.uk domain or use the domain of a specific charity (Joseph Rowntree Foundation for example):</a:t>
            </a:r>
          </a:p>
          <a:p>
            <a:pPr marL="0" indent="0" algn="ctr">
              <a:buNone/>
            </a:pPr>
            <a:r>
              <a:rPr lang="en-GB" sz="1600" dirty="0"/>
              <a:t>“social mobility” site:org.uk</a:t>
            </a:r>
          </a:p>
          <a:p>
            <a:pPr marL="0" indent="0" algn="ctr">
              <a:buNone/>
            </a:pPr>
            <a:r>
              <a:rPr lang="en-GB" sz="1600" dirty="0"/>
              <a:t>“social mobility” site:jrf.org.uk</a:t>
            </a:r>
          </a:p>
          <a:p>
            <a:pPr marL="0" indent="0">
              <a:buNone/>
            </a:pPr>
            <a:r>
              <a:rPr lang="en-GB" sz="1600" b="0" dirty="0"/>
              <a:t>All you need to know is the domain name of the organisation you want to search, or the domain for the sector you are interested in.  See the next slide for a list of useful domain names to use in a site search on Google</a:t>
            </a:r>
          </a:p>
          <a:p>
            <a:pPr marL="0" indent="0">
              <a:buNone/>
            </a:pPr>
            <a:endParaRPr lang="en-GB" sz="1600" dirty="0"/>
          </a:p>
          <a:p>
            <a:pPr marL="0" indent="0">
              <a:buNone/>
            </a:pPr>
            <a:endParaRPr lang="en-GB" sz="1600" b="0" dirty="0"/>
          </a:p>
          <a:p>
            <a:endParaRPr lang="en-GB" sz="1800" dirty="0"/>
          </a:p>
          <a:p>
            <a:pPr marL="0" indent="0">
              <a:buNone/>
            </a:pPr>
            <a:endParaRPr lang="en-GB" dirty="0"/>
          </a:p>
        </p:txBody>
      </p:sp>
    </p:spTree>
    <p:extLst>
      <p:ext uri="{BB962C8B-B14F-4D97-AF65-F5344CB8AC3E}">
        <p14:creationId xmlns:p14="http://schemas.microsoft.com/office/powerpoint/2010/main" val="218436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C2A35-1560-4C8D-B691-B09096BA1294}"/>
              </a:ext>
            </a:extLst>
          </p:cNvPr>
          <p:cNvSpPr>
            <a:spLocks noGrp="1"/>
          </p:cNvSpPr>
          <p:nvPr>
            <p:ph type="title"/>
          </p:nvPr>
        </p:nvSpPr>
        <p:spPr/>
        <p:txBody>
          <a:bodyPr>
            <a:normAutofit/>
          </a:bodyPr>
          <a:lstStyle/>
          <a:p>
            <a:r>
              <a:rPr lang="en-GB" dirty="0"/>
              <a:t>Google – useful domains for site searches</a:t>
            </a:r>
          </a:p>
        </p:txBody>
      </p:sp>
      <p:graphicFrame>
        <p:nvGraphicFramePr>
          <p:cNvPr id="2" name="Diagram 1" descr="A table with information on domains for site searching on Google">
            <a:extLst>
              <a:ext uri="{FF2B5EF4-FFF2-40B4-BE49-F238E27FC236}">
                <a16:creationId xmlns:a16="http://schemas.microsoft.com/office/drawing/2014/main" id="{AFDEB855-A13D-4894-B682-B1BA960B8788}"/>
              </a:ext>
            </a:extLst>
          </p:cNvPr>
          <p:cNvGraphicFramePr/>
          <p:nvPr>
            <p:extLst>
              <p:ext uri="{D42A27DB-BD31-4B8C-83A1-F6EECF244321}">
                <p14:modId xmlns:p14="http://schemas.microsoft.com/office/powerpoint/2010/main" val="773481234"/>
              </p:ext>
            </p:extLst>
          </p:nvPr>
        </p:nvGraphicFramePr>
        <p:xfrm>
          <a:off x="2760870" y="1421496"/>
          <a:ext cx="8172174" cy="490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044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Google – file type search</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half" idx="2"/>
          </p:nvPr>
        </p:nvSpPr>
        <p:spPr/>
        <p:txBody>
          <a:bodyPr>
            <a:noAutofit/>
          </a:bodyPr>
          <a:lstStyle/>
          <a:p>
            <a:pPr marL="0" indent="0">
              <a:buNone/>
            </a:pPr>
            <a:r>
              <a:rPr lang="en-US" sz="1600" dirty="0">
                <a:cs typeface="Calibri"/>
              </a:rPr>
              <a:t>Another useful search is a file type search.  Use this if you want to find particular types of information, like reports, policy documents, presentations or statistics.</a:t>
            </a:r>
          </a:p>
          <a:p>
            <a:pPr marL="0" indent="0">
              <a:buNone/>
            </a:pPr>
            <a:endParaRPr lang="en-US" sz="1800" b="1" dirty="0">
              <a:cs typeface="Calibri"/>
            </a:endParaRPr>
          </a:p>
        </p:txBody>
      </p:sp>
      <p:sp>
        <p:nvSpPr>
          <p:cNvPr id="5" name="Content Placeholder 4">
            <a:extLst>
              <a:ext uri="{FF2B5EF4-FFF2-40B4-BE49-F238E27FC236}">
                <a16:creationId xmlns:a16="http://schemas.microsoft.com/office/drawing/2014/main" id="{1BB15EF8-2188-4D9C-B393-E978484481CE}"/>
              </a:ext>
            </a:extLst>
          </p:cNvPr>
          <p:cNvSpPr>
            <a:spLocks noGrp="1"/>
          </p:cNvSpPr>
          <p:nvPr>
            <p:ph idx="1"/>
          </p:nvPr>
        </p:nvSpPr>
        <p:spPr>
          <a:xfrm>
            <a:off x="5049077" y="344557"/>
            <a:ext cx="7036905" cy="5516494"/>
          </a:xfrm>
        </p:spPr>
        <p:txBody>
          <a:bodyPr>
            <a:noAutofit/>
          </a:bodyPr>
          <a:lstStyle/>
          <a:p>
            <a:r>
              <a:rPr lang="en-US" sz="1600" b="1" dirty="0">
                <a:cs typeface="Calibri"/>
              </a:rPr>
              <a:t>For reports and policy documents</a:t>
            </a:r>
            <a:r>
              <a:rPr lang="en-US" sz="1600" dirty="0">
                <a:cs typeface="Calibri"/>
              </a:rPr>
              <a:t>, it can be helpful to use a filetype search for PDFs.  For example, I want to find documents on social mobility:</a:t>
            </a:r>
          </a:p>
          <a:p>
            <a:pPr marL="0" indent="0" algn="ctr">
              <a:buNone/>
            </a:pPr>
            <a:r>
              <a:rPr lang="en-US" sz="1600" dirty="0">
                <a:cs typeface="Calibri"/>
              </a:rPr>
              <a:t>"social mobility" </a:t>
            </a:r>
            <a:r>
              <a:rPr lang="en-US" sz="1600" b="1" dirty="0">
                <a:cs typeface="Calibri"/>
              </a:rPr>
              <a:t>filetype:pdf  </a:t>
            </a:r>
          </a:p>
          <a:p>
            <a:pPr marL="0" indent="0">
              <a:buNone/>
            </a:pPr>
            <a:r>
              <a:rPr lang="en-US" sz="1600" dirty="0">
                <a:cs typeface="Calibri"/>
              </a:rPr>
              <a:t>Results might include government reports, policies, charity reports, journal articles and reports from the OECD or other international organisations.</a:t>
            </a:r>
          </a:p>
          <a:p>
            <a:pPr marL="0" indent="0">
              <a:buNone/>
            </a:pPr>
            <a:endParaRPr lang="en-US" sz="1600" dirty="0">
              <a:cs typeface="Calibri"/>
            </a:endParaRPr>
          </a:p>
          <a:p>
            <a:r>
              <a:rPr lang="en-US" sz="1600" dirty="0">
                <a:cs typeface="Calibri"/>
              </a:rPr>
              <a:t>Presentations can sometimes be useful if you are researching a </a:t>
            </a:r>
            <a:r>
              <a:rPr lang="en-US" sz="1600" b="1" dirty="0">
                <a:cs typeface="Calibri"/>
              </a:rPr>
              <a:t>recent event</a:t>
            </a:r>
            <a:r>
              <a:rPr lang="en-US" sz="1600" dirty="0">
                <a:cs typeface="Calibri"/>
              </a:rPr>
              <a:t>, like new legislation or </a:t>
            </a:r>
            <a:r>
              <a:rPr lang="en-US" sz="1600" b="1" dirty="0">
                <a:cs typeface="Calibri"/>
              </a:rPr>
              <a:t>new research</a:t>
            </a:r>
            <a:r>
              <a:rPr lang="en-US" sz="1600" dirty="0">
                <a:cs typeface="Calibri"/>
              </a:rPr>
              <a:t>.  It is also useful to find </a:t>
            </a:r>
            <a:r>
              <a:rPr lang="en-US" sz="1600" b="1" dirty="0">
                <a:cs typeface="Calibri"/>
              </a:rPr>
              <a:t>open access teaching material </a:t>
            </a:r>
            <a:r>
              <a:rPr lang="en-US" sz="1600" dirty="0">
                <a:cs typeface="Calibri"/>
              </a:rPr>
              <a:t>(like lectures or seminars) from academic institutions.</a:t>
            </a:r>
          </a:p>
          <a:p>
            <a:pPr marL="0" indent="0" algn="ctr">
              <a:buNone/>
            </a:pPr>
            <a:r>
              <a:rPr lang="en-US" sz="1600" dirty="0">
                <a:cs typeface="Calibri"/>
              </a:rPr>
              <a:t>“social mobility” </a:t>
            </a:r>
            <a:r>
              <a:rPr lang="en-US" sz="1600" b="1" dirty="0">
                <a:cs typeface="Calibri"/>
              </a:rPr>
              <a:t>filetype:ppt</a:t>
            </a:r>
          </a:p>
          <a:p>
            <a:pPr marL="0" indent="0" algn="ctr">
              <a:buNone/>
            </a:pPr>
            <a:endParaRPr lang="en-US" sz="1600" dirty="0">
              <a:cs typeface="Calibri"/>
            </a:endParaRPr>
          </a:p>
          <a:p>
            <a:r>
              <a:rPr lang="en-US" sz="1600" dirty="0">
                <a:cs typeface="Calibri"/>
              </a:rPr>
              <a:t>Searching for Excel files is also a good way to find </a:t>
            </a:r>
            <a:r>
              <a:rPr lang="en-US" sz="1600" b="1" dirty="0">
                <a:cs typeface="Calibri"/>
              </a:rPr>
              <a:t>statistical data,</a:t>
            </a:r>
            <a:r>
              <a:rPr lang="en-US" sz="1600" dirty="0">
                <a:cs typeface="Calibri"/>
              </a:rPr>
              <a:t> including </a:t>
            </a:r>
            <a:r>
              <a:rPr lang="en-US" sz="1600" b="1" dirty="0">
                <a:cs typeface="Calibri"/>
              </a:rPr>
              <a:t>open access research data.</a:t>
            </a:r>
            <a:endParaRPr lang="en-US" sz="1600" dirty="0">
              <a:cs typeface="Calibri"/>
            </a:endParaRPr>
          </a:p>
          <a:p>
            <a:pPr marL="0" indent="0" algn="ctr">
              <a:buNone/>
            </a:pPr>
            <a:r>
              <a:rPr lang="en-US" sz="1600" dirty="0">
                <a:cs typeface="Calibri"/>
              </a:rPr>
              <a:t>“social mobility” </a:t>
            </a:r>
            <a:r>
              <a:rPr lang="en-US" sz="1600" b="1" dirty="0">
                <a:cs typeface="Calibri"/>
              </a:rPr>
              <a:t>filetype:xls</a:t>
            </a:r>
          </a:p>
          <a:p>
            <a:pPr marL="0" indent="0">
              <a:buNone/>
            </a:pPr>
            <a:endParaRPr lang="en-US" sz="1600" b="1" dirty="0">
              <a:cs typeface="Calibri"/>
            </a:endParaRPr>
          </a:p>
          <a:p>
            <a:pPr marL="0" indent="0">
              <a:buNone/>
            </a:pPr>
            <a:r>
              <a:rPr lang="en-US" sz="1600" b="1" dirty="0">
                <a:cs typeface="Calibri"/>
              </a:rPr>
              <a:t>N.B. </a:t>
            </a:r>
            <a:r>
              <a:rPr lang="en-US" sz="1600" dirty="0">
                <a:cs typeface="Calibri"/>
              </a:rPr>
              <a:t>You can combine filetype and site searches to be even more focused with your search. e.g., "social mobility" site:org "social mobility" filetype:PDF</a:t>
            </a:r>
            <a:endParaRPr lang="en-US" sz="1600" b="1" dirty="0">
              <a:cs typeface="Calibri"/>
            </a:endParaRPr>
          </a:p>
          <a:p>
            <a:pPr marL="0" indent="0">
              <a:buNone/>
            </a:pPr>
            <a:endParaRPr lang="en-GB" dirty="0"/>
          </a:p>
        </p:txBody>
      </p:sp>
    </p:spTree>
    <p:extLst>
      <p:ext uri="{BB962C8B-B14F-4D97-AF65-F5344CB8AC3E}">
        <p14:creationId xmlns:p14="http://schemas.microsoft.com/office/powerpoint/2010/main" val="324962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7C0F-D908-4524-860E-917A3495CCAE}"/>
              </a:ext>
            </a:extLst>
          </p:cNvPr>
          <p:cNvSpPr>
            <a:spLocks noGrp="1"/>
          </p:cNvSpPr>
          <p:nvPr>
            <p:ph type="title"/>
          </p:nvPr>
        </p:nvSpPr>
        <p:spPr/>
        <p:txBody>
          <a:bodyPr/>
          <a:lstStyle/>
          <a:p>
            <a:r>
              <a:rPr lang="en-GB" dirty="0"/>
              <a:t>Google – filtering results</a:t>
            </a:r>
          </a:p>
        </p:txBody>
      </p:sp>
      <p:sp>
        <p:nvSpPr>
          <p:cNvPr id="3" name="Content Placeholder 2">
            <a:extLst>
              <a:ext uri="{FF2B5EF4-FFF2-40B4-BE49-F238E27FC236}">
                <a16:creationId xmlns:a16="http://schemas.microsoft.com/office/drawing/2014/main" id="{036E7664-3EAB-46D1-A6C0-7B409E73EEFD}"/>
              </a:ext>
            </a:extLst>
          </p:cNvPr>
          <p:cNvSpPr>
            <a:spLocks noGrp="1"/>
          </p:cNvSpPr>
          <p:nvPr>
            <p:ph sz="half" idx="1"/>
          </p:nvPr>
        </p:nvSpPr>
        <p:spPr>
          <a:xfrm>
            <a:off x="455645" y="1636659"/>
            <a:ext cx="5181600" cy="4568296"/>
          </a:xfrm>
        </p:spPr>
        <p:txBody>
          <a:bodyPr>
            <a:normAutofit lnSpcReduction="10000"/>
          </a:bodyPr>
          <a:lstStyle/>
          <a:p>
            <a:pPr marL="0" indent="0">
              <a:buNone/>
            </a:pPr>
            <a:r>
              <a:rPr lang="en-GB" sz="1600" dirty="0"/>
              <a:t>There are also some useful features to filter search results.  When you run a search, choose the Tools button.  This gives options to filter results by certain criteria.  These criteria depend on whether you are looking across the whole index, or just for news, images, videos, books etc. </a:t>
            </a:r>
          </a:p>
          <a:p>
            <a:pPr marL="0" indent="0">
              <a:buNone/>
            </a:pPr>
            <a:r>
              <a:rPr lang="en-GB" sz="1600" dirty="0"/>
              <a:t>The screenshots on the right show refinements for searches across the whole index, and searches for videos.</a:t>
            </a:r>
          </a:p>
          <a:p>
            <a:pPr marL="0" indent="0">
              <a:buNone/>
            </a:pPr>
            <a:r>
              <a:rPr lang="en-GB" sz="1600" dirty="0"/>
              <a:t>When searching across all information types, you can refine your results:</a:t>
            </a:r>
          </a:p>
          <a:p>
            <a:r>
              <a:rPr lang="en-GB" sz="1600" b="1" dirty="0"/>
              <a:t>By country </a:t>
            </a:r>
            <a:r>
              <a:rPr lang="en-GB" sz="1600" dirty="0"/>
              <a:t>– choose ‘Any’ or UK,  You can also filter by a different country</a:t>
            </a:r>
          </a:p>
          <a:p>
            <a:r>
              <a:rPr lang="en-GB" sz="1600" b="1" dirty="0"/>
              <a:t>By time</a:t>
            </a:r>
            <a:r>
              <a:rPr lang="en-GB" sz="1600" dirty="0"/>
              <a:t>, past hour/24 hours/week/month/year/custom range </a:t>
            </a:r>
          </a:p>
          <a:p>
            <a:r>
              <a:rPr lang="en-GB" sz="1600" dirty="0"/>
              <a:t>By results – there is a </a:t>
            </a:r>
            <a:r>
              <a:rPr lang="en-GB" sz="1600" b="1" dirty="0"/>
              <a:t>‘verbatim’’ </a:t>
            </a:r>
            <a:r>
              <a:rPr lang="en-GB" sz="1600" dirty="0"/>
              <a:t>option which means that the search results must match your search exactly.  </a:t>
            </a:r>
          </a:p>
          <a:p>
            <a:endParaRPr lang="en-GB" sz="1800" dirty="0"/>
          </a:p>
        </p:txBody>
      </p:sp>
      <p:pic>
        <p:nvPicPr>
          <p:cNvPr id="6" name="Content Placeholder 5" descr="A screenshot of refinement options for search results on Google when searching across all information types">
            <a:extLst>
              <a:ext uri="{FF2B5EF4-FFF2-40B4-BE49-F238E27FC236}">
                <a16:creationId xmlns:a16="http://schemas.microsoft.com/office/drawing/2014/main" id="{962F88CC-9A70-4136-995F-EC4F6DEC6A1F}"/>
              </a:ext>
            </a:extLst>
          </p:cNvPr>
          <p:cNvPicPr>
            <a:picLocks noGrp="1" noChangeAspect="1"/>
          </p:cNvPicPr>
          <p:nvPr>
            <p:ph sz="half" idx="2"/>
          </p:nvPr>
        </p:nvPicPr>
        <p:blipFill>
          <a:blip r:embed="rId2"/>
          <a:stretch>
            <a:fillRect/>
          </a:stretch>
        </p:blipFill>
        <p:spPr>
          <a:xfrm>
            <a:off x="5864289" y="1847462"/>
            <a:ext cx="5949321" cy="1209554"/>
          </a:xfrm>
        </p:spPr>
      </p:pic>
      <p:pic>
        <p:nvPicPr>
          <p:cNvPr id="8" name="Picture 7" descr="A screenshot of search result refinement options when searching for videos">
            <a:extLst>
              <a:ext uri="{FF2B5EF4-FFF2-40B4-BE49-F238E27FC236}">
                <a16:creationId xmlns:a16="http://schemas.microsoft.com/office/drawing/2014/main" id="{C18E00E8-F448-475E-B9EA-A4B2F5F12158}"/>
              </a:ext>
            </a:extLst>
          </p:cNvPr>
          <p:cNvPicPr>
            <a:picLocks noChangeAspect="1"/>
          </p:cNvPicPr>
          <p:nvPr/>
        </p:nvPicPr>
        <p:blipFill>
          <a:blip r:embed="rId3"/>
          <a:stretch>
            <a:fillRect/>
          </a:stretch>
        </p:blipFill>
        <p:spPr>
          <a:xfrm>
            <a:off x="5864289" y="3411431"/>
            <a:ext cx="6192416" cy="1221040"/>
          </a:xfrm>
          <a:prstGeom prst="rect">
            <a:avLst/>
          </a:prstGeom>
        </p:spPr>
      </p:pic>
    </p:spTree>
    <p:extLst>
      <p:ext uri="{BB962C8B-B14F-4D97-AF65-F5344CB8AC3E}">
        <p14:creationId xmlns:p14="http://schemas.microsoft.com/office/powerpoint/2010/main" val="3507779569"/>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2559</TotalTime>
  <Words>1910</Words>
  <Application>Microsoft Office PowerPoint</Application>
  <PresentationFormat>Widescreen</PresentationFormat>
  <Paragraphs>153</Paragraphs>
  <Slides>18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Google search tips and Google Scholar settings for UofG staff and students</vt:lpstr>
      <vt:lpstr>Searching Google, and using Google Scholar</vt:lpstr>
      <vt:lpstr>How Google searching works</vt:lpstr>
      <vt:lpstr>Google – using search operators (from the default search screen)</vt:lpstr>
      <vt:lpstr>Google – using search operators (from the advanced search screen)</vt:lpstr>
      <vt:lpstr>Google – using advanced search options from the basic search screen – site searches</vt:lpstr>
      <vt:lpstr>Google – useful domains for site searches</vt:lpstr>
      <vt:lpstr>Google – file type search</vt:lpstr>
      <vt:lpstr>Google – filtering results</vt:lpstr>
      <vt:lpstr>Google Scholar settings – including full-text links for journal articles</vt:lpstr>
      <vt:lpstr>Set up links for libraries you have access rights to </vt:lpstr>
      <vt:lpstr>Google Scholar – results showing full text links</vt:lpstr>
      <vt:lpstr>Importing references from Google Scholar</vt:lpstr>
      <vt:lpstr>Google Scholar – results showing citation import links</vt:lpstr>
      <vt:lpstr>selecting multiple references from Google Scholar to export </vt:lpstr>
      <vt:lpstr>Importing multiple references from Google Scholar to EndNote</vt:lpstr>
      <vt:lpstr>Google Scholar Button</vt:lpstr>
      <vt:lpstr> This presentation is created by Lynn Allardyce Irvine under licence -   CC BY-NC-SA 4.0  Attribution-NonCommercial-ShareAlike 4.0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Lynn Irvine</cp:lastModifiedBy>
  <cp:revision>44</cp:revision>
  <dcterms:created xsi:type="dcterms:W3CDTF">2021-01-06T14:22:07Z</dcterms:created>
  <dcterms:modified xsi:type="dcterms:W3CDTF">2022-03-01T13:46:06Z</dcterms:modified>
</cp:coreProperties>
</file>