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  <p:sldId id="263" r:id="rId3"/>
    <p:sldId id="260" r:id="rId4"/>
    <p:sldId id="350" r:id="rId5"/>
    <p:sldId id="354" r:id="rId6"/>
    <p:sldId id="356" r:id="rId7"/>
    <p:sldId id="358" r:id="rId8"/>
    <p:sldId id="362" r:id="rId9"/>
    <p:sldId id="318" r:id="rId10"/>
    <p:sldId id="296" r:id="rId11"/>
    <p:sldId id="379" r:id="rId12"/>
    <p:sldId id="348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0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CC2A-4411-4CA4-A32F-D219B816BDDE}" type="datetimeFigureOut">
              <a:rPr lang="en-GB" smtClean="0"/>
              <a:t>15/08/2017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a.ac.uk/librar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asgow.ac.uk/library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16" y="0"/>
            <a:ext cx="62337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7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9" y="346075"/>
            <a:ext cx="158408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353159" y="2962276"/>
            <a:ext cx="43214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solidFill>
                  <a:schemeClr val="bg1"/>
                </a:solidFill>
                <a:latin typeface="+mn-lt"/>
                <a:cs typeface="Arial" charset="0"/>
              </a:rPr>
              <a:t>TEAP – finding &amp; using </a:t>
            </a:r>
            <a:r>
              <a:rPr lang="en-GB" altLang="en-US" sz="32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ebooks</a:t>
            </a:r>
            <a:endParaRPr lang="en-GB" altLang="en-US" sz="32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2054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" y="5157788"/>
            <a:ext cx="11942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395654" y="1876426"/>
            <a:ext cx="345684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89A1C"/>
                </a:solidFill>
                <a:cs typeface="Arial" charset="0"/>
              </a:rPr>
              <a:t>Knowledge Base</a:t>
            </a:r>
            <a:endParaRPr lang="en-GB" altLang="en-US" sz="3200">
              <a:solidFill>
                <a:srgbClr val="F89A1C"/>
              </a:solidFill>
              <a:cs typeface="Arial" charset="0"/>
            </a:endParaRPr>
          </a:p>
        </p:txBody>
      </p:sp>
      <p:sp>
        <p:nvSpPr>
          <p:cNvPr id="2056" name="TextBox 13"/>
          <p:cNvSpPr txBox="1">
            <a:spLocks noChangeArrowheads="1"/>
          </p:cNvSpPr>
          <p:nvPr/>
        </p:nvSpPr>
        <p:spPr bwMode="auto">
          <a:xfrm>
            <a:off x="395654" y="1249363"/>
            <a:ext cx="345684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  <a:cs typeface="Arial" charset="0"/>
              </a:rPr>
              <a:t>Library</a:t>
            </a:r>
            <a:endParaRPr lang="en-GB" altLang="en-US" sz="28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7965"/>
            <a:ext cx="6768752" cy="642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1478978" y="2662298"/>
            <a:ext cx="71675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78978" y="4221088"/>
            <a:ext cx="7386094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initial results list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provides a mix of books, articles, journals, conference reports, book chapters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you can get to just the 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clicking on Full Text Online &amp; Book/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limits from the Refine menu on the left! </a:t>
            </a:r>
          </a:p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click on the Full Text Online link on each individual title to access!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1478978" y="1196751"/>
            <a:ext cx="716757" cy="144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0800000">
            <a:off x="4213621" y="1700808"/>
            <a:ext cx="71675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9"/>
            <a:ext cx="6742582" cy="640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39952" y="4509120"/>
            <a:ext cx="39959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also want to try using the other refine your search tools to improve your results – for example by discipline or date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1691680" y="4221088"/>
            <a:ext cx="71675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2267744" y="5877272"/>
            <a:ext cx="71675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eBooks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29626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So, that’s two ways to search for, and access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eBooks: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Refine the results of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Search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10" name="Picture 4" descr="H:\11 - 040 Library level 3 and level 4 Group study areas_DSC67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0" y="1196752"/>
            <a:ext cx="47094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0"/>
            <a:ext cx="6286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5343"/>
            <a:ext cx="1584176" cy="4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249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8767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GB" sz="20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F89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GB" sz="2000" dirty="0">
              <a:solidFill>
                <a:srgbClr val="F89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64502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you, this presentation is complete.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78992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close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49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31786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 offers a number of search services to find, and access eBooks.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resource highlights two of these search options, so you can use the one that suits you best.</a:t>
            </a:r>
          </a:p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eBooks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1028" name="Picture 4" descr="H:\11 - 040 Library level 3 and level 4 Group study areas_DSC67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0" y="1196752"/>
            <a:ext cx="47094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29626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method of searching is to use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www.glasgow.ac.uk/library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10" name="Picture 4" descr="H:\11 - 040 Library level 3 and level 4 Group study areas_DSC67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0" y="1196752"/>
            <a:ext cx="47094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932378"/>
              </p:ext>
            </p:extLst>
          </p:nvPr>
        </p:nvGraphicFramePr>
        <p:xfrm>
          <a:off x="108310" y="332656"/>
          <a:ext cx="8927379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2953880" imgH="7839000" progId="">
                  <p:embed/>
                </p:oleObj>
              </mc:Choice>
              <mc:Fallback>
                <p:oleObj r:id="rId3" imgW="12953880" imgH="7839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10" y="332656"/>
                        <a:ext cx="8927379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8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909366" y="1772816"/>
            <a:ext cx="39959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Library homepage click on the link: Specific Search: Books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1115616" y="3429000"/>
            <a:ext cx="703355" cy="216024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1" y="836712"/>
            <a:ext cx="8866187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5031419"/>
            <a:ext cx="845052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search terms in the search box – In this example, we are looking for a book from your Reading List – “</a:t>
            </a:r>
            <a:r>
              <a:rPr lang="en-GB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English for Academic Purposes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submit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3563888" y="3501008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1413"/>
            <a:ext cx="7152766" cy="608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90461" y="2706538"/>
            <a:ext cx="307402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limit your results to eBooks – that you can access online:</a:t>
            </a:r>
          </a:p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e-Book Format in the Refine By menu on the left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1763688" y="3573016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607" y="1484784"/>
            <a:ext cx="1440161" cy="481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search: Books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9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20689"/>
            <a:ext cx="9132887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64237" y="3392125"/>
            <a:ext cx="34563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Connect to e-book link to access the text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760553" y="3822432"/>
            <a:ext cx="703355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87242" y="1382706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296267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method of searching is to refine the results from a search using:</a:t>
            </a:r>
          </a:p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 Search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www.glasgow.ac.uk/library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 smtClean="0"/>
          </a:p>
        </p:txBody>
      </p:sp>
      <p:pic>
        <p:nvPicPr>
          <p:cNvPr id="10" name="Picture 4" descr="H:\11 - 040 Library level 3 and level 4 Group study areas_DSC67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10" y="1196752"/>
            <a:ext cx="47094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424466"/>
              </p:ext>
            </p:extLst>
          </p:nvPr>
        </p:nvGraphicFramePr>
        <p:xfrm>
          <a:off x="90892" y="476672"/>
          <a:ext cx="896221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3639680" imgH="7458120" progId="">
                  <p:embed/>
                </p:oleObj>
              </mc:Choice>
              <mc:Fallback>
                <p:oleObj r:id="rId3" imgW="13639680" imgH="7458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92" y="476672"/>
                        <a:ext cx="8962216" cy="489654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your results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620688"/>
            <a:ext cx="8229600" cy="187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0934" y="3717032"/>
            <a:ext cx="766866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Library homepage enter your search terms in the search box, and select 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  <a:p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example I’m looking for books on teaching 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academic purposes – so I’ve entered “teaching 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“academic purposes” – the double quotes means that Library search will search for material with the phrase “teaching </a:t>
            </a:r>
            <a:r>
              <a:rPr lang="en-GB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the phrase “academic purposes” and not treat all the parts as individual words!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1228768" y="791895"/>
            <a:ext cx="978408" cy="4846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395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Walters</dc:creator>
  <cp:lastModifiedBy>Kay Munro</cp:lastModifiedBy>
  <cp:revision>68</cp:revision>
  <dcterms:created xsi:type="dcterms:W3CDTF">2016-06-07T07:16:38Z</dcterms:created>
  <dcterms:modified xsi:type="dcterms:W3CDTF">2017-08-15T12:18:20Z</dcterms:modified>
</cp:coreProperties>
</file>