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2D89BF"/>
    <a:srgbClr val="F89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B59C3-57FF-4952-8102-2B7CD17A661A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E5D22-312C-408D-B73B-B80DA5C38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E5D22-312C-408D-B73B-B80DA5C384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9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9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11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23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3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0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0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2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CC2A-4411-4CA4-A32F-D219B816BDD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5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5890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3952" y="85029"/>
            <a:ext cx="57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Truncation and wildcard crib sheet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620688"/>
            <a:ext cx="8229600" cy="5400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41650"/>
              </p:ext>
            </p:extLst>
          </p:nvPr>
        </p:nvGraphicFramePr>
        <p:xfrm>
          <a:off x="107643" y="725516"/>
          <a:ext cx="8928714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619">
                  <a:extLst>
                    <a:ext uri="{9D8B030D-6E8A-4147-A177-3AD203B41FA5}">
                      <a16:colId xmlns:a16="http://schemas.microsoft.com/office/drawing/2014/main" val="313672866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1101218618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1968567827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1284887750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26397322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545722819"/>
                    </a:ext>
                  </a:extLst>
                </a:gridCol>
              </a:tblGrid>
              <a:tr h="96490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database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Phrase searching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Truncation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Wildcard (mandatory one character)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Wildcard (zero or one character)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Proximity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^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18583"/>
                  </a:ext>
                </a:extLst>
              </a:tr>
              <a:tr h="744357"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OvidSP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(Medline and Embase)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or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adjX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(where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can be from 1 to 99)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65497"/>
                  </a:ext>
                </a:extLst>
              </a:tr>
              <a:tr h="96490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EBSCOhost (CINAHL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PsycINFO)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“Quotation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marks around phrases”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nX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00235"/>
                  </a:ext>
                </a:extLst>
              </a:tr>
              <a:tr h="118545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of Science (BIOSIS Previews, Zoological Record and CAB Abstracts)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“Quotation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marks around phrases”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near/X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54194"/>
                  </a:ext>
                </a:extLst>
              </a:tr>
              <a:tr h="96490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Cochrane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“Quotation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marks around phrases”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? </a:t>
                      </a:r>
                      <a:r>
                        <a:rPr lang="en-GB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depending on 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near/X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1012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3" y="6059516"/>
            <a:ext cx="8928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Always refer to the database help text for detailed search guidance for each database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^ Note for proximity: In Ovid, adj3 = Next to each other, in any order, up to 2 words in between. In EBSCOhost, n3 = Next to each other, in any order, up to 3 words in between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17" y="6501199"/>
            <a:ext cx="838200" cy="2952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06893" y="6597352"/>
            <a:ext cx="7329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Truncation and wildcard crib sheet by Paul Cannon is licensed under 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051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6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193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Truncation and wildcard crib sheet</dc:title>
  <dc:creator>Paul Cannon</dc:creator>
  <cp:lastModifiedBy>Paul Cannon</cp:lastModifiedBy>
  <cp:revision>139</cp:revision>
  <dcterms:created xsi:type="dcterms:W3CDTF">2016-06-07T07:16:38Z</dcterms:created>
  <dcterms:modified xsi:type="dcterms:W3CDTF">2022-04-19T10:03:14Z</dcterms:modified>
</cp:coreProperties>
</file>