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56" r:id="rId5"/>
    <p:sldId id="512" r:id="rId6"/>
    <p:sldId id="517" r:id="rId7"/>
    <p:sldId id="516" r:id="rId8"/>
    <p:sldId id="513" r:id="rId9"/>
    <p:sldId id="514" r:id="rId10"/>
    <p:sldId id="518" r:id="rId11"/>
    <p:sldId id="519" r:id="rId12"/>
    <p:sldId id="515" r:id="rId13"/>
    <p:sldId id="52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el Eadie" initials="ME" lastIdx="4" clrIdx="0">
    <p:extLst>
      <p:ext uri="{19B8F6BF-5375-455C-9EA6-DF929625EA0E}">
        <p15:presenceInfo xmlns:p15="http://schemas.microsoft.com/office/powerpoint/2012/main" userId="S::michael.eadie@glasgow.ac.uk::74fe4e96-4b05-454a-90d9-8d071b718e41" providerId="AD"/>
      </p:ext>
    </p:extLst>
  </p:cmAuthor>
  <p:cmAuthor id="2" name="Matt Mahon" initials="MM" lastIdx="1" clrIdx="1">
    <p:extLst>
      <p:ext uri="{19B8F6BF-5375-455C-9EA6-DF929625EA0E}">
        <p15:presenceInfo xmlns:p15="http://schemas.microsoft.com/office/powerpoint/2012/main" userId="S::matt.mahon@glasgow.ac.uk::c97f88e4-8e06-45b3-8f95-a2abed58bdc8" providerId="AD"/>
      </p:ext>
    </p:extLst>
  </p:cmAuthor>
  <p:cmAuthor id="3" name="Valerie McCutcheon" initials="VM" lastIdx="2" clrIdx="2">
    <p:extLst>
      <p:ext uri="{19B8F6BF-5375-455C-9EA6-DF929625EA0E}">
        <p15:presenceInfo xmlns:p15="http://schemas.microsoft.com/office/powerpoint/2012/main" userId="S::valerie.mccutcheon@glasgow.ac.uk::3e4a903d-237e-4692-9cd3-375cc6a151c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F71831-FC5C-E649-AD8A-2B94688CB2A3}" v="1" dt="2020-09-09T08:05:48.835"/>
    <p1510:client id="{BEEF624B-AB1E-4B2A-26FF-2A6B3DF3C9D6}" v="359" dt="2020-09-09T08:32:13.3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 Mahon" userId="c97f88e4-8e06-45b3-8f95-a2abed58bdc8" providerId="ADAL" clId="{8AEED586-167E-4228-9222-CE6219DAA428}"/>
    <pc:docChg chg="undo custSel addSld delSld modSld sldOrd delMainMaster">
      <pc:chgData name="Matt Mahon" userId="c97f88e4-8e06-45b3-8f95-a2abed58bdc8" providerId="ADAL" clId="{8AEED586-167E-4228-9222-CE6219DAA428}" dt="2020-05-15T11:56:54.601" v="3287" actId="20577"/>
      <pc:docMkLst>
        <pc:docMk/>
      </pc:docMkLst>
      <pc:sldChg chg="modSp">
        <pc:chgData name="Matt Mahon" userId="c97f88e4-8e06-45b3-8f95-a2abed58bdc8" providerId="ADAL" clId="{8AEED586-167E-4228-9222-CE6219DAA428}" dt="2020-05-15T10:33:52.947" v="110" actId="20577"/>
        <pc:sldMkLst>
          <pc:docMk/>
          <pc:sldMk cId="3483397270" sldId="256"/>
        </pc:sldMkLst>
        <pc:spChg chg="mod">
          <ac:chgData name="Matt Mahon" userId="c97f88e4-8e06-45b3-8f95-a2abed58bdc8" providerId="ADAL" clId="{8AEED586-167E-4228-9222-CE6219DAA428}" dt="2020-05-15T10:33:34.624" v="29" actId="20577"/>
          <ac:spMkLst>
            <pc:docMk/>
            <pc:sldMk cId="3483397270" sldId="256"/>
            <ac:spMk id="2" creationId="{00000000-0000-0000-0000-000000000000}"/>
          </ac:spMkLst>
        </pc:spChg>
        <pc:spChg chg="mod">
          <ac:chgData name="Matt Mahon" userId="c97f88e4-8e06-45b3-8f95-a2abed58bdc8" providerId="ADAL" clId="{8AEED586-167E-4228-9222-CE6219DAA428}" dt="2020-05-15T10:33:52.947" v="110" actId="20577"/>
          <ac:spMkLst>
            <pc:docMk/>
            <pc:sldMk cId="3483397270" sldId="256"/>
            <ac:spMk id="3" creationId="{00000000-0000-0000-0000-000000000000}"/>
          </ac:spMkLst>
        </pc:spChg>
      </pc:sldChg>
      <pc:sldChg chg="del">
        <pc:chgData name="Matt Mahon" userId="c97f88e4-8e06-45b3-8f95-a2abed58bdc8" providerId="ADAL" clId="{8AEED586-167E-4228-9222-CE6219DAA428}" dt="2020-05-15T10:33:56.064" v="112" actId="2696"/>
        <pc:sldMkLst>
          <pc:docMk/>
          <pc:sldMk cId="3236935715" sldId="258"/>
        </pc:sldMkLst>
      </pc:sldChg>
      <pc:sldChg chg="del">
        <pc:chgData name="Matt Mahon" userId="c97f88e4-8e06-45b3-8f95-a2abed58bdc8" providerId="ADAL" clId="{8AEED586-167E-4228-9222-CE6219DAA428}" dt="2020-05-15T10:33:56.495" v="115" actId="2696"/>
        <pc:sldMkLst>
          <pc:docMk/>
          <pc:sldMk cId="4017019827" sldId="268"/>
        </pc:sldMkLst>
      </pc:sldChg>
      <pc:sldChg chg="del">
        <pc:chgData name="Matt Mahon" userId="c97f88e4-8e06-45b3-8f95-a2abed58bdc8" providerId="ADAL" clId="{8AEED586-167E-4228-9222-CE6219DAA428}" dt="2020-05-15T10:33:57.480" v="122" actId="2696"/>
        <pc:sldMkLst>
          <pc:docMk/>
          <pc:sldMk cId="260110725" sldId="283"/>
        </pc:sldMkLst>
      </pc:sldChg>
      <pc:sldChg chg="del">
        <pc:chgData name="Matt Mahon" userId="c97f88e4-8e06-45b3-8f95-a2abed58bdc8" providerId="ADAL" clId="{8AEED586-167E-4228-9222-CE6219DAA428}" dt="2020-05-15T10:33:57.643" v="123" actId="2696"/>
        <pc:sldMkLst>
          <pc:docMk/>
          <pc:sldMk cId="4104994015" sldId="284"/>
        </pc:sldMkLst>
      </pc:sldChg>
      <pc:sldChg chg="del">
        <pc:chgData name="Matt Mahon" userId="c97f88e4-8e06-45b3-8f95-a2abed58bdc8" providerId="ADAL" clId="{8AEED586-167E-4228-9222-CE6219DAA428}" dt="2020-05-15T10:33:58.390" v="127" actId="2696"/>
        <pc:sldMkLst>
          <pc:docMk/>
          <pc:sldMk cId="3108799719" sldId="285"/>
        </pc:sldMkLst>
      </pc:sldChg>
      <pc:sldChg chg="del">
        <pc:chgData name="Matt Mahon" userId="c97f88e4-8e06-45b3-8f95-a2abed58bdc8" providerId="ADAL" clId="{8AEED586-167E-4228-9222-CE6219DAA428}" dt="2020-05-15T10:33:59.164" v="132" actId="2696"/>
        <pc:sldMkLst>
          <pc:docMk/>
          <pc:sldMk cId="1187620713" sldId="286"/>
        </pc:sldMkLst>
      </pc:sldChg>
      <pc:sldChg chg="del">
        <pc:chgData name="Matt Mahon" userId="c97f88e4-8e06-45b3-8f95-a2abed58bdc8" providerId="ADAL" clId="{8AEED586-167E-4228-9222-CE6219DAA428}" dt="2020-05-15T10:35:59.439" v="358" actId="2696"/>
        <pc:sldMkLst>
          <pc:docMk/>
          <pc:sldMk cId="818212676" sldId="287"/>
        </pc:sldMkLst>
      </pc:sldChg>
      <pc:sldChg chg="del">
        <pc:chgData name="Matt Mahon" userId="c97f88e4-8e06-45b3-8f95-a2abed58bdc8" providerId="ADAL" clId="{8AEED586-167E-4228-9222-CE6219DAA428}" dt="2020-05-15T10:35:59.644" v="359" actId="2696"/>
        <pc:sldMkLst>
          <pc:docMk/>
          <pc:sldMk cId="3290270805" sldId="290"/>
        </pc:sldMkLst>
      </pc:sldChg>
      <pc:sldChg chg="del">
        <pc:chgData name="Matt Mahon" userId="c97f88e4-8e06-45b3-8f95-a2abed58bdc8" providerId="ADAL" clId="{8AEED586-167E-4228-9222-CE6219DAA428}" dt="2020-05-15T10:35:59.844" v="360" actId="2696"/>
        <pc:sldMkLst>
          <pc:docMk/>
          <pc:sldMk cId="379206917" sldId="291"/>
        </pc:sldMkLst>
      </pc:sldChg>
      <pc:sldChg chg="del">
        <pc:chgData name="Matt Mahon" userId="c97f88e4-8e06-45b3-8f95-a2abed58bdc8" providerId="ADAL" clId="{8AEED586-167E-4228-9222-CE6219DAA428}" dt="2020-05-15T10:35:59.112" v="357" actId="2696"/>
        <pc:sldMkLst>
          <pc:docMk/>
          <pc:sldMk cId="4207346110" sldId="294"/>
        </pc:sldMkLst>
      </pc:sldChg>
      <pc:sldChg chg="del">
        <pc:chgData name="Matt Mahon" userId="c97f88e4-8e06-45b3-8f95-a2abed58bdc8" providerId="ADAL" clId="{8AEED586-167E-4228-9222-CE6219DAA428}" dt="2020-05-15T10:34:01.410" v="138" actId="2696"/>
        <pc:sldMkLst>
          <pc:docMk/>
          <pc:sldMk cId="803285747" sldId="297"/>
        </pc:sldMkLst>
      </pc:sldChg>
      <pc:sldChg chg="del">
        <pc:chgData name="Matt Mahon" userId="c97f88e4-8e06-45b3-8f95-a2abed58bdc8" providerId="ADAL" clId="{8AEED586-167E-4228-9222-CE6219DAA428}" dt="2020-05-15T10:36:01.455" v="368" actId="2696"/>
        <pc:sldMkLst>
          <pc:docMk/>
          <pc:sldMk cId="3520282382" sldId="298"/>
        </pc:sldMkLst>
      </pc:sldChg>
      <pc:sldChg chg="del">
        <pc:chgData name="Matt Mahon" userId="c97f88e4-8e06-45b3-8f95-a2abed58bdc8" providerId="ADAL" clId="{8AEED586-167E-4228-9222-CE6219DAA428}" dt="2020-05-15T10:34:02.407" v="141" actId="2696"/>
        <pc:sldMkLst>
          <pc:docMk/>
          <pc:sldMk cId="3742151452" sldId="302"/>
        </pc:sldMkLst>
      </pc:sldChg>
      <pc:sldChg chg="del">
        <pc:chgData name="Matt Mahon" userId="c97f88e4-8e06-45b3-8f95-a2abed58bdc8" providerId="ADAL" clId="{8AEED586-167E-4228-9222-CE6219DAA428}" dt="2020-05-15T10:34:03.670" v="145" actId="2696"/>
        <pc:sldMkLst>
          <pc:docMk/>
          <pc:sldMk cId="136853851" sldId="305"/>
        </pc:sldMkLst>
      </pc:sldChg>
      <pc:sldChg chg="del">
        <pc:chgData name="Matt Mahon" userId="c97f88e4-8e06-45b3-8f95-a2abed58bdc8" providerId="ADAL" clId="{8AEED586-167E-4228-9222-CE6219DAA428}" dt="2020-05-15T10:34:06.565" v="159" actId="2696"/>
        <pc:sldMkLst>
          <pc:docMk/>
          <pc:sldMk cId="1687228322" sldId="315"/>
        </pc:sldMkLst>
      </pc:sldChg>
      <pc:sldChg chg="del">
        <pc:chgData name="Matt Mahon" userId="c97f88e4-8e06-45b3-8f95-a2abed58bdc8" providerId="ADAL" clId="{8AEED586-167E-4228-9222-CE6219DAA428}" dt="2020-05-15T10:33:57.197" v="120" actId="2696"/>
        <pc:sldMkLst>
          <pc:docMk/>
          <pc:sldMk cId="1373004714" sldId="321"/>
        </pc:sldMkLst>
      </pc:sldChg>
      <pc:sldChg chg="del">
        <pc:chgData name="Matt Mahon" userId="c97f88e4-8e06-45b3-8f95-a2abed58bdc8" providerId="ADAL" clId="{8AEED586-167E-4228-9222-CE6219DAA428}" dt="2020-05-15T10:34:10.817" v="170" actId="2696"/>
        <pc:sldMkLst>
          <pc:docMk/>
          <pc:sldMk cId="3423703823" sldId="327"/>
        </pc:sldMkLst>
      </pc:sldChg>
      <pc:sldChg chg="del">
        <pc:chgData name="Matt Mahon" userId="c97f88e4-8e06-45b3-8f95-a2abed58bdc8" providerId="ADAL" clId="{8AEED586-167E-4228-9222-CE6219DAA428}" dt="2020-05-15T10:33:58.861" v="130" actId="2696"/>
        <pc:sldMkLst>
          <pc:docMk/>
          <pc:sldMk cId="3988488815" sldId="330"/>
        </pc:sldMkLst>
      </pc:sldChg>
      <pc:sldChg chg="del">
        <pc:chgData name="Matt Mahon" userId="c97f88e4-8e06-45b3-8f95-a2abed58bdc8" providerId="ADAL" clId="{8AEED586-167E-4228-9222-CE6219DAA428}" dt="2020-05-15T10:59:22.182" v="2296" actId="2696"/>
        <pc:sldMkLst>
          <pc:docMk/>
          <pc:sldMk cId="3294865050" sldId="332"/>
        </pc:sldMkLst>
      </pc:sldChg>
      <pc:sldChg chg="del">
        <pc:chgData name="Matt Mahon" userId="c97f88e4-8e06-45b3-8f95-a2abed58bdc8" providerId="ADAL" clId="{8AEED586-167E-4228-9222-CE6219DAA428}" dt="2020-05-15T10:34:01.116" v="137" actId="2696"/>
        <pc:sldMkLst>
          <pc:docMk/>
          <pc:sldMk cId="3160845564" sldId="348"/>
        </pc:sldMkLst>
      </pc:sldChg>
      <pc:sldChg chg="del">
        <pc:chgData name="Matt Mahon" userId="c97f88e4-8e06-45b3-8f95-a2abed58bdc8" providerId="ADAL" clId="{8AEED586-167E-4228-9222-CE6219DAA428}" dt="2020-05-15T10:35:58.348" v="355" actId="2696"/>
        <pc:sldMkLst>
          <pc:docMk/>
          <pc:sldMk cId="1672223610" sldId="349"/>
        </pc:sldMkLst>
      </pc:sldChg>
      <pc:sldChg chg="del">
        <pc:chgData name="Matt Mahon" userId="c97f88e4-8e06-45b3-8f95-a2abed58bdc8" providerId="ADAL" clId="{8AEED586-167E-4228-9222-CE6219DAA428}" dt="2020-05-15T10:34:07.532" v="163" actId="2696"/>
        <pc:sldMkLst>
          <pc:docMk/>
          <pc:sldMk cId="901538522" sldId="362"/>
        </pc:sldMkLst>
      </pc:sldChg>
      <pc:sldChg chg="del">
        <pc:chgData name="Matt Mahon" userId="c97f88e4-8e06-45b3-8f95-a2abed58bdc8" providerId="ADAL" clId="{8AEED586-167E-4228-9222-CE6219DAA428}" dt="2020-05-15T10:33:57.780" v="124" actId="2696"/>
        <pc:sldMkLst>
          <pc:docMk/>
          <pc:sldMk cId="517885820" sldId="371"/>
        </pc:sldMkLst>
      </pc:sldChg>
      <pc:sldChg chg="del">
        <pc:chgData name="Matt Mahon" userId="c97f88e4-8e06-45b3-8f95-a2abed58bdc8" providerId="ADAL" clId="{8AEED586-167E-4228-9222-CE6219DAA428}" dt="2020-05-15T10:36:00.042" v="361" actId="2696"/>
        <pc:sldMkLst>
          <pc:docMk/>
          <pc:sldMk cId="1852387505" sldId="383"/>
        </pc:sldMkLst>
      </pc:sldChg>
      <pc:sldChg chg="del">
        <pc:chgData name="Matt Mahon" userId="c97f88e4-8e06-45b3-8f95-a2abed58bdc8" providerId="ADAL" clId="{8AEED586-167E-4228-9222-CE6219DAA428}" dt="2020-05-15T10:36:00.244" v="362" actId="2696"/>
        <pc:sldMkLst>
          <pc:docMk/>
          <pc:sldMk cId="2381699" sldId="384"/>
        </pc:sldMkLst>
      </pc:sldChg>
      <pc:sldChg chg="del">
        <pc:chgData name="Matt Mahon" userId="c97f88e4-8e06-45b3-8f95-a2abed58bdc8" providerId="ADAL" clId="{8AEED586-167E-4228-9222-CE6219DAA428}" dt="2020-05-15T10:34:10.317" v="169" actId="2696"/>
        <pc:sldMkLst>
          <pc:docMk/>
          <pc:sldMk cId="740969269" sldId="402"/>
        </pc:sldMkLst>
      </pc:sldChg>
      <pc:sldChg chg="del">
        <pc:chgData name="Matt Mahon" userId="c97f88e4-8e06-45b3-8f95-a2abed58bdc8" providerId="ADAL" clId="{8AEED586-167E-4228-9222-CE6219DAA428}" dt="2020-05-15T10:34:11.980" v="172" actId="2696"/>
        <pc:sldMkLst>
          <pc:docMk/>
          <pc:sldMk cId="594417637" sldId="406"/>
        </pc:sldMkLst>
      </pc:sldChg>
      <pc:sldChg chg="del">
        <pc:chgData name="Matt Mahon" userId="c97f88e4-8e06-45b3-8f95-a2abed58bdc8" providerId="ADAL" clId="{8AEED586-167E-4228-9222-CE6219DAA428}" dt="2020-05-15T10:33:56.211" v="113" actId="2696"/>
        <pc:sldMkLst>
          <pc:docMk/>
          <pc:sldMk cId="481926841" sldId="417"/>
        </pc:sldMkLst>
      </pc:sldChg>
      <pc:sldChg chg="del">
        <pc:chgData name="Matt Mahon" userId="c97f88e4-8e06-45b3-8f95-a2abed58bdc8" providerId="ADAL" clId="{8AEED586-167E-4228-9222-CE6219DAA428}" dt="2020-05-15T10:33:56.659" v="116" actId="2696"/>
        <pc:sldMkLst>
          <pc:docMk/>
          <pc:sldMk cId="226416895" sldId="420"/>
        </pc:sldMkLst>
      </pc:sldChg>
      <pc:sldChg chg="del">
        <pc:chgData name="Matt Mahon" userId="c97f88e4-8e06-45b3-8f95-a2abed58bdc8" providerId="ADAL" clId="{8AEED586-167E-4228-9222-CE6219DAA428}" dt="2020-05-15T10:33:56.911" v="118" actId="2696"/>
        <pc:sldMkLst>
          <pc:docMk/>
          <pc:sldMk cId="2829566787" sldId="422"/>
        </pc:sldMkLst>
      </pc:sldChg>
      <pc:sldChg chg="del">
        <pc:chgData name="Matt Mahon" userId="c97f88e4-8e06-45b3-8f95-a2abed58bdc8" providerId="ADAL" clId="{8AEED586-167E-4228-9222-CE6219DAA428}" dt="2020-05-15T10:33:57.044" v="119" actId="2696"/>
        <pc:sldMkLst>
          <pc:docMk/>
          <pc:sldMk cId="3797645650" sldId="423"/>
        </pc:sldMkLst>
      </pc:sldChg>
      <pc:sldChg chg="del">
        <pc:chgData name="Matt Mahon" userId="c97f88e4-8e06-45b3-8f95-a2abed58bdc8" providerId="ADAL" clId="{8AEED586-167E-4228-9222-CE6219DAA428}" dt="2020-05-15T10:33:57.399" v="121" actId="2696"/>
        <pc:sldMkLst>
          <pc:docMk/>
          <pc:sldMk cId="1148896789" sldId="424"/>
        </pc:sldMkLst>
      </pc:sldChg>
      <pc:sldChg chg="del">
        <pc:chgData name="Matt Mahon" userId="c97f88e4-8e06-45b3-8f95-a2abed58bdc8" providerId="ADAL" clId="{8AEED586-167E-4228-9222-CE6219DAA428}" dt="2020-05-15T10:33:58.561" v="128" actId="2696"/>
        <pc:sldMkLst>
          <pc:docMk/>
          <pc:sldMk cId="1545104566" sldId="429"/>
        </pc:sldMkLst>
      </pc:sldChg>
      <pc:sldChg chg="del">
        <pc:chgData name="Matt Mahon" userId="c97f88e4-8e06-45b3-8f95-a2abed58bdc8" providerId="ADAL" clId="{8AEED586-167E-4228-9222-CE6219DAA428}" dt="2020-05-15T10:33:58.711" v="129" actId="2696"/>
        <pc:sldMkLst>
          <pc:docMk/>
          <pc:sldMk cId="1165883452" sldId="430"/>
        </pc:sldMkLst>
      </pc:sldChg>
      <pc:sldChg chg="del">
        <pc:chgData name="Matt Mahon" userId="c97f88e4-8e06-45b3-8f95-a2abed58bdc8" providerId="ADAL" clId="{8AEED586-167E-4228-9222-CE6219DAA428}" dt="2020-05-15T10:33:59.835" v="133" actId="2696"/>
        <pc:sldMkLst>
          <pc:docMk/>
          <pc:sldMk cId="4170036293" sldId="436"/>
        </pc:sldMkLst>
      </pc:sldChg>
      <pc:sldChg chg="del">
        <pc:chgData name="Matt Mahon" userId="c97f88e4-8e06-45b3-8f95-a2abed58bdc8" providerId="ADAL" clId="{8AEED586-167E-4228-9222-CE6219DAA428}" dt="2020-05-15T10:33:59.979" v="134" actId="2696"/>
        <pc:sldMkLst>
          <pc:docMk/>
          <pc:sldMk cId="3205824821" sldId="437"/>
        </pc:sldMkLst>
      </pc:sldChg>
      <pc:sldChg chg="del">
        <pc:chgData name="Matt Mahon" userId="c97f88e4-8e06-45b3-8f95-a2abed58bdc8" providerId="ADAL" clId="{8AEED586-167E-4228-9222-CE6219DAA428}" dt="2020-05-15T10:34:00.130" v="135" actId="2696"/>
        <pc:sldMkLst>
          <pc:docMk/>
          <pc:sldMk cId="3899732352" sldId="438"/>
        </pc:sldMkLst>
      </pc:sldChg>
      <pc:sldChg chg="del">
        <pc:chgData name="Matt Mahon" userId="c97f88e4-8e06-45b3-8f95-a2abed58bdc8" providerId="ADAL" clId="{8AEED586-167E-4228-9222-CE6219DAA428}" dt="2020-05-15T10:34:02.613" v="142" actId="2696"/>
        <pc:sldMkLst>
          <pc:docMk/>
          <pc:sldMk cId="2558163731" sldId="442"/>
        </pc:sldMkLst>
      </pc:sldChg>
      <pc:sldChg chg="del">
        <pc:chgData name="Matt Mahon" userId="c97f88e4-8e06-45b3-8f95-a2abed58bdc8" providerId="ADAL" clId="{8AEED586-167E-4228-9222-CE6219DAA428}" dt="2020-05-15T10:34:02.780" v="143" actId="2696"/>
        <pc:sldMkLst>
          <pc:docMk/>
          <pc:sldMk cId="2538442845" sldId="443"/>
        </pc:sldMkLst>
      </pc:sldChg>
      <pc:sldChg chg="del">
        <pc:chgData name="Matt Mahon" userId="c97f88e4-8e06-45b3-8f95-a2abed58bdc8" providerId="ADAL" clId="{8AEED586-167E-4228-9222-CE6219DAA428}" dt="2020-05-15T10:34:02.936" v="144" actId="2696"/>
        <pc:sldMkLst>
          <pc:docMk/>
          <pc:sldMk cId="2808614469" sldId="444"/>
        </pc:sldMkLst>
      </pc:sldChg>
      <pc:sldChg chg="del">
        <pc:chgData name="Matt Mahon" userId="c97f88e4-8e06-45b3-8f95-a2abed58bdc8" providerId="ADAL" clId="{8AEED586-167E-4228-9222-CE6219DAA428}" dt="2020-05-15T10:34:04.858" v="148" actId="2696"/>
        <pc:sldMkLst>
          <pc:docMk/>
          <pc:sldMk cId="3760653348" sldId="445"/>
        </pc:sldMkLst>
      </pc:sldChg>
      <pc:sldChg chg="del">
        <pc:chgData name="Matt Mahon" userId="c97f88e4-8e06-45b3-8f95-a2abed58bdc8" providerId="ADAL" clId="{8AEED586-167E-4228-9222-CE6219DAA428}" dt="2020-05-15T10:34:05.049" v="149" actId="2696"/>
        <pc:sldMkLst>
          <pc:docMk/>
          <pc:sldMk cId="3781217477" sldId="446"/>
        </pc:sldMkLst>
      </pc:sldChg>
      <pc:sldChg chg="del">
        <pc:chgData name="Matt Mahon" userId="c97f88e4-8e06-45b3-8f95-a2abed58bdc8" providerId="ADAL" clId="{8AEED586-167E-4228-9222-CE6219DAA428}" dt="2020-05-15T10:34:05.375" v="151" actId="2696"/>
        <pc:sldMkLst>
          <pc:docMk/>
          <pc:sldMk cId="1315980579" sldId="448"/>
        </pc:sldMkLst>
      </pc:sldChg>
      <pc:sldChg chg="del">
        <pc:chgData name="Matt Mahon" userId="c97f88e4-8e06-45b3-8f95-a2abed58bdc8" providerId="ADAL" clId="{8AEED586-167E-4228-9222-CE6219DAA428}" dt="2020-05-15T10:34:05.480" v="152" actId="2696"/>
        <pc:sldMkLst>
          <pc:docMk/>
          <pc:sldMk cId="2952496382" sldId="449"/>
        </pc:sldMkLst>
      </pc:sldChg>
      <pc:sldChg chg="del">
        <pc:chgData name="Matt Mahon" userId="c97f88e4-8e06-45b3-8f95-a2abed58bdc8" providerId="ADAL" clId="{8AEED586-167E-4228-9222-CE6219DAA428}" dt="2020-05-15T10:34:05.682" v="153" actId="2696"/>
        <pc:sldMkLst>
          <pc:docMk/>
          <pc:sldMk cId="1807150601" sldId="450"/>
        </pc:sldMkLst>
      </pc:sldChg>
      <pc:sldChg chg="del">
        <pc:chgData name="Matt Mahon" userId="c97f88e4-8e06-45b3-8f95-a2abed58bdc8" providerId="ADAL" clId="{8AEED586-167E-4228-9222-CE6219DAA428}" dt="2020-05-15T10:34:05.829" v="154" actId="2696"/>
        <pc:sldMkLst>
          <pc:docMk/>
          <pc:sldMk cId="3569311877" sldId="452"/>
        </pc:sldMkLst>
      </pc:sldChg>
      <pc:sldChg chg="del">
        <pc:chgData name="Matt Mahon" userId="c97f88e4-8e06-45b3-8f95-a2abed58bdc8" providerId="ADAL" clId="{8AEED586-167E-4228-9222-CE6219DAA428}" dt="2020-05-15T10:34:05.967" v="155" actId="2696"/>
        <pc:sldMkLst>
          <pc:docMk/>
          <pc:sldMk cId="3048442442" sldId="454"/>
        </pc:sldMkLst>
      </pc:sldChg>
      <pc:sldChg chg="del">
        <pc:chgData name="Matt Mahon" userId="c97f88e4-8e06-45b3-8f95-a2abed58bdc8" providerId="ADAL" clId="{8AEED586-167E-4228-9222-CE6219DAA428}" dt="2020-05-15T10:34:09.895" v="168" actId="2696"/>
        <pc:sldMkLst>
          <pc:docMk/>
          <pc:sldMk cId="2447159818" sldId="466"/>
        </pc:sldMkLst>
      </pc:sldChg>
      <pc:sldChg chg="del">
        <pc:chgData name="Matt Mahon" userId="c97f88e4-8e06-45b3-8f95-a2abed58bdc8" providerId="ADAL" clId="{8AEED586-167E-4228-9222-CE6219DAA428}" dt="2020-05-15T10:34:11.348" v="171" actId="2696"/>
        <pc:sldMkLst>
          <pc:docMk/>
          <pc:sldMk cId="2427250938" sldId="467"/>
        </pc:sldMkLst>
      </pc:sldChg>
      <pc:sldChg chg="del">
        <pc:chgData name="Matt Mahon" userId="c97f88e4-8e06-45b3-8f95-a2abed58bdc8" providerId="ADAL" clId="{8AEED586-167E-4228-9222-CE6219DAA428}" dt="2020-05-15T10:34:12.845" v="173" actId="2696"/>
        <pc:sldMkLst>
          <pc:docMk/>
          <pc:sldMk cId="4188778882" sldId="468"/>
        </pc:sldMkLst>
      </pc:sldChg>
      <pc:sldChg chg="del">
        <pc:chgData name="Matt Mahon" userId="c97f88e4-8e06-45b3-8f95-a2abed58bdc8" providerId="ADAL" clId="{8AEED586-167E-4228-9222-CE6219DAA428}" dt="2020-05-15T10:35:58.891" v="356" actId="2696"/>
        <pc:sldMkLst>
          <pc:docMk/>
          <pc:sldMk cId="2707872905" sldId="470"/>
        </pc:sldMkLst>
      </pc:sldChg>
      <pc:sldChg chg="del">
        <pc:chgData name="Matt Mahon" userId="c97f88e4-8e06-45b3-8f95-a2abed58bdc8" providerId="ADAL" clId="{8AEED586-167E-4228-9222-CE6219DAA428}" dt="2020-05-15T10:36:00.912" v="364" actId="2696"/>
        <pc:sldMkLst>
          <pc:docMk/>
          <pc:sldMk cId="1401946746" sldId="471"/>
        </pc:sldMkLst>
      </pc:sldChg>
      <pc:sldChg chg="del">
        <pc:chgData name="Matt Mahon" userId="c97f88e4-8e06-45b3-8f95-a2abed58bdc8" providerId="ADAL" clId="{8AEED586-167E-4228-9222-CE6219DAA428}" dt="2020-05-15T10:36:01.260" v="366" actId="2696"/>
        <pc:sldMkLst>
          <pc:docMk/>
          <pc:sldMk cId="1852618926" sldId="474"/>
        </pc:sldMkLst>
      </pc:sldChg>
      <pc:sldChg chg="del">
        <pc:chgData name="Matt Mahon" userId="c97f88e4-8e06-45b3-8f95-a2abed58bdc8" providerId="ADAL" clId="{8AEED586-167E-4228-9222-CE6219DAA428}" dt="2020-05-15T10:33:58.091" v="125" actId="2696"/>
        <pc:sldMkLst>
          <pc:docMk/>
          <pc:sldMk cId="1793889318" sldId="475"/>
        </pc:sldMkLst>
      </pc:sldChg>
      <pc:sldChg chg="del">
        <pc:chgData name="Matt Mahon" userId="c97f88e4-8e06-45b3-8f95-a2abed58bdc8" providerId="ADAL" clId="{8AEED586-167E-4228-9222-CE6219DAA428}" dt="2020-05-15T10:36:02.492" v="370" actId="2696"/>
        <pc:sldMkLst>
          <pc:docMk/>
          <pc:sldMk cId="2124987628" sldId="476"/>
        </pc:sldMkLst>
      </pc:sldChg>
      <pc:sldChg chg="del">
        <pc:chgData name="Matt Mahon" userId="c97f88e4-8e06-45b3-8f95-a2abed58bdc8" providerId="ADAL" clId="{8AEED586-167E-4228-9222-CE6219DAA428}" dt="2020-05-15T10:36:02.961" v="371" actId="2696"/>
        <pc:sldMkLst>
          <pc:docMk/>
          <pc:sldMk cId="3672493687" sldId="477"/>
        </pc:sldMkLst>
      </pc:sldChg>
      <pc:sldChg chg="del">
        <pc:chgData name="Matt Mahon" userId="c97f88e4-8e06-45b3-8f95-a2abed58bdc8" providerId="ADAL" clId="{8AEED586-167E-4228-9222-CE6219DAA428}" dt="2020-05-15T10:34:05.180" v="150" actId="2696"/>
        <pc:sldMkLst>
          <pc:docMk/>
          <pc:sldMk cId="1893788644" sldId="478"/>
        </pc:sldMkLst>
      </pc:sldChg>
      <pc:sldChg chg="del">
        <pc:chgData name="Matt Mahon" userId="c97f88e4-8e06-45b3-8f95-a2abed58bdc8" providerId="ADAL" clId="{8AEED586-167E-4228-9222-CE6219DAA428}" dt="2020-05-15T10:34:06.295" v="157" actId="2696"/>
        <pc:sldMkLst>
          <pc:docMk/>
          <pc:sldMk cId="71305020" sldId="479"/>
        </pc:sldMkLst>
      </pc:sldChg>
      <pc:sldChg chg="del">
        <pc:chgData name="Matt Mahon" userId="c97f88e4-8e06-45b3-8f95-a2abed58bdc8" providerId="ADAL" clId="{8AEED586-167E-4228-9222-CE6219DAA428}" dt="2020-05-15T10:34:06.430" v="158" actId="2696"/>
        <pc:sldMkLst>
          <pc:docMk/>
          <pc:sldMk cId="2113558574" sldId="480"/>
        </pc:sldMkLst>
      </pc:sldChg>
      <pc:sldChg chg="del">
        <pc:chgData name="Matt Mahon" userId="c97f88e4-8e06-45b3-8f95-a2abed58bdc8" providerId="ADAL" clId="{8AEED586-167E-4228-9222-CE6219DAA428}" dt="2020-05-15T10:34:07.980" v="164" actId="2696"/>
        <pc:sldMkLst>
          <pc:docMk/>
          <pc:sldMk cId="1091035157" sldId="481"/>
        </pc:sldMkLst>
      </pc:sldChg>
      <pc:sldChg chg="del">
        <pc:chgData name="Matt Mahon" userId="c97f88e4-8e06-45b3-8f95-a2abed58bdc8" providerId="ADAL" clId="{8AEED586-167E-4228-9222-CE6219DAA428}" dt="2020-05-15T10:33:55.858" v="111" actId="2696"/>
        <pc:sldMkLst>
          <pc:docMk/>
          <pc:sldMk cId="1625684521" sldId="489"/>
        </pc:sldMkLst>
      </pc:sldChg>
      <pc:sldChg chg="del">
        <pc:chgData name="Matt Mahon" userId="c97f88e4-8e06-45b3-8f95-a2abed58bdc8" providerId="ADAL" clId="{8AEED586-167E-4228-9222-CE6219DAA428}" dt="2020-05-15T10:36:01.690" v="369" actId="2696"/>
        <pc:sldMkLst>
          <pc:docMk/>
          <pc:sldMk cId="2987811268" sldId="491"/>
        </pc:sldMkLst>
      </pc:sldChg>
      <pc:sldChg chg="del">
        <pc:chgData name="Matt Mahon" userId="c97f88e4-8e06-45b3-8f95-a2abed58bdc8" providerId="ADAL" clId="{8AEED586-167E-4228-9222-CE6219DAA428}" dt="2020-05-15T10:34:04.033" v="147" actId="2696"/>
        <pc:sldMkLst>
          <pc:docMk/>
          <pc:sldMk cId="4260687232" sldId="495"/>
        </pc:sldMkLst>
      </pc:sldChg>
      <pc:sldChg chg="del">
        <pc:chgData name="Matt Mahon" userId="c97f88e4-8e06-45b3-8f95-a2abed58bdc8" providerId="ADAL" clId="{8AEED586-167E-4228-9222-CE6219DAA428}" dt="2020-05-15T10:34:06.116" v="156" actId="2696"/>
        <pc:sldMkLst>
          <pc:docMk/>
          <pc:sldMk cId="3532783781" sldId="496"/>
        </pc:sldMkLst>
      </pc:sldChg>
      <pc:sldChg chg="del">
        <pc:chgData name="Matt Mahon" userId="c97f88e4-8e06-45b3-8f95-a2abed58bdc8" providerId="ADAL" clId="{8AEED586-167E-4228-9222-CE6219DAA428}" dt="2020-05-15T10:36:01.095" v="365" actId="2696"/>
        <pc:sldMkLst>
          <pc:docMk/>
          <pc:sldMk cId="2532278552" sldId="497"/>
        </pc:sldMkLst>
      </pc:sldChg>
      <pc:sldChg chg="del">
        <pc:chgData name="Matt Mahon" userId="c97f88e4-8e06-45b3-8f95-a2abed58bdc8" providerId="ADAL" clId="{8AEED586-167E-4228-9222-CE6219DAA428}" dt="2020-05-15T10:33:56.385" v="114" actId="2696"/>
        <pc:sldMkLst>
          <pc:docMk/>
          <pc:sldMk cId="1690068377" sldId="498"/>
        </pc:sldMkLst>
      </pc:sldChg>
      <pc:sldChg chg="del">
        <pc:chgData name="Matt Mahon" userId="c97f88e4-8e06-45b3-8f95-a2abed58bdc8" providerId="ADAL" clId="{8AEED586-167E-4228-9222-CE6219DAA428}" dt="2020-05-15T10:33:59.012" v="131" actId="2696"/>
        <pc:sldMkLst>
          <pc:docMk/>
          <pc:sldMk cId="842736890" sldId="499"/>
        </pc:sldMkLst>
      </pc:sldChg>
      <pc:sldChg chg="del">
        <pc:chgData name="Matt Mahon" userId="c97f88e4-8e06-45b3-8f95-a2abed58bdc8" providerId="ADAL" clId="{8AEED586-167E-4228-9222-CE6219DAA428}" dt="2020-05-15T10:34:00.296" v="136" actId="2696"/>
        <pc:sldMkLst>
          <pc:docMk/>
          <pc:sldMk cId="310788593" sldId="500"/>
        </pc:sldMkLst>
      </pc:sldChg>
      <pc:sldChg chg="del">
        <pc:chgData name="Matt Mahon" userId="c97f88e4-8e06-45b3-8f95-a2abed58bdc8" providerId="ADAL" clId="{8AEED586-167E-4228-9222-CE6219DAA428}" dt="2020-05-15T10:34:03.848" v="146" actId="2696"/>
        <pc:sldMkLst>
          <pc:docMk/>
          <pc:sldMk cId="2556360671" sldId="501"/>
        </pc:sldMkLst>
      </pc:sldChg>
      <pc:sldChg chg="del">
        <pc:chgData name="Matt Mahon" userId="c97f88e4-8e06-45b3-8f95-a2abed58bdc8" providerId="ADAL" clId="{8AEED586-167E-4228-9222-CE6219DAA428}" dt="2020-05-15T10:34:06.703" v="160" actId="2696"/>
        <pc:sldMkLst>
          <pc:docMk/>
          <pc:sldMk cId="1752695283" sldId="502"/>
        </pc:sldMkLst>
      </pc:sldChg>
      <pc:sldChg chg="del">
        <pc:chgData name="Matt Mahon" userId="c97f88e4-8e06-45b3-8f95-a2abed58bdc8" providerId="ADAL" clId="{8AEED586-167E-4228-9222-CE6219DAA428}" dt="2020-05-15T10:34:07.149" v="161" actId="2696"/>
        <pc:sldMkLst>
          <pc:docMk/>
          <pc:sldMk cId="2193290568" sldId="503"/>
        </pc:sldMkLst>
      </pc:sldChg>
      <pc:sldChg chg="del">
        <pc:chgData name="Matt Mahon" userId="c97f88e4-8e06-45b3-8f95-a2abed58bdc8" providerId="ADAL" clId="{8AEED586-167E-4228-9222-CE6219DAA428}" dt="2020-05-15T10:34:07.349" v="162" actId="2696"/>
        <pc:sldMkLst>
          <pc:docMk/>
          <pc:sldMk cId="2272940250" sldId="504"/>
        </pc:sldMkLst>
      </pc:sldChg>
      <pc:sldChg chg="del">
        <pc:chgData name="Matt Mahon" userId="c97f88e4-8e06-45b3-8f95-a2abed58bdc8" providerId="ADAL" clId="{8AEED586-167E-4228-9222-CE6219DAA428}" dt="2020-05-15T10:59:23.366" v="2297" actId="2696"/>
        <pc:sldMkLst>
          <pc:docMk/>
          <pc:sldMk cId="4105682035" sldId="505"/>
        </pc:sldMkLst>
      </pc:sldChg>
      <pc:sldChg chg="del">
        <pc:chgData name="Matt Mahon" userId="c97f88e4-8e06-45b3-8f95-a2abed58bdc8" providerId="ADAL" clId="{8AEED586-167E-4228-9222-CE6219DAA428}" dt="2020-05-15T10:33:56.797" v="117" actId="2696"/>
        <pc:sldMkLst>
          <pc:docMk/>
          <pc:sldMk cId="1482224065" sldId="506"/>
        </pc:sldMkLst>
      </pc:sldChg>
      <pc:sldChg chg="del">
        <pc:chgData name="Matt Mahon" userId="c97f88e4-8e06-45b3-8f95-a2abed58bdc8" providerId="ADAL" clId="{8AEED586-167E-4228-9222-CE6219DAA428}" dt="2020-05-15T10:34:01.429" v="139" actId="2696"/>
        <pc:sldMkLst>
          <pc:docMk/>
          <pc:sldMk cId="3666224437" sldId="507"/>
        </pc:sldMkLst>
      </pc:sldChg>
      <pc:sldChg chg="del">
        <pc:chgData name="Matt Mahon" userId="c97f88e4-8e06-45b3-8f95-a2abed58bdc8" providerId="ADAL" clId="{8AEED586-167E-4228-9222-CE6219DAA428}" dt="2020-05-15T10:34:08.366" v="165" actId="2696"/>
        <pc:sldMkLst>
          <pc:docMk/>
          <pc:sldMk cId="2548937577" sldId="508"/>
        </pc:sldMkLst>
      </pc:sldChg>
      <pc:sldChg chg="del">
        <pc:chgData name="Matt Mahon" userId="c97f88e4-8e06-45b3-8f95-a2abed58bdc8" providerId="ADAL" clId="{8AEED586-167E-4228-9222-CE6219DAA428}" dt="2020-05-15T10:34:08.950" v="166" actId="2696"/>
        <pc:sldMkLst>
          <pc:docMk/>
          <pc:sldMk cId="2302662034" sldId="509"/>
        </pc:sldMkLst>
      </pc:sldChg>
      <pc:sldChg chg="del">
        <pc:chgData name="Matt Mahon" userId="c97f88e4-8e06-45b3-8f95-a2abed58bdc8" providerId="ADAL" clId="{8AEED586-167E-4228-9222-CE6219DAA428}" dt="2020-05-15T10:34:09.381" v="167" actId="2696"/>
        <pc:sldMkLst>
          <pc:docMk/>
          <pc:sldMk cId="1812015647" sldId="510"/>
        </pc:sldMkLst>
      </pc:sldChg>
      <pc:sldChg chg="del">
        <pc:chgData name="Matt Mahon" userId="c97f88e4-8e06-45b3-8f95-a2abed58bdc8" providerId="ADAL" clId="{8AEED586-167E-4228-9222-CE6219DAA428}" dt="2020-05-15T10:36:00.711" v="363" actId="2696"/>
        <pc:sldMkLst>
          <pc:docMk/>
          <pc:sldMk cId="2706110522" sldId="511"/>
        </pc:sldMkLst>
      </pc:sldChg>
      <pc:sldChg chg="del">
        <pc:chgData name="Matt Mahon" userId="c97f88e4-8e06-45b3-8f95-a2abed58bdc8" providerId="ADAL" clId="{8AEED586-167E-4228-9222-CE6219DAA428}" dt="2020-05-15T10:33:58.248" v="126" actId="2696"/>
        <pc:sldMkLst>
          <pc:docMk/>
          <pc:sldMk cId="2213848505" sldId="512"/>
        </pc:sldMkLst>
      </pc:sldChg>
      <pc:sldChg chg="modSp add">
        <pc:chgData name="Matt Mahon" userId="c97f88e4-8e06-45b3-8f95-a2abed58bdc8" providerId="ADAL" clId="{8AEED586-167E-4228-9222-CE6219DAA428}" dt="2020-05-15T10:46:19.552" v="938" actId="20577"/>
        <pc:sldMkLst>
          <pc:docMk/>
          <pc:sldMk cId="3174149439" sldId="512"/>
        </pc:sldMkLst>
        <pc:spChg chg="mod">
          <ac:chgData name="Matt Mahon" userId="c97f88e4-8e06-45b3-8f95-a2abed58bdc8" providerId="ADAL" clId="{8AEED586-167E-4228-9222-CE6219DAA428}" dt="2020-05-15T10:34:34.204" v="212" actId="20577"/>
          <ac:spMkLst>
            <pc:docMk/>
            <pc:sldMk cId="3174149439" sldId="512"/>
            <ac:spMk id="2" creationId="{B57326C6-C0CA-49A6-B9CD-BCA7CF0B4B9E}"/>
          </ac:spMkLst>
        </pc:spChg>
        <pc:spChg chg="mod">
          <ac:chgData name="Matt Mahon" userId="c97f88e4-8e06-45b3-8f95-a2abed58bdc8" providerId="ADAL" clId="{8AEED586-167E-4228-9222-CE6219DAA428}" dt="2020-05-15T10:46:19.552" v="938" actId="20577"/>
          <ac:spMkLst>
            <pc:docMk/>
            <pc:sldMk cId="3174149439" sldId="512"/>
            <ac:spMk id="3" creationId="{0782FB09-8BF1-487D-80FA-225734C6E4D7}"/>
          </ac:spMkLst>
        </pc:spChg>
      </pc:sldChg>
      <pc:sldChg chg="modSp add">
        <pc:chgData name="Matt Mahon" userId="c97f88e4-8e06-45b3-8f95-a2abed58bdc8" providerId="ADAL" clId="{8AEED586-167E-4228-9222-CE6219DAA428}" dt="2020-05-15T10:58:56.571" v="2295" actId="20577"/>
        <pc:sldMkLst>
          <pc:docMk/>
          <pc:sldMk cId="2109030481" sldId="513"/>
        </pc:sldMkLst>
        <pc:spChg chg="mod">
          <ac:chgData name="Matt Mahon" userId="c97f88e4-8e06-45b3-8f95-a2abed58bdc8" providerId="ADAL" clId="{8AEED586-167E-4228-9222-CE6219DAA428}" dt="2020-05-15T10:54:16.300" v="1715" actId="20577"/>
          <ac:spMkLst>
            <pc:docMk/>
            <pc:sldMk cId="2109030481" sldId="513"/>
            <ac:spMk id="2" creationId="{B57326C6-C0CA-49A6-B9CD-BCA7CF0B4B9E}"/>
          </ac:spMkLst>
        </pc:spChg>
        <pc:spChg chg="mod">
          <ac:chgData name="Matt Mahon" userId="c97f88e4-8e06-45b3-8f95-a2abed58bdc8" providerId="ADAL" clId="{8AEED586-167E-4228-9222-CE6219DAA428}" dt="2020-05-15T10:58:56.571" v="2295" actId="20577"/>
          <ac:spMkLst>
            <pc:docMk/>
            <pc:sldMk cId="2109030481" sldId="513"/>
            <ac:spMk id="3" creationId="{0782FB09-8BF1-487D-80FA-225734C6E4D7}"/>
          </ac:spMkLst>
        </pc:spChg>
      </pc:sldChg>
      <pc:sldChg chg="del">
        <pc:chgData name="Matt Mahon" userId="c97f88e4-8e06-45b3-8f95-a2abed58bdc8" providerId="ADAL" clId="{8AEED586-167E-4228-9222-CE6219DAA428}" dt="2020-05-15T10:34:01.602" v="140" actId="2696"/>
        <pc:sldMkLst>
          <pc:docMk/>
          <pc:sldMk cId="4245648984" sldId="513"/>
        </pc:sldMkLst>
      </pc:sldChg>
      <pc:sldChg chg="addSp delSp modSp add">
        <pc:chgData name="Matt Mahon" userId="c97f88e4-8e06-45b3-8f95-a2abed58bdc8" providerId="ADAL" clId="{8AEED586-167E-4228-9222-CE6219DAA428}" dt="2020-05-15T11:56:27.108" v="3190" actId="20577"/>
        <pc:sldMkLst>
          <pc:docMk/>
          <pc:sldMk cId="2148744854" sldId="514"/>
        </pc:sldMkLst>
        <pc:spChg chg="mod">
          <ac:chgData name="Matt Mahon" userId="c97f88e4-8e06-45b3-8f95-a2abed58bdc8" providerId="ADAL" clId="{8AEED586-167E-4228-9222-CE6219DAA428}" dt="2020-05-15T11:48:11.513" v="2375" actId="20577"/>
          <ac:spMkLst>
            <pc:docMk/>
            <pc:sldMk cId="2148744854" sldId="514"/>
            <ac:spMk id="2" creationId="{B57326C6-C0CA-49A6-B9CD-BCA7CF0B4B9E}"/>
          </ac:spMkLst>
        </pc:spChg>
        <pc:spChg chg="mod">
          <ac:chgData name="Matt Mahon" userId="c97f88e4-8e06-45b3-8f95-a2abed58bdc8" providerId="ADAL" clId="{8AEED586-167E-4228-9222-CE6219DAA428}" dt="2020-05-15T11:56:27.108" v="3190" actId="20577"/>
          <ac:spMkLst>
            <pc:docMk/>
            <pc:sldMk cId="2148744854" sldId="514"/>
            <ac:spMk id="3" creationId="{0782FB09-8BF1-487D-80FA-225734C6E4D7}"/>
          </ac:spMkLst>
        </pc:spChg>
        <pc:graphicFrameChg chg="add del modGraphic">
          <ac:chgData name="Matt Mahon" userId="c97f88e4-8e06-45b3-8f95-a2abed58bdc8" providerId="ADAL" clId="{8AEED586-167E-4228-9222-CE6219DAA428}" dt="2020-05-15T11:48:37.645" v="2464"/>
          <ac:graphicFrameMkLst>
            <pc:docMk/>
            <pc:sldMk cId="2148744854" sldId="514"/>
            <ac:graphicFrameMk id="4" creationId="{7AA05356-879F-45EF-8CF6-B8F8CFB8B199}"/>
          </ac:graphicFrameMkLst>
        </pc:graphicFrameChg>
      </pc:sldChg>
      <pc:sldChg chg="addSp delSp modSp add ord">
        <pc:chgData name="Matt Mahon" userId="c97f88e4-8e06-45b3-8f95-a2abed58bdc8" providerId="ADAL" clId="{8AEED586-167E-4228-9222-CE6219DAA428}" dt="2020-05-15T11:56:00.325" v="3132"/>
        <pc:sldMkLst>
          <pc:docMk/>
          <pc:sldMk cId="4230616439" sldId="515"/>
        </pc:sldMkLst>
        <pc:spChg chg="mod">
          <ac:chgData name="Matt Mahon" userId="c97f88e4-8e06-45b3-8f95-a2abed58bdc8" providerId="ADAL" clId="{8AEED586-167E-4228-9222-CE6219DAA428}" dt="2020-05-15T11:01:57.999" v="2351" actId="20577"/>
          <ac:spMkLst>
            <pc:docMk/>
            <pc:sldMk cId="4230616439" sldId="515"/>
            <ac:spMk id="2" creationId="{6663BD49-159D-4725-828C-A82D6ADCFD38}"/>
          </ac:spMkLst>
        </pc:spChg>
        <pc:spChg chg="del">
          <ac:chgData name="Matt Mahon" userId="c97f88e4-8e06-45b3-8f95-a2abed58bdc8" providerId="ADAL" clId="{8AEED586-167E-4228-9222-CE6219DAA428}" dt="2020-05-15T11:00:07.728" v="2315"/>
          <ac:spMkLst>
            <pc:docMk/>
            <pc:sldMk cId="4230616439" sldId="515"/>
            <ac:spMk id="3" creationId="{0185F201-379A-4529-8830-4AB0868C037D}"/>
          </ac:spMkLst>
        </pc:spChg>
        <pc:graphicFrameChg chg="add mod modGraphic">
          <ac:chgData name="Matt Mahon" userId="c97f88e4-8e06-45b3-8f95-a2abed58bdc8" providerId="ADAL" clId="{8AEED586-167E-4228-9222-CE6219DAA428}" dt="2020-05-15T11:01:32.331" v="2330"/>
          <ac:graphicFrameMkLst>
            <pc:docMk/>
            <pc:sldMk cId="4230616439" sldId="515"/>
            <ac:graphicFrameMk id="4" creationId="{6F17FCED-C24D-42B5-AC5C-9498C2458856}"/>
          </ac:graphicFrameMkLst>
        </pc:graphicFrameChg>
      </pc:sldChg>
      <pc:sldChg chg="modSp add">
        <pc:chgData name="Matt Mahon" userId="c97f88e4-8e06-45b3-8f95-a2abed58bdc8" providerId="ADAL" clId="{8AEED586-167E-4228-9222-CE6219DAA428}" dt="2020-05-15T10:53:15.302" v="1643" actId="20577"/>
        <pc:sldMkLst>
          <pc:docMk/>
          <pc:sldMk cId="575364389" sldId="516"/>
        </pc:sldMkLst>
        <pc:spChg chg="mod">
          <ac:chgData name="Matt Mahon" userId="c97f88e4-8e06-45b3-8f95-a2abed58bdc8" providerId="ADAL" clId="{8AEED586-167E-4228-9222-CE6219DAA428}" dt="2020-05-15T10:44:42.838" v="821" actId="20577"/>
          <ac:spMkLst>
            <pc:docMk/>
            <pc:sldMk cId="575364389" sldId="516"/>
            <ac:spMk id="2" creationId="{D1C6F829-A0E6-443C-A8CA-E5549E5E4643}"/>
          </ac:spMkLst>
        </pc:spChg>
        <pc:spChg chg="mod">
          <ac:chgData name="Matt Mahon" userId="c97f88e4-8e06-45b3-8f95-a2abed58bdc8" providerId="ADAL" clId="{8AEED586-167E-4228-9222-CE6219DAA428}" dt="2020-05-15T10:53:15.302" v="1643" actId="20577"/>
          <ac:spMkLst>
            <pc:docMk/>
            <pc:sldMk cId="575364389" sldId="516"/>
            <ac:spMk id="3" creationId="{330790FF-C02C-4FEC-B02B-3006EE6968D6}"/>
          </ac:spMkLst>
        </pc:spChg>
      </pc:sldChg>
      <pc:sldChg chg="add del">
        <pc:chgData name="Matt Mahon" userId="c97f88e4-8e06-45b3-8f95-a2abed58bdc8" providerId="ADAL" clId="{8AEED586-167E-4228-9222-CE6219DAA428}" dt="2020-05-15T10:35:37.523" v="318" actId="2696"/>
        <pc:sldMkLst>
          <pc:docMk/>
          <pc:sldMk cId="1928559930" sldId="516"/>
        </pc:sldMkLst>
      </pc:sldChg>
      <pc:sldChg chg="addSp delSp modSp add">
        <pc:chgData name="Matt Mahon" userId="c97f88e4-8e06-45b3-8f95-a2abed58bdc8" providerId="ADAL" clId="{8AEED586-167E-4228-9222-CE6219DAA428}" dt="2020-05-15T10:52:58.150" v="1641" actId="113"/>
        <pc:sldMkLst>
          <pc:docMk/>
          <pc:sldMk cId="2050298514" sldId="517"/>
        </pc:sldMkLst>
        <pc:spChg chg="mod">
          <ac:chgData name="Matt Mahon" userId="c97f88e4-8e06-45b3-8f95-a2abed58bdc8" providerId="ADAL" clId="{8AEED586-167E-4228-9222-CE6219DAA428}" dt="2020-05-15T10:52:25.047" v="1607" actId="20577"/>
          <ac:spMkLst>
            <pc:docMk/>
            <pc:sldMk cId="2050298514" sldId="517"/>
            <ac:spMk id="2" creationId="{1AA1C04E-42D7-43C2-8B77-469DF9875AAD}"/>
          </ac:spMkLst>
        </pc:spChg>
        <pc:spChg chg="del">
          <ac:chgData name="Matt Mahon" userId="c97f88e4-8e06-45b3-8f95-a2abed58bdc8" providerId="ADAL" clId="{8AEED586-167E-4228-9222-CE6219DAA428}" dt="2020-05-15T10:52:36.283" v="1611" actId="478"/>
          <ac:spMkLst>
            <pc:docMk/>
            <pc:sldMk cId="2050298514" sldId="517"/>
            <ac:spMk id="3" creationId="{ADE4D061-4CA7-462B-AADE-D20224F1501B}"/>
          </ac:spMkLst>
        </pc:spChg>
        <pc:spChg chg="add del">
          <ac:chgData name="Matt Mahon" userId="c97f88e4-8e06-45b3-8f95-a2abed58bdc8" providerId="ADAL" clId="{8AEED586-167E-4228-9222-CE6219DAA428}" dt="2020-05-15T10:52:33.332" v="1609" actId="478"/>
          <ac:spMkLst>
            <pc:docMk/>
            <pc:sldMk cId="2050298514" sldId="517"/>
            <ac:spMk id="5" creationId="{C37597B4-5F5B-4D23-8A5A-33BD85C73110}"/>
          </ac:spMkLst>
        </pc:spChg>
        <pc:spChg chg="add mod">
          <ac:chgData name="Matt Mahon" userId="c97f88e4-8e06-45b3-8f95-a2abed58bdc8" providerId="ADAL" clId="{8AEED586-167E-4228-9222-CE6219DAA428}" dt="2020-05-15T10:52:58.150" v="1641" actId="113"/>
          <ac:spMkLst>
            <pc:docMk/>
            <pc:sldMk cId="2050298514" sldId="517"/>
            <ac:spMk id="8" creationId="{23167139-AEC9-4BD0-B34A-116DC0ED70E7}"/>
          </ac:spMkLst>
        </pc:spChg>
        <pc:picChg chg="add del">
          <ac:chgData name="Matt Mahon" userId="c97f88e4-8e06-45b3-8f95-a2abed58bdc8" providerId="ADAL" clId="{8AEED586-167E-4228-9222-CE6219DAA428}" dt="2020-05-15T10:52:34.500" v="1610" actId="478"/>
          <ac:picMkLst>
            <pc:docMk/>
            <pc:sldMk cId="2050298514" sldId="517"/>
            <ac:picMk id="4" creationId="{5584A450-E5F5-4482-B389-7F96A0D9A39C}"/>
          </ac:picMkLst>
        </pc:picChg>
        <pc:picChg chg="add">
          <ac:chgData name="Matt Mahon" userId="c97f88e4-8e06-45b3-8f95-a2abed58bdc8" providerId="ADAL" clId="{8AEED586-167E-4228-9222-CE6219DAA428}" dt="2020-05-15T10:52:26.759" v="1608"/>
          <ac:picMkLst>
            <pc:docMk/>
            <pc:sldMk cId="2050298514" sldId="517"/>
            <ac:picMk id="6" creationId="{FBCB702B-8E88-4A5C-9E90-8B4A1B201BD7}"/>
          </ac:picMkLst>
        </pc:picChg>
        <pc:picChg chg="add">
          <ac:chgData name="Matt Mahon" userId="c97f88e4-8e06-45b3-8f95-a2abed58bdc8" providerId="ADAL" clId="{8AEED586-167E-4228-9222-CE6219DAA428}" dt="2020-05-15T10:52:26.759" v="1608"/>
          <ac:picMkLst>
            <pc:docMk/>
            <pc:sldMk cId="2050298514" sldId="517"/>
            <ac:picMk id="7" creationId="{21AD1630-FDAE-4126-A94F-74BEF906A825}"/>
          </ac:picMkLst>
        </pc:picChg>
      </pc:sldChg>
      <pc:sldChg chg="modSp add">
        <pc:chgData name="Matt Mahon" userId="c97f88e4-8e06-45b3-8f95-a2abed58bdc8" providerId="ADAL" clId="{8AEED586-167E-4228-9222-CE6219DAA428}" dt="2020-05-15T11:56:54.601" v="3287" actId="20577"/>
        <pc:sldMkLst>
          <pc:docMk/>
          <pc:sldMk cId="718905949" sldId="518"/>
        </pc:sldMkLst>
        <pc:spChg chg="mod">
          <ac:chgData name="Matt Mahon" userId="c97f88e4-8e06-45b3-8f95-a2abed58bdc8" providerId="ADAL" clId="{8AEED586-167E-4228-9222-CE6219DAA428}" dt="2020-05-15T11:53:59.361" v="2983" actId="20577"/>
          <ac:spMkLst>
            <pc:docMk/>
            <pc:sldMk cId="718905949" sldId="518"/>
            <ac:spMk id="2" creationId="{4556B95D-1520-4CB7-B1D4-45E6BE013DFE}"/>
          </ac:spMkLst>
        </pc:spChg>
        <pc:spChg chg="mod">
          <ac:chgData name="Matt Mahon" userId="c97f88e4-8e06-45b3-8f95-a2abed58bdc8" providerId="ADAL" clId="{8AEED586-167E-4228-9222-CE6219DAA428}" dt="2020-05-15T11:56:54.601" v="3287" actId="20577"/>
          <ac:spMkLst>
            <pc:docMk/>
            <pc:sldMk cId="718905949" sldId="518"/>
            <ac:spMk id="3" creationId="{077538B1-0851-4751-AF5C-57832176899F}"/>
          </ac:spMkLst>
        </pc:spChg>
      </pc:sldChg>
      <pc:sldChg chg="modSp add">
        <pc:chgData name="Matt Mahon" userId="c97f88e4-8e06-45b3-8f95-a2abed58bdc8" providerId="ADAL" clId="{8AEED586-167E-4228-9222-CE6219DAA428}" dt="2020-05-15T11:54:40.617" v="3107" actId="20577"/>
        <pc:sldMkLst>
          <pc:docMk/>
          <pc:sldMk cId="57185758" sldId="519"/>
        </pc:sldMkLst>
        <pc:spChg chg="mod">
          <ac:chgData name="Matt Mahon" userId="c97f88e4-8e06-45b3-8f95-a2abed58bdc8" providerId="ADAL" clId="{8AEED586-167E-4228-9222-CE6219DAA428}" dt="2020-05-15T11:54:06.998" v="2997" actId="20577"/>
          <ac:spMkLst>
            <pc:docMk/>
            <pc:sldMk cId="57185758" sldId="519"/>
            <ac:spMk id="2" creationId="{6B3F7F0E-910E-4897-A4E6-2AF6C9C5FCC8}"/>
          </ac:spMkLst>
        </pc:spChg>
        <pc:spChg chg="mod">
          <ac:chgData name="Matt Mahon" userId="c97f88e4-8e06-45b3-8f95-a2abed58bdc8" providerId="ADAL" clId="{8AEED586-167E-4228-9222-CE6219DAA428}" dt="2020-05-15T11:54:40.617" v="3107" actId="20577"/>
          <ac:spMkLst>
            <pc:docMk/>
            <pc:sldMk cId="57185758" sldId="519"/>
            <ac:spMk id="3" creationId="{62460534-1597-42E8-9CD7-4EDDF88CB9F8}"/>
          </ac:spMkLst>
        </pc:spChg>
      </pc:sldChg>
      <pc:sldMasterChg chg="delSldLayout">
        <pc:chgData name="Matt Mahon" userId="c97f88e4-8e06-45b3-8f95-a2abed58bdc8" providerId="ADAL" clId="{8AEED586-167E-4228-9222-CE6219DAA428}" dt="2020-05-15T10:36:01.260" v="367" actId="2696"/>
        <pc:sldMasterMkLst>
          <pc:docMk/>
          <pc:sldMasterMk cId="3906201042" sldId="2147483660"/>
        </pc:sldMasterMkLst>
        <pc:sldLayoutChg chg="del">
          <pc:chgData name="Matt Mahon" userId="c97f88e4-8e06-45b3-8f95-a2abed58bdc8" providerId="ADAL" clId="{8AEED586-167E-4228-9222-CE6219DAA428}" dt="2020-05-15T10:36:01.260" v="367" actId="2696"/>
          <pc:sldLayoutMkLst>
            <pc:docMk/>
            <pc:sldMasterMk cId="3906201042" sldId="2147483660"/>
            <pc:sldLayoutMk cId="4253119876" sldId="2147483689"/>
          </pc:sldLayoutMkLst>
        </pc:sldLayoutChg>
      </pc:sldMasterChg>
      <pc:sldMasterChg chg="del delSldLayout">
        <pc:chgData name="Matt Mahon" userId="c97f88e4-8e06-45b3-8f95-a2abed58bdc8" providerId="ADAL" clId="{8AEED586-167E-4228-9222-CE6219DAA428}" dt="2020-05-15T10:36:02.977" v="380" actId="2696"/>
        <pc:sldMasterMkLst>
          <pc:docMk/>
          <pc:sldMasterMk cId="3445428187" sldId="2147483692"/>
        </pc:sldMasterMkLst>
        <pc:sldLayoutChg chg="del">
          <pc:chgData name="Matt Mahon" userId="c97f88e4-8e06-45b3-8f95-a2abed58bdc8" providerId="ADAL" clId="{8AEED586-167E-4228-9222-CE6219DAA428}" dt="2020-05-15T10:36:02.977" v="372" actId="2696"/>
          <pc:sldLayoutMkLst>
            <pc:docMk/>
            <pc:sldMasterMk cId="3445428187" sldId="2147483692"/>
            <pc:sldLayoutMk cId="3323882368" sldId="2147483693"/>
          </pc:sldLayoutMkLst>
        </pc:sldLayoutChg>
        <pc:sldLayoutChg chg="del">
          <pc:chgData name="Matt Mahon" userId="c97f88e4-8e06-45b3-8f95-a2abed58bdc8" providerId="ADAL" clId="{8AEED586-167E-4228-9222-CE6219DAA428}" dt="2020-05-15T10:36:02.977" v="373" actId="2696"/>
          <pc:sldLayoutMkLst>
            <pc:docMk/>
            <pc:sldMasterMk cId="3445428187" sldId="2147483692"/>
            <pc:sldLayoutMk cId="844093632" sldId="2147483694"/>
          </pc:sldLayoutMkLst>
        </pc:sldLayoutChg>
        <pc:sldLayoutChg chg="del">
          <pc:chgData name="Matt Mahon" userId="c97f88e4-8e06-45b3-8f95-a2abed58bdc8" providerId="ADAL" clId="{8AEED586-167E-4228-9222-CE6219DAA428}" dt="2020-05-15T10:36:02.977" v="374" actId="2696"/>
          <pc:sldLayoutMkLst>
            <pc:docMk/>
            <pc:sldMasterMk cId="3445428187" sldId="2147483692"/>
            <pc:sldLayoutMk cId="4097625468" sldId="2147483695"/>
          </pc:sldLayoutMkLst>
        </pc:sldLayoutChg>
        <pc:sldLayoutChg chg="del">
          <pc:chgData name="Matt Mahon" userId="c97f88e4-8e06-45b3-8f95-a2abed58bdc8" providerId="ADAL" clId="{8AEED586-167E-4228-9222-CE6219DAA428}" dt="2020-05-15T10:36:02.977" v="375" actId="2696"/>
          <pc:sldLayoutMkLst>
            <pc:docMk/>
            <pc:sldMasterMk cId="3445428187" sldId="2147483692"/>
            <pc:sldLayoutMk cId="1916356247" sldId="2147483696"/>
          </pc:sldLayoutMkLst>
        </pc:sldLayoutChg>
        <pc:sldLayoutChg chg="del">
          <pc:chgData name="Matt Mahon" userId="c97f88e4-8e06-45b3-8f95-a2abed58bdc8" providerId="ADAL" clId="{8AEED586-167E-4228-9222-CE6219DAA428}" dt="2020-05-15T10:36:02.977" v="376" actId="2696"/>
          <pc:sldLayoutMkLst>
            <pc:docMk/>
            <pc:sldMasterMk cId="3445428187" sldId="2147483692"/>
            <pc:sldLayoutMk cId="3335304766" sldId="2147483697"/>
          </pc:sldLayoutMkLst>
        </pc:sldLayoutChg>
        <pc:sldLayoutChg chg="del">
          <pc:chgData name="Matt Mahon" userId="c97f88e4-8e06-45b3-8f95-a2abed58bdc8" providerId="ADAL" clId="{8AEED586-167E-4228-9222-CE6219DAA428}" dt="2020-05-15T10:36:02.977" v="377" actId="2696"/>
          <pc:sldLayoutMkLst>
            <pc:docMk/>
            <pc:sldMasterMk cId="3445428187" sldId="2147483692"/>
            <pc:sldLayoutMk cId="3421425652" sldId="2147483698"/>
          </pc:sldLayoutMkLst>
        </pc:sldLayoutChg>
        <pc:sldLayoutChg chg="del">
          <pc:chgData name="Matt Mahon" userId="c97f88e4-8e06-45b3-8f95-a2abed58bdc8" providerId="ADAL" clId="{8AEED586-167E-4228-9222-CE6219DAA428}" dt="2020-05-15T10:36:02.977" v="378" actId="2696"/>
          <pc:sldLayoutMkLst>
            <pc:docMk/>
            <pc:sldMasterMk cId="3445428187" sldId="2147483692"/>
            <pc:sldLayoutMk cId="750333330" sldId="2147483699"/>
          </pc:sldLayoutMkLst>
        </pc:sldLayoutChg>
        <pc:sldLayoutChg chg="del">
          <pc:chgData name="Matt Mahon" userId="c97f88e4-8e06-45b3-8f95-a2abed58bdc8" providerId="ADAL" clId="{8AEED586-167E-4228-9222-CE6219DAA428}" dt="2020-05-15T10:36:02.977" v="379" actId="2696"/>
          <pc:sldLayoutMkLst>
            <pc:docMk/>
            <pc:sldMasterMk cId="3445428187" sldId="2147483692"/>
            <pc:sldLayoutMk cId="4091186504" sldId="2147483700"/>
          </pc:sldLayoutMkLst>
        </pc:sldLayoutChg>
      </pc:sldMasterChg>
    </pc:docChg>
  </pc:docChgLst>
  <pc:docChgLst>
    <pc:chgData name="Valerie McCutcheon" userId="S::valerie.mccutcheon@glasgow.ac.uk::3e4a903d-237e-4692-9cd3-375cc6a151c4" providerId="AD" clId="Web-{0A75CB45-1FB3-489E-5CA4-57BF1BA20981}"/>
    <pc:docChg chg="modSld">
      <pc:chgData name="Valerie McCutcheon" userId="S::valerie.mccutcheon@glasgow.ac.uk::3e4a903d-237e-4692-9cd3-375cc6a151c4" providerId="AD" clId="Web-{0A75CB45-1FB3-489E-5CA4-57BF1BA20981}" dt="2020-09-04T10:47:13.505" v="8"/>
      <pc:docMkLst>
        <pc:docMk/>
      </pc:docMkLst>
      <pc:sldChg chg="addCm">
        <pc:chgData name="Valerie McCutcheon" userId="S::valerie.mccutcheon@glasgow.ac.uk::3e4a903d-237e-4692-9cd3-375cc6a151c4" providerId="AD" clId="Web-{0A75CB45-1FB3-489E-5CA4-57BF1BA20981}" dt="2020-09-04T10:44:35.282" v="0"/>
        <pc:sldMkLst>
          <pc:docMk/>
          <pc:sldMk cId="2109030481" sldId="513"/>
        </pc:sldMkLst>
      </pc:sldChg>
      <pc:sldChg chg="addCm">
        <pc:chgData name="Valerie McCutcheon" userId="S::valerie.mccutcheon@glasgow.ac.uk::3e4a903d-237e-4692-9cd3-375cc6a151c4" providerId="AD" clId="Web-{0A75CB45-1FB3-489E-5CA4-57BF1BA20981}" dt="2020-09-04T10:47:13.505" v="8"/>
        <pc:sldMkLst>
          <pc:docMk/>
          <pc:sldMk cId="4230616439" sldId="515"/>
        </pc:sldMkLst>
      </pc:sldChg>
      <pc:sldChg chg="modSp">
        <pc:chgData name="Valerie McCutcheon" userId="S::valerie.mccutcheon@glasgow.ac.uk::3e4a903d-237e-4692-9cd3-375cc6a151c4" providerId="AD" clId="Web-{0A75CB45-1FB3-489E-5CA4-57BF1BA20981}" dt="2020-09-04T10:46:14.425" v="7" actId="20577"/>
        <pc:sldMkLst>
          <pc:docMk/>
          <pc:sldMk cId="718905949" sldId="518"/>
        </pc:sldMkLst>
        <pc:spChg chg="mod">
          <ac:chgData name="Valerie McCutcheon" userId="S::valerie.mccutcheon@glasgow.ac.uk::3e4a903d-237e-4692-9cd3-375cc6a151c4" providerId="AD" clId="Web-{0A75CB45-1FB3-489E-5CA4-57BF1BA20981}" dt="2020-09-04T10:46:14.425" v="7" actId="20577"/>
          <ac:spMkLst>
            <pc:docMk/>
            <pc:sldMk cId="718905949" sldId="518"/>
            <ac:spMk id="3" creationId="{077538B1-0851-4751-AF5C-57832176899F}"/>
          </ac:spMkLst>
        </pc:spChg>
      </pc:sldChg>
    </pc:docChg>
  </pc:docChgLst>
  <pc:docChgLst>
    <pc:chgData name="Michael Eadie" userId="S::michael.eadie@glasgow.ac.uk::74fe4e96-4b05-454a-90d9-8d071b718e41" providerId="AD" clId="Web-{4DC4C873-4674-3E6C-FEC8-A185458CCFF7}"/>
    <pc:docChg chg="modSld">
      <pc:chgData name="Michael Eadie" userId="S::michael.eadie@glasgow.ac.uk::74fe4e96-4b05-454a-90d9-8d071b718e41" providerId="AD" clId="Web-{4DC4C873-4674-3E6C-FEC8-A185458CCFF7}" dt="2020-09-04T12:34:55.225" v="58"/>
      <pc:docMkLst>
        <pc:docMk/>
      </pc:docMkLst>
      <pc:sldChg chg="modSp addCm">
        <pc:chgData name="Michael Eadie" userId="S::michael.eadie@glasgow.ac.uk::74fe4e96-4b05-454a-90d9-8d071b718e41" providerId="AD" clId="Web-{4DC4C873-4674-3E6C-FEC8-A185458CCFF7}" dt="2020-09-04T12:34:55.225" v="58"/>
        <pc:sldMkLst>
          <pc:docMk/>
          <pc:sldMk cId="3174149439" sldId="512"/>
        </pc:sldMkLst>
        <pc:spChg chg="mod">
          <ac:chgData name="Michael Eadie" userId="S::michael.eadie@glasgow.ac.uk::74fe4e96-4b05-454a-90d9-8d071b718e41" providerId="AD" clId="Web-{4DC4C873-4674-3E6C-FEC8-A185458CCFF7}" dt="2020-09-04T12:34:45.099" v="57" actId="20577"/>
          <ac:spMkLst>
            <pc:docMk/>
            <pc:sldMk cId="3174149439" sldId="512"/>
            <ac:spMk id="3" creationId="{0782FB09-8BF1-487D-80FA-225734C6E4D7}"/>
          </ac:spMkLst>
        </pc:spChg>
      </pc:sldChg>
    </pc:docChg>
  </pc:docChgLst>
  <pc:docChgLst>
    <pc:chgData name="Matt Mahon" userId="S::matt.mahon@glasgow.ac.uk::c97f88e4-8e06-45b3-8f95-a2abed58bdc8" providerId="AD" clId="Web-{5926264F-D847-6298-3A34-2716F8821B92}"/>
    <pc:docChg chg="">
      <pc:chgData name="Matt Mahon" userId="S::matt.mahon@glasgow.ac.uk::c97f88e4-8e06-45b3-8f95-a2abed58bdc8" providerId="AD" clId="Web-{5926264F-D847-6298-3A34-2716F8821B92}" dt="2020-05-21T09:37:44.038" v="0"/>
      <pc:docMkLst>
        <pc:docMk/>
      </pc:docMkLst>
      <pc:sldChg chg="addCm">
        <pc:chgData name="Matt Mahon" userId="S::matt.mahon@glasgow.ac.uk::c97f88e4-8e06-45b3-8f95-a2abed58bdc8" providerId="AD" clId="Web-{5926264F-D847-6298-3A34-2716F8821B92}" dt="2020-05-21T09:37:44.038" v="0"/>
        <pc:sldMkLst>
          <pc:docMk/>
          <pc:sldMk cId="2148744854" sldId="514"/>
        </pc:sldMkLst>
      </pc:sldChg>
    </pc:docChg>
  </pc:docChgLst>
  <pc:docChgLst>
    <pc:chgData name="Matt Mahon" userId="S::matt.mahon@glasgow.ac.uk::c97f88e4-8e06-45b3-8f95-a2abed58bdc8" providerId="AD" clId="Web-{50AC571C-91F8-7E26-6B89-EE8DFC9790A5}"/>
    <pc:docChg chg="modSld">
      <pc:chgData name="Matt Mahon" userId="S::matt.mahon@glasgow.ac.uk::c97f88e4-8e06-45b3-8f95-a2abed58bdc8" providerId="AD" clId="Web-{50AC571C-91F8-7E26-6B89-EE8DFC9790A5}" dt="2020-06-05T11:46:04.901" v="2" actId="20577"/>
      <pc:docMkLst>
        <pc:docMk/>
      </pc:docMkLst>
      <pc:sldChg chg="modSp">
        <pc:chgData name="Matt Mahon" userId="S::matt.mahon@glasgow.ac.uk::c97f88e4-8e06-45b3-8f95-a2abed58bdc8" providerId="AD" clId="Web-{50AC571C-91F8-7E26-6B89-EE8DFC9790A5}" dt="2020-06-05T11:46:03.416" v="0" actId="20577"/>
        <pc:sldMkLst>
          <pc:docMk/>
          <pc:sldMk cId="3483397270" sldId="256"/>
        </pc:sldMkLst>
        <pc:spChg chg="mod">
          <ac:chgData name="Matt Mahon" userId="S::matt.mahon@glasgow.ac.uk::c97f88e4-8e06-45b3-8f95-a2abed58bdc8" providerId="AD" clId="Web-{50AC571C-91F8-7E26-6B89-EE8DFC9790A5}" dt="2020-06-05T11:46:03.416" v="0" actId="20577"/>
          <ac:spMkLst>
            <pc:docMk/>
            <pc:sldMk cId="3483397270" sldId="256"/>
            <ac:spMk id="3" creationId="{00000000-0000-0000-0000-000000000000}"/>
          </ac:spMkLst>
        </pc:spChg>
      </pc:sldChg>
    </pc:docChg>
  </pc:docChgLst>
  <pc:docChgLst>
    <pc:chgData name="Matt Mahon" userId="S::matt.mahon@glasgow.ac.uk::c97f88e4-8e06-45b3-8f95-a2abed58bdc8" providerId="AD" clId="Web-{7871279A-B459-3B7A-1ECA-864EE3AC8CC8}"/>
    <pc:docChg chg="modSld">
      <pc:chgData name="Matt Mahon" userId="S::matt.mahon@glasgow.ac.uk::c97f88e4-8e06-45b3-8f95-a2abed58bdc8" providerId="AD" clId="Web-{7871279A-B459-3B7A-1ECA-864EE3AC8CC8}" dt="2020-09-03T14:09:37.754" v="86" actId="20577"/>
      <pc:docMkLst>
        <pc:docMk/>
      </pc:docMkLst>
      <pc:sldChg chg="modSp">
        <pc:chgData name="Matt Mahon" userId="S::matt.mahon@glasgow.ac.uk::c97f88e4-8e06-45b3-8f95-a2abed58bdc8" providerId="AD" clId="Web-{7871279A-B459-3B7A-1ECA-864EE3AC8CC8}" dt="2020-09-03T14:07:59.358" v="52" actId="20577"/>
        <pc:sldMkLst>
          <pc:docMk/>
          <pc:sldMk cId="718905949" sldId="518"/>
        </pc:sldMkLst>
        <pc:spChg chg="mod">
          <ac:chgData name="Matt Mahon" userId="S::matt.mahon@glasgow.ac.uk::c97f88e4-8e06-45b3-8f95-a2abed58bdc8" providerId="AD" clId="Web-{7871279A-B459-3B7A-1ECA-864EE3AC8CC8}" dt="2020-09-03T14:07:59.358" v="52" actId="20577"/>
          <ac:spMkLst>
            <pc:docMk/>
            <pc:sldMk cId="718905949" sldId="518"/>
            <ac:spMk id="3" creationId="{077538B1-0851-4751-AF5C-57832176899F}"/>
          </ac:spMkLst>
        </pc:spChg>
      </pc:sldChg>
      <pc:sldChg chg="modSp">
        <pc:chgData name="Matt Mahon" userId="S::matt.mahon@glasgow.ac.uk::c97f88e4-8e06-45b3-8f95-a2abed58bdc8" providerId="AD" clId="Web-{7871279A-B459-3B7A-1ECA-864EE3AC8CC8}" dt="2020-09-03T14:09:37.754" v="86" actId="20577"/>
        <pc:sldMkLst>
          <pc:docMk/>
          <pc:sldMk cId="57185758" sldId="519"/>
        </pc:sldMkLst>
        <pc:spChg chg="mod">
          <ac:chgData name="Matt Mahon" userId="S::matt.mahon@glasgow.ac.uk::c97f88e4-8e06-45b3-8f95-a2abed58bdc8" providerId="AD" clId="Web-{7871279A-B459-3B7A-1ECA-864EE3AC8CC8}" dt="2020-09-03T14:09:37.754" v="86" actId="20577"/>
          <ac:spMkLst>
            <pc:docMk/>
            <pc:sldMk cId="57185758" sldId="519"/>
            <ac:spMk id="3" creationId="{62460534-1597-42E8-9CD7-4EDDF88CB9F8}"/>
          </ac:spMkLst>
        </pc:spChg>
      </pc:sldChg>
    </pc:docChg>
  </pc:docChgLst>
  <pc:docChgLst>
    <pc:chgData name="Michael Eadie" userId="74fe4e96-4b05-454a-90d9-8d071b718e41" providerId="ADAL" clId="{31F71831-FC5C-E649-AD8A-2B94688CB2A3}"/>
    <pc:docChg chg="modSld">
      <pc:chgData name="Michael Eadie" userId="74fe4e96-4b05-454a-90d9-8d071b718e41" providerId="ADAL" clId="{31F71831-FC5C-E649-AD8A-2B94688CB2A3}" dt="2020-09-09T08:06:03.227" v="448" actId="20577"/>
      <pc:docMkLst>
        <pc:docMk/>
      </pc:docMkLst>
      <pc:sldChg chg="modSp">
        <pc:chgData name="Michael Eadie" userId="74fe4e96-4b05-454a-90d9-8d071b718e41" providerId="ADAL" clId="{31F71831-FC5C-E649-AD8A-2B94688CB2A3}" dt="2020-09-09T08:06:03.227" v="448" actId="20577"/>
        <pc:sldMkLst>
          <pc:docMk/>
          <pc:sldMk cId="718905949" sldId="518"/>
        </pc:sldMkLst>
        <pc:spChg chg="mod">
          <ac:chgData name="Michael Eadie" userId="74fe4e96-4b05-454a-90d9-8d071b718e41" providerId="ADAL" clId="{31F71831-FC5C-E649-AD8A-2B94688CB2A3}" dt="2020-09-09T08:06:03.227" v="448" actId="20577"/>
          <ac:spMkLst>
            <pc:docMk/>
            <pc:sldMk cId="718905949" sldId="518"/>
            <ac:spMk id="3" creationId="{077538B1-0851-4751-AF5C-57832176899F}"/>
          </ac:spMkLst>
        </pc:spChg>
      </pc:sldChg>
    </pc:docChg>
  </pc:docChgLst>
  <pc:docChgLst>
    <pc:chgData name="Michael Eadie" userId="S::michael.eadie@glasgow.ac.uk::74fe4e96-4b05-454a-90d9-8d071b718e41" providerId="AD" clId="Web-{041400A2-14C5-1305-8C9E-B2A2E29A917B}"/>
    <pc:docChg chg="modSld">
      <pc:chgData name="Michael Eadie" userId="S::michael.eadie@glasgow.ac.uk::74fe4e96-4b05-454a-90d9-8d071b718e41" providerId="AD" clId="Web-{041400A2-14C5-1305-8C9E-B2A2E29A917B}" dt="2020-05-20T10:41:02.596" v="330" actId="20577"/>
      <pc:docMkLst>
        <pc:docMk/>
      </pc:docMkLst>
      <pc:sldChg chg="addCm">
        <pc:chgData name="Michael Eadie" userId="S::michael.eadie@glasgow.ac.uk::74fe4e96-4b05-454a-90d9-8d071b718e41" providerId="AD" clId="Web-{041400A2-14C5-1305-8C9E-B2A2E29A917B}" dt="2020-05-20T10:34:20.692" v="8"/>
        <pc:sldMkLst>
          <pc:docMk/>
          <pc:sldMk cId="2109030481" sldId="513"/>
        </pc:sldMkLst>
      </pc:sldChg>
      <pc:sldChg chg="modSp addCm">
        <pc:chgData name="Michael Eadie" userId="S::michael.eadie@glasgow.ac.uk::74fe4e96-4b05-454a-90d9-8d071b718e41" providerId="AD" clId="Web-{041400A2-14C5-1305-8C9E-B2A2E29A917B}" dt="2020-05-20T10:35:23.785" v="21" actId="20577"/>
        <pc:sldMkLst>
          <pc:docMk/>
          <pc:sldMk cId="2148744854" sldId="514"/>
        </pc:sldMkLst>
        <pc:spChg chg="mod">
          <ac:chgData name="Michael Eadie" userId="S::michael.eadie@glasgow.ac.uk::74fe4e96-4b05-454a-90d9-8d071b718e41" providerId="AD" clId="Web-{041400A2-14C5-1305-8C9E-B2A2E29A917B}" dt="2020-05-20T10:35:23.785" v="21" actId="20577"/>
          <ac:spMkLst>
            <pc:docMk/>
            <pc:sldMk cId="2148744854" sldId="514"/>
            <ac:spMk id="3" creationId="{0782FB09-8BF1-487D-80FA-225734C6E4D7}"/>
          </ac:spMkLst>
        </pc:spChg>
      </pc:sldChg>
      <pc:sldChg chg="modSp">
        <pc:chgData name="Michael Eadie" userId="S::michael.eadie@glasgow.ac.uk::74fe4e96-4b05-454a-90d9-8d071b718e41" providerId="AD" clId="Web-{041400A2-14C5-1305-8C9E-B2A2E29A917B}" dt="2020-05-20T10:28:01.412" v="6" actId="20577"/>
        <pc:sldMkLst>
          <pc:docMk/>
          <pc:sldMk cId="575364389" sldId="516"/>
        </pc:sldMkLst>
        <pc:spChg chg="mod">
          <ac:chgData name="Michael Eadie" userId="S::michael.eadie@glasgow.ac.uk::74fe4e96-4b05-454a-90d9-8d071b718e41" providerId="AD" clId="Web-{041400A2-14C5-1305-8C9E-B2A2E29A917B}" dt="2020-05-20T10:28:01.412" v="6" actId="20577"/>
          <ac:spMkLst>
            <pc:docMk/>
            <pc:sldMk cId="575364389" sldId="516"/>
            <ac:spMk id="3" creationId="{330790FF-C02C-4FEC-B02B-3006EE6968D6}"/>
          </ac:spMkLst>
        </pc:spChg>
      </pc:sldChg>
      <pc:sldChg chg="modSp">
        <pc:chgData name="Michael Eadie" userId="S::michael.eadie@glasgow.ac.uk::74fe4e96-4b05-454a-90d9-8d071b718e41" providerId="AD" clId="Web-{041400A2-14C5-1305-8C9E-B2A2E29A917B}" dt="2020-05-20T10:41:02.596" v="330" actId="20577"/>
        <pc:sldMkLst>
          <pc:docMk/>
          <pc:sldMk cId="718905949" sldId="518"/>
        </pc:sldMkLst>
        <pc:spChg chg="mod">
          <ac:chgData name="Michael Eadie" userId="S::michael.eadie@glasgow.ac.uk::74fe4e96-4b05-454a-90d9-8d071b718e41" providerId="AD" clId="Web-{041400A2-14C5-1305-8C9E-B2A2E29A917B}" dt="2020-05-20T10:41:02.596" v="330" actId="20577"/>
          <ac:spMkLst>
            <pc:docMk/>
            <pc:sldMk cId="718905949" sldId="518"/>
            <ac:spMk id="3" creationId="{077538B1-0851-4751-AF5C-57832176899F}"/>
          </ac:spMkLst>
        </pc:spChg>
      </pc:sldChg>
    </pc:docChg>
  </pc:docChgLst>
  <pc:docChgLst>
    <pc:chgData name="Matt Mahon" userId="S::matt.mahon@glasgow.ac.uk::c97f88e4-8e06-45b3-8f95-a2abed58bdc8" providerId="AD" clId="Web-{BEEF624B-AB1E-4B2A-26FF-2A6B3DF3C9D6}"/>
    <pc:docChg chg="addSld modSld">
      <pc:chgData name="Matt Mahon" userId="S::matt.mahon@glasgow.ac.uk::c97f88e4-8e06-45b3-8f95-a2abed58bdc8" providerId="AD" clId="Web-{BEEF624B-AB1E-4B2A-26FF-2A6B3DF3C9D6}" dt="2020-09-09T08:32:13.355" v="354" actId="20577"/>
      <pc:docMkLst>
        <pc:docMk/>
      </pc:docMkLst>
      <pc:sldChg chg="modSp">
        <pc:chgData name="Matt Mahon" userId="S::matt.mahon@glasgow.ac.uk::c97f88e4-8e06-45b3-8f95-a2abed58bdc8" providerId="AD" clId="Web-{BEEF624B-AB1E-4B2A-26FF-2A6B3DF3C9D6}" dt="2020-09-09T08:25:03.562" v="64" actId="20577"/>
        <pc:sldMkLst>
          <pc:docMk/>
          <pc:sldMk cId="2109030481" sldId="513"/>
        </pc:sldMkLst>
        <pc:spChg chg="mod">
          <ac:chgData name="Matt Mahon" userId="S::matt.mahon@glasgow.ac.uk::c97f88e4-8e06-45b3-8f95-a2abed58bdc8" providerId="AD" clId="Web-{BEEF624B-AB1E-4B2A-26FF-2A6B3DF3C9D6}" dt="2020-09-09T08:25:03.562" v="64" actId="20577"/>
          <ac:spMkLst>
            <pc:docMk/>
            <pc:sldMk cId="2109030481" sldId="513"/>
            <ac:spMk id="3" creationId="{0782FB09-8BF1-487D-80FA-225734C6E4D7}"/>
          </ac:spMkLst>
        </pc:spChg>
      </pc:sldChg>
      <pc:sldChg chg="modSp">
        <pc:chgData name="Matt Mahon" userId="S::matt.mahon@glasgow.ac.uk::c97f88e4-8e06-45b3-8f95-a2abed58bdc8" providerId="AD" clId="Web-{BEEF624B-AB1E-4B2A-26FF-2A6B3DF3C9D6}" dt="2020-09-09T08:27:38.066" v="165" actId="20577"/>
        <pc:sldMkLst>
          <pc:docMk/>
          <pc:sldMk cId="57185758" sldId="519"/>
        </pc:sldMkLst>
        <pc:spChg chg="mod">
          <ac:chgData name="Matt Mahon" userId="S::matt.mahon@glasgow.ac.uk::c97f88e4-8e06-45b3-8f95-a2abed58bdc8" providerId="AD" clId="Web-{BEEF624B-AB1E-4B2A-26FF-2A6B3DF3C9D6}" dt="2020-09-09T08:27:38.066" v="165" actId="20577"/>
          <ac:spMkLst>
            <pc:docMk/>
            <pc:sldMk cId="57185758" sldId="519"/>
            <ac:spMk id="3" creationId="{62460534-1597-42E8-9CD7-4EDDF88CB9F8}"/>
          </ac:spMkLst>
        </pc:spChg>
      </pc:sldChg>
      <pc:sldChg chg="addSp delSp modSp add replId">
        <pc:chgData name="Matt Mahon" userId="S::matt.mahon@glasgow.ac.uk::c97f88e4-8e06-45b3-8f95-a2abed58bdc8" providerId="AD" clId="Web-{BEEF624B-AB1E-4B2A-26FF-2A6B3DF3C9D6}" dt="2020-09-09T08:32:13.355" v="354" actId="20577"/>
        <pc:sldMkLst>
          <pc:docMk/>
          <pc:sldMk cId="2797124794" sldId="520"/>
        </pc:sldMkLst>
        <pc:spChg chg="mod">
          <ac:chgData name="Matt Mahon" userId="S::matt.mahon@glasgow.ac.uk::c97f88e4-8e06-45b3-8f95-a2abed58bdc8" providerId="AD" clId="Web-{BEEF624B-AB1E-4B2A-26FF-2A6B3DF3C9D6}" dt="2020-09-09T08:31:37.354" v="342" actId="20577"/>
          <ac:spMkLst>
            <pc:docMk/>
            <pc:sldMk cId="2797124794" sldId="520"/>
            <ac:spMk id="2" creationId="{6663BD49-159D-4725-828C-A82D6ADCFD38}"/>
          </ac:spMkLst>
        </pc:spChg>
        <pc:spChg chg="add mod">
          <ac:chgData name="Matt Mahon" userId="S::matt.mahon@glasgow.ac.uk::c97f88e4-8e06-45b3-8f95-a2abed58bdc8" providerId="AD" clId="Web-{BEEF624B-AB1E-4B2A-26FF-2A6B3DF3C9D6}" dt="2020-09-09T08:32:13.355" v="354" actId="20577"/>
          <ac:spMkLst>
            <pc:docMk/>
            <pc:sldMk cId="2797124794" sldId="520"/>
            <ac:spMk id="5" creationId="{F19D5B24-A34B-4AEF-84D5-99058910563F}"/>
          </ac:spMkLst>
        </pc:spChg>
        <pc:graphicFrameChg chg="del">
          <ac:chgData name="Matt Mahon" userId="S::matt.mahon@glasgow.ac.uk::c97f88e4-8e06-45b3-8f95-a2abed58bdc8" providerId="AD" clId="Web-{BEEF624B-AB1E-4B2A-26FF-2A6B3DF3C9D6}" dt="2020-09-09T08:28:51.178" v="175"/>
          <ac:graphicFrameMkLst>
            <pc:docMk/>
            <pc:sldMk cId="2797124794" sldId="520"/>
            <ac:graphicFrameMk id="4" creationId="{6F17FCED-C24D-42B5-AC5C-9498C2458856}"/>
          </ac:graphicFrameMkLst>
        </pc:graphicFrame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9-04T05:34:55.225" idx="4">
    <p:pos x="10" y="10"/>
    <p:text>might be useful to mention datasets, theses and pubs we hold as examples?  have added in but remove if you don't think we should
</p:text>
    <p:extLst>
      <p:ext uri="{C676402C-5697-4E1C-873F-D02D1690AC5C}">
        <p15:threadingInfo xmlns:p15="http://schemas.microsoft.com/office/powerpoint/2012/main" timeZoneBias="4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5-20T03:31:48.021" idx="1">
    <p:pos x="5524" y="1023"/>
    <p:text>maybe say here 'must resulve to somewhere'.  a landing page can move, but the DOI must be updated to the new landing page
</p:text>
    <p:extLst>
      <p:ext uri="{C676402C-5697-4E1C-873F-D02D1690AC5C}">
        <p15:threadingInfo xmlns:p15="http://schemas.microsoft.com/office/powerpoint/2012/main" timeZoneBias="420"/>
      </p:ext>
    </p:extLst>
  </p:cm>
  <p:cm authorId="1" dt="2020-05-20T03:34:20.692" idx="2">
    <p:pos x="5660" y="1159"/>
    <p:text>I wonder if we should refine this - thinking about pre-prints etc that could have a doi for that version and then a subsequent pubklisher version,  is it right to say we 'could' create a DOI for AAMs held in Enlighten but we dont think its appropriate
</p:text>
    <p:extLst>
      <p:ext uri="{C676402C-5697-4E1C-873F-D02D1690AC5C}">
        <p15:threadingInfo xmlns:p15="http://schemas.microsoft.com/office/powerpoint/2012/main" timeZoneBias="420"/>
      </p:ext>
    </p:extLst>
  </p:cm>
  <p:cm authorId="3" dt="2020-09-04T03:44:35.282" idx="1">
    <p:pos x="5660" y="1295"/>
    <p:text>Interesting.   We don't need to have the answer.  It could be discussed without agreeing a firm outcome and taken away as an action.  I would be interested to hear back on this after the chat.
</p:text>
    <p:extLst>
      <p:ext uri="{C676402C-5697-4E1C-873F-D02D1690AC5C}">
        <p15:threadingInfo xmlns:p15="http://schemas.microsoft.com/office/powerpoint/2012/main" timeZoneBias="420">
          <p15:parentCm authorId="1" idx="2"/>
        </p15:threadingInfo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5-20T03:35:19.113" idx="3">
    <p:pos x="5524" y="1023"/>
    <p:text>added in theses, we mint these now
</p:text>
    <p:extLst>
      <p:ext uri="{C676402C-5697-4E1C-873F-D02D1690AC5C}">
        <p15:threadingInfo xmlns:p15="http://schemas.microsoft.com/office/powerpoint/2012/main" timeZoneBias="420"/>
      </p:ext>
    </p:extLst>
  </p:cm>
  <p:cm authorId="2" dt="2020-05-21T02:37:44.038" idx="1">
    <p:pos x="5524" y="1159"/>
    <p:text>For theses, do we want people to email RDM or ROA? Or should it be RDM for everything?
</p:text>
    <p:extLst>
      <p:ext uri="{C676402C-5697-4E1C-873F-D02D1690AC5C}">
        <p15:threadingInfo xmlns:p15="http://schemas.microsoft.com/office/powerpoint/2012/main" timeZoneBias="420">
          <p15:parentCm authorId="1" idx="3"/>
        </p15:threadingInfo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0-09-04T03:47:13.505" idx="2">
    <p:pos x="10" y="10"/>
    <p:text>Would an example column be useful and also could we reuse this slide and maybe more on our internal how to get identifiers page?
</p:text>
    <p:extLst>
      <p:ext uri="{C676402C-5697-4E1C-873F-D02D1690AC5C}">
        <p15:threadingInfo xmlns:p15="http://schemas.microsoft.com/office/powerpoint/2012/main" timeZoneBias="4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12CCB0-9919-419F-A4BE-5089ED926937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A1A82-6F97-4438-8781-F4502D174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671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19400" y="6248400"/>
            <a:ext cx="3352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CB71FEB-5E28-400D-82A0-E3CD8E77C3D3}" type="slidenum">
              <a:rPr lang="en-GB" altLang="en-US" sz="24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187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lea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28800"/>
            <a:ext cx="8382000" cy="48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1564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28800"/>
            <a:ext cx="8382000" cy="48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/>
          </p:cNvSpPr>
          <p:nvPr userDrawn="1"/>
        </p:nvSpPr>
        <p:spPr>
          <a:xfrm>
            <a:off x="1845817" y="-3"/>
            <a:ext cx="1431652" cy="584775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0">
                <a:solidFill>
                  <a:schemeClr val="bg1"/>
                </a:solidFill>
                <a:latin typeface="Calibri" panose="020F0502020204030204" pitchFamily="34" charset="0"/>
              </a:rPr>
              <a:t>Create</a:t>
            </a:r>
          </a:p>
        </p:txBody>
      </p:sp>
      <p:sp>
        <p:nvSpPr>
          <p:cNvPr id="5" name="Rectangle 4"/>
          <p:cNvSpPr>
            <a:spLocks/>
          </p:cNvSpPr>
          <p:nvPr userDrawn="1"/>
        </p:nvSpPr>
        <p:spPr>
          <a:xfrm>
            <a:off x="3275856" y="-2"/>
            <a:ext cx="1872208" cy="584775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0">
                <a:solidFill>
                  <a:schemeClr val="bg1"/>
                </a:solidFill>
                <a:latin typeface="Calibri" panose="020F0502020204030204" pitchFamily="34" charset="0"/>
              </a:rPr>
              <a:t>Organise</a:t>
            </a:r>
          </a:p>
        </p:txBody>
      </p:sp>
      <p:sp>
        <p:nvSpPr>
          <p:cNvPr id="8" name="Rectangle 7"/>
          <p:cNvSpPr>
            <a:spLocks/>
          </p:cNvSpPr>
          <p:nvPr userDrawn="1"/>
        </p:nvSpPr>
        <p:spPr>
          <a:xfrm>
            <a:off x="6623720" y="-1"/>
            <a:ext cx="2520280" cy="584775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0">
                <a:solidFill>
                  <a:schemeClr val="bg1"/>
                </a:solidFill>
                <a:latin typeface="Calibri" panose="020F0502020204030204" pitchFamily="34" charset="0"/>
              </a:rPr>
              <a:t>Find &amp; Share</a:t>
            </a:r>
          </a:p>
        </p:txBody>
      </p:sp>
      <p:sp>
        <p:nvSpPr>
          <p:cNvPr id="9" name="Rectangle 8"/>
          <p:cNvSpPr>
            <a:spLocks/>
          </p:cNvSpPr>
          <p:nvPr userDrawn="1"/>
        </p:nvSpPr>
        <p:spPr>
          <a:xfrm>
            <a:off x="5148064" y="0"/>
            <a:ext cx="1475656" cy="584775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0">
                <a:solidFill>
                  <a:schemeClr val="bg1"/>
                </a:solidFill>
                <a:latin typeface="Calibri" panose="020F0502020204030204" pitchFamily="34" charset="0"/>
              </a:rPr>
              <a:t>Keep</a:t>
            </a:r>
          </a:p>
        </p:txBody>
      </p:sp>
    </p:spTree>
    <p:extLst>
      <p:ext uri="{BB962C8B-B14F-4D97-AF65-F5344CB8AC3E}">
        <p14:creationId xmlns:p14="http://schemas.microsoft.com/office/powerpoint/2010/main" val="3547223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re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28800"/>
            <a:ext cx="8382000" cy="48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/>
          </p:cNvSpPr>
          <p:nvPr userDrawn="1"/>
        </p:nvSpPr>
        <p:spPr>
          <a:xfrm>
            <a:off x="1845817" y="-3"/>
            <a:ext cx="1431652" cy="684000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1">
                <a:solidFill>
                  <a:schemeClr val="bg1"/>
                </a:solidFill>
                <a:latin typeface="Calibri" panose="020F0502020204030204" pitchFamily="34" charset="0"/>
              </a:rPr>
              <a:t>Create</a:t>
            </a:r>
          </a:p>
        </p:txBody>
      </p:sp>
      <p:sp>
        <p:nvSpPr>
          <p:cNvPr id="5" name="Rectangle 4"/>
          <p:cNvSpPr>
            <a:spLocks/>
          </p:cNvSpPr>
          <p:nvPr userDrawn="1"/>
        </p:nvSpPr>
        <p:spPr>
          <a:xfrm>
            <a:off x="3275856" y="-1"/>
            <a:ext cx="1872208" cy="584775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Organise</a:t>
            </a:r>
          </a:p>
        </p:txBody>
      </p:sp>
      <p:sp>
        <p:nvSpPr>
          <p:cNvPr id="8" name="Rectangle 7"/>
          <p:cNvSpPr>
            <a:spLocks/>
          </p:cNvSpPr>
          <p:nvPr userDrawn="1"/>
        </p:nvSpPr>
        <p:spPr>
          <a:xfrm>
            <a:off x="6623720" y="0"/>
            <a:ext cx="2520280" cy="584775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Find &amp; Share</a:t>
            </a:r>
          </a:p>
        </p:txBody>
      </p:sp>
      <p:sp>
        <p:nvSpPr>
          <p:cNvPr id="9" name="Rectangle 8"/>
          <p:cNvSpPr>
            <a:spLocks/>
          </p:cNvSpPr>
          <p:nvPr userDrawn="1"/>
        </p:nvSpPr>
        <p:spPr>
          <a:xfrm>
            <a:off x="5148064" y="0"/>
            <a:ext cx="1475656" cy="584775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Keep</a:t>
            </a:r>
          </a:p>
        </p:txBody>
      </p:sp>
    </p:spTree>
    <p:extLst>
      <p:ext uri="{BB962C8B-B14F-4D97-AF65-F5344CB8AC3E}">
        <p14:creationId xmlns:p14="http://schemas.microsoft.com/office/powerpoint/2010/main" val="2069881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rgani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28800"/>
            <a:ext cx="8382000" cy="48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/>
          </p:cNvSpPr>
          <p:nvPr userDrawn="1"/>
        </p:nvSpPr>
        <p:spPr>
          <a:xfrm>
            <a:off x="1845817" y="0"/>
            <a:ext cx="1431652" cy="584775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Create</a:t>
            </a:r>
          </a:p>
        </p:txBody>
      </p:sp>
      <p:sp>
        <p:nvSpPr>
          <p:cNvPr id="5" name="Rectangle 4"/>
          <p:cNvSpPr>
            <a:spLocks/>
          </p:cNvSpPr>
          <p:nvPr userDrawn="1"/>
        </p:nvSpPr>
        <p:spPr>
          <a:xfrm>
            <a:off x="3275856" y="-1"/>
            <a:ext cx="1872208" cy="684000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1">
                <a:solidFill>
                  <a:schemeClr val="bg1"/>
                </a:solidFill>
                <a:latin typeface="Calibri" panose="020F0502020204030204" pitchFamily="34" charset="0"/>
              </a:rPr>
              <a:t>Organise</a:t>
            </a:r>
          </a:p>
        </p:txBody>
      </p:sp>
      <p:sp>
        <p:nvSpPr>
          <p:cNvPr id="8" name="Rectangle 7"/>
          <p:cNvSpPr>
            <a:spLocks/>
          </p:cNvSpPr>
          <p:nvPr userDrawn="1"/>
        </p:nvSpPr>
        <p:spPr>
          <a:xfrm>
            <a:off x="6623720" y="0"/>
            <a:ext cx="2520280" cy="584775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Find &amp; Share</a:t>
            </a:r>
          </a:p>
        </p:txBody>
      </p:sp>
      <p:sp>
        <p:nvSpPr>
          <p:cNvPr id="9" name="Rectangle 8"/>
          <p:cNvSpPr>
            <a:spLocks/>
          </p:cNvSpPr>
          <p:nvPr userDrawn="1"/>
        </p:nvSpPr>
        <p:spPr>
          <a:xfrm>
            <a:off x="5148064" y="0"/>
            <a:ext cx="1475656" cy="584775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Keep</a:t>
            </a:r>
          </a:p>
        </p:txBody>
      </p:sp>
    </p:spTree>
    <p:extLst>
      <p:ext uri="{BB962C8B-B14F-4D97-AF65-F5344CB8AC3E}">
        <p14:creationId xmlns:p14="http://schemas.microsoft.com/office/powerpoint/2010/main" val="1125943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ee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28800"/>
            <a:ext cx="8382000" cy="48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/>
          </p:cNvSpPr>
          <p:nvPr userDrawn="1"/>
        </p:nvSpPr>
        <p:spPr>
          <a:xfrm>
            <a:off x="1845817" y="0"/>
            <a:ext cx="1431652" cy="584775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Create</a:t>
            </a:r>
          </a:p>
        </p:txBody>
      </p:sp>
      <p:sp>
        <p:nvSpPr>
          <p:cNvPr id="5" name="Rectangle 4"/>
          <p:cNvSpPr>
            <a:spLocks/>
          </p:cNvSpPr>
          <p:nvPr userDrawn="1"/>
        </p:nvSpPr>
        <p:spPr>
          <a:xfrm>
            <a:off x="3275856" y="-1"/>
            <a:ext cx="1872208" cy="584775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Organise</a:t>
            </a:r>
          </a:p>
        </p:txBody>
      </p:sp>
      <p:sp>
        <p:nvSpPr>
          <p:cNvPr id="8" name="Rectangle 7"/>
          <p:cNvSpPr>
            <a:spLocks/>
          </p:cNvSpPr>
          <p:nvPr userDrawn="1"/>
        </p:nvSpPr>
        <p:spPr>
          <a:xfrm>
            <a:off x="6623720" y="0"/>
            <a:ext cx="2520280" cy="584775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Find &amp; Share</a:t>
            </a:r>
          </a:p>
        </p:txBody>
      </p:sp>
      <p:sp>
        <p:nvSpPr>
          <p:cNvPr id="9" name="Rectangle 8"/>
          <p:cNvSpPr>
            <a:spLocks/>
          </p:cNvSpPr>
          <p:nvPr userDrawn="1"/>
        </p:nvSpPr>
        <p:spPr>
          <a:xfrm>
            <a:off x="5148064" y="-2"/>
            <a:ext cx="1475656" cy="684000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1">
                <a:solidFill>
                  <a:schemeClr val="bg1"/>
                </a:solidFill>
                <a:latin typeface="Calibri" panose="020F0502020204030204" pitchFamily="34" charset="0"/>
              </a:rPr>
              <a:t>Keep</a:t>
            </a:r>
          </a:p>
        </p:txBody>
      </p:sp>
    </p:spTree>
    <p:extLst>
      <p:ext uri="{BB962C8B-B14F-4D97-AF65-F5344CB8AC3E}">
        <p14:creationId xmlns:p14="http://schemas.microsoft.com/office/powerpoint/2010/main" val="3491219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Find and Sh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28800"/>
            <a:ext cx="8382000" cy="48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/>
          </p:cNvSpPr>
          <p:nvPr userDrawn="1"/>
        </p:nvSpPr>
        <p:spPr>
          <a:xfrm>
            <a:off x="1845817" y="0"/>
            <a:ext cx="1431652" cy="584775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Create</a:t>
            </a:r>
          </a:p>
        </p:txBody>
      </p:sp>
      <p:sp>
        <p:nvSpPr>
          <p:cNvPr id="5" name="Rectangle 4"/>
          <p:cNvSpPr>
            <a:spLocks/>
          </p:cNvSpPr>
          <p:nvPr userDrawn="1"/>
        </p:nvSpPr>
        <p:spPr>
          <a:xfrm>
            <a:off x="3275856" y="-1"/>
            <a:ext cx="1872208" cy="584775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Organise</a:t>
            </a:r>
          </a:p>
        </p:txBody>
      </p:sp>
      <p:sp>
        <p:nvSpPr>
          <p:cNvPr id="8" name="Rectangle 7"/>
          <p:cNvSpPr>
            <a:spLocks/>
          </p:cNvSpPr>
          <p:nvPr userDrawn="1"/>
        </p:nvSpPr>
        <p:spPr>
          <a:xfrm>
            <a:off x="6623720" y="-2"/>
            <a:ext cx="2520280" cy="684000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1">
                <a:solidFill>
                  <a:schemeClr val="bg1"/>
                </a:solidFill>
                <a:latin typeface="Calibri" panose="020F0502020204030204" pitchFamily="34" charset="0"/>
              </a:rPr>
              <a:t>Find &amp; Share</a:t>
            </a:r>
          </a:p>
        </p:txBody>
      </p:sp>
      <p:sp>
        <p:nvSpPr>
          <p:cNvPr id="9" name="Rectangle 8"/>
          <p:cNvSpPr>
            <a:spLocks/>
          </p:cNvSpPr>
          <p:nvPr userDrawn="1"/>
        </p:nvSpPr>
        <p:spPr>
          <a:xfrm>
            <a:off x="5148064" y="-1"/>
            <a:ext cx="1475656" cy="584775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/>
            <a:r>
              <a:rPr lang="en-GB" sz="3200" b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Keep</a:t>
            </a:r>
          </a:p>
        </p:txBody>
      </p:sp>
    </p:spTree>
    <p:extLst>
      <p:ext uri="{BB962C8B-B14F-4D97-AF65-F5344CB8AC3E}">
        <p14:creationId xmlns:p14="http://schemas.microsoft.com/office/powerpoint/2010/main" val="2661844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98984"/>
            <a:ext cx="8382000" cy="973832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8840"/>
            <a:ext cx="4114800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8840"/>
            <a:ext cx="4114800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3048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798984"/>
            <a:ext cx="838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28800"/>
            <a:ext cx="8382000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691200"/>
          </a:xfrm>
          <a:prstGeom prst="rect">
            <a:avLst/>
          </a:prstGeom>
          <a:solidFill>
            <a:srgbClr val="00213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>
              <a:solidFill>
                <a:srgbClr val="000000"/>
              </a:solidFill>
              <a:ea typeface="Arial" pitchFamily="-106" charset="0"/>
              <a:cs typeface="Arial" pitchFamily="-106" charset="0"/>
            </a:endParaRPr>
          </a:p>
        </p:txBody>
      </p:sp>
      <p:pic>
        <p:nvPicPr>
          <p:cNvPr id="1032" name="Picture 5" descr="UoG_keyline.eps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800" y="208800"/>
            <a:ext cx="978335" cy="3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525344"/>
            <a:ext cx="838200" cy="29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201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0" r:id="rId2"/>
    <p:sldLayoutId id="2147483688" r:id="rId3"/>
    <p:sldLayoutId id="2147483685" r:id="rId4"/>
    <p:sldLayoutId id="2147483662" r:id="rId5"/>
    <p:sldLayoutId id="2147483686" r:id="rId6"/>
    <p:sldLayoutId id="2147483687" r:id="rId7"/>
    <p:sldLayoutId id="2147483666" r:id="rId8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baseline="0">
          <a:solidFill>
            <a:srgbClr val="00B0F0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213B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213B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b="1">
          <a:solidFill>
            <a:srgbClr val="00213B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00213B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213B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213B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213B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213B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213B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Research-datamanagement@glasgow.ac.uk" TargetMode="External"/><Relationship Id="rId2" Type="http://schemas.openxmlformats.org/officeDocument/2006/relationships/hyperlink" Target="mailto:Research-openaccess@glasgow.ac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asrai.org/credi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x.doi.org/10.1093/jnci/djv204" TargetMode="External"/><Relationship Id="rId2" Type="http://schemas.openxmlformats.org/officeDocument/2006/relationships/hyperlink" Target="http://dx.doi.org/10.5525/gla.researchdata.191" TargetMode="Externa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research-openaccess@glasgow.ac.uk" TargetMode="External"/><Relationship Id="rId2" Type="http://schemas.openxmlformats.org/officeDocument/2006/relationships/hyperlink" Target="mailto:research-datamanagement@glasgow.ac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32420"/>
            <a:ext cx="9144000" cy="30529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772400" cy="1512168"/>
          </a:xfrm>
        </p:spPr>
        <p:txBody>
          <a:bodyPr/>
          <a:lstStyle/>
          <a:p>
            <a:pPr algn="ctr"/>
            <a:r>
              <a:rPr lang="en-GB" sz="4800">
                <a:solidFill>
                  <a:srgbClr val="00B0F0"/>
                </a:solidFill>
              </a:rPr>
              <a:t>Digital Object Identifiers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2060848"/>
            <a:ext cx="7488832" cy="1464568"/>
          </a:xfrm>
        </p:spPr>
        <p:txBody>
          <a:bodyPr>
            <a:normAutofit/>
          </a:bodyPr>
          <a:lstStyle/>
          <a:p>
            <a:r>
              <a:rPr lang="en-GB" sz="2800">
                <a:solidFill>
                  <a:srgbClr val="00B0F0"/>
                </a:solidFill>
              </a:rPr>
              <a:t>Research Information Management team</a:t>
            </a:r>
          </a:p>
          <a:p>
            <a:r>
              <a:rPr lang="en-GB" sz="2800">
                <a:solidFill>
                  <a:srgbClr val="00B0F0"/>
                </a:solidFill>
                <a:latin typeface="Calibri"/>
                <a:cs typeface="Calibri"/>
              </a:rPr>
              <a:t>research-datamanagement@glasgow.ac.uk</a:t>
            </a:r>
          </a:p>
        </p:txBody>
      </p:sp>
    </p:spTree>
    <p:extLst>
      <p:ext uri="{BB962C8B-B14F-4D97-AF65-F5344CB8AC3E}">
        <p14:creationId xmlns:p14="http://schemas.microsoft.com/office/powerpoint/2010/main" val="3483397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3BD49-159D-4725-828C-A82D6ADCF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alibri"/>
              </a:rPr>
              <a:t>Thanks for listening!</a:t>
            </a:r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9D5B24-A34B-4AEF-84D5-990589105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>
              <a:latin typeface="Calibri"/>
              <a:cs typeface="Calibri"/>
            </a:endParaRPr>
          </a:p>
          <a:p>
            <a:pPr marL="0" indent="0">
              <a:buNone/>
            </a:pPr>
            <a:endParaRPr lang="en-US">
              <a:latin typeface="Calibri"/>
              <a:cs typeface="Calibri"/>
            </a:endParaRPr>
          </a:p>
          <a:p>
            <a:pPr algn="ctr">
              <a:buNone/>
            </a:pPr>
            <a:r>
              <a:rPr lang="en-GB" b="1">
                <a:latin typeface="Calibri"/>
                <a:cs typeface="Calibri"/>
              </a:rPr>
              <a:t>Any questions/comments?</a:t>
            </a:r>
            <a:endParaRPr lang="en-US">
              <a:latin typeface="Calibri"/>
              <a:cs typeface="Calibri"/>
            </a:endParaRPr>
          </a:p>
          <a:p>
            <a:pPr marL="0" indent="0">
              <a:buNone/>
            </a:pPr>
            <a:endParaRPr lang="en-US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US">
                <a:latin typeface="Calibri"/>
                <a:cs typeface="Calibri"/>
                <a:hlinkClick r:id="rId2"/>
              </a:rPr>
              <a:t>Research-openaccess@glasgow.ac.uk</a:t>
            </a:r>
            <a:endParaRPr lang="en-US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US">
                <a:latin typeface="Calibri"/>
                <a:cs typeface="Calibri"/>
                <a:hlinkClick r:id="rId3"/>
              </a:rPr>
              <a:t>Research-datamanagement@glasgow.ac.uk</a:t>
            </a:r>
            <a:endParaRPr lang="en-US">
              <a:latin typeface="Calibri"/>
              <a:cs typeface="Calibri"/>
            </a:endParaRPr>
          </a:p>
          <a:p>
            <a:pPr marL="0" indent="0">
              <a:buNone/>
            </a:pPr>
            <a:endParaRPr lang="en-US" b="1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US" b="1" err="1">
                <a:latin typeface="Calibri"/>
                <a:cs typeface="Calibri"/>
              </a:rPr>
              <a:t>CRediTs</a:t>
            </a:r>
            <a:endParaRPr lang="en-US" err="1"/>
          </a:p>
          <a:p>
            <a:pPr marL="0" indent="0">
              <a:buNone/>
            </a:pPr>
            <a:r>
              <a:rPr lang="en-US">
                <a:latin typeface="Calibri"/>
                <a:cs typeface="Calibri"/>
              </a:rPr>
              <a:t>Matt Mahon and Mick Eadie – Writing: Original Draft</a:t>
            </a:r>
          </a:p>
          <a:p>
            <a:pPr marL="0" indent="0">
              <a:buNone/>
            </a:pPr>
            <a:r>
              <a:rPr lang="en-US">
                <a:latin typeface="Calibri"/>
                <a:cs typeface="Calibri"/>
              </a:rPr>
              <a:t>Valerie McCutcheon – Writing: Review and Editing</a:t>
            </a:r>
          </a:p>
          <a:p>
            <a:pPr marL="0" indent="0">
              <a:buNone/>
            </a:pPr>
            <a:r>
              <a:rPr lang="en-US">
                <a:latin typeface="Calibri"/>
                <a:cs typeface="Calibri"/>
                <a:hlinkClick r:id="rId4"/>
              </a:rPr>
              <a:t>https://casrai.org/credit</a:t>
            </a:r>
            <a:r>
              <a:rPr lang="en-US">
                <a:latin typeface="Calibri"/>
                <a:cs typeface="Calibri"/>
              </a:rPr>
              <a:t>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124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6C6-C0CA-49A6-B9CD-BCA7CF0B4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are Digital Object Identifiers?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2FB09-8BF1-487D-80FA-225734C6E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/>
              <a:t>Digital Object Identifiers (DOIs) are unique alphanumeric strings that identify an output and provide a persistent link to a </a:t>
            </a:r>
            <a:r>
              <a:rPr lang="en-GB" sz="1800" b="1"/>
              <a:t>landing page</a:t>
            </a:r>
            <a:r>
              <a:rPr lang="en-GB" sz="1800"/>
              <a:t> that either contains the output or explains how it can be accessed.</a:t>
            </a:r>
          </a:p>
          <a:p>
            <a:pPr marL="0" indent="0">
              <a:buNone/>
            </a:pPr>
            <a:endParaRPr lang="en-GB" sz="1800"/>
          </a:p>
          <a:p>
            <a:pPr marL="0" indent="0">
              <a:buNone/>
            </a:pPr>
            <a:r>
              <a:rPr lang="en-GB" sz="1800"/>
              <a:t>All DOI numbers begin with a </a:t>
            </a:r>
            <a:r>
              <a:rPr lang="en-GB" sz="1800" i="1"/>
              <a:t>10</a:t>
            </a:r>
            <a:r>
              <a:rPr lang="en-GB" sz="1800"/>
              <a:t> and contain a prefix and a suffix separated by a slash. For example:</a:t>
            </a:r>
          </a:p>
          <a:p>
            <a:pPr marL="0" indent="0">
              <a:buNone/>
            </a:pPr>
            <a:endParaRPr lang="en-GB" sz="180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GB" sz="1800">
                <a:latin typeface="Calibri"/>
                <a:cs typeface="Calibri"/>
              </a:rPr>
              <a:t>Enlighten:</a:t>
            </a:r>
            <a:endParaRPr lang="en-GB" sz="1800"/>
          </a:p>
          <a:p>
            <a:pPr marL="0" indent="0">
              <a:buNone/>
            </a:pPr>
            <a:r>
              <a:rPr lang="en-GB" sz="1800">
                <a:latin typeface="Calibri"/>
                <a:cs typeface="Calibri"/>
              </a:rPr>
              <a:t>Dataset: </a:t>
            </a:r>
            <a:r>
              <a:rPr lang="en-GB" sz="1800">
                <a:latin typeface="Calibri"/>
                <a:cs typeface="Calibri"/>
                <a:hlinkClick r:id="rId2"/>
              </a:rPr>
              <a:t>10.5525/gla.researchdata.191</a:t>
            </a:r>
            <a:r>
              <a:rPr lang="en-GB" sz="1800">
                <a:latin typeface="Calibri"/>
                <a:cs typeface="Calibri"/>
              </a:rPr>
              <a:t> </a:t>
            </a:r>
            <a:endParaRPr lang="en-GB" sz="1800"/>
          </a:p>
          <a:p>
            <a:pPr marL="0" indent="0">
              <a:buNone/>
            </a:pPr>
            <a:r>
              <a:rPr lang="en-GB" sz="1800">
                <a:latin typeface="Calibri"/>
                <a:cs typeface="Calibri"/>
              </a:rPr>
              <a:t>Theses: 10.5525/gla.thesis.75126</a:t>
            </a:r>
          </a:p>
          <a:p>
            <a:pPr marL="0" indent="0">
              <a:buNone/>
            </a:pPr>
            <a:r>
              <a:rPr lang="en-GB" sz="1800">
                <a:latin typeface="Calibri"/>
                <a:cs typeface="Calibri"/>
              </a:rPr>
              <a:t>Publication: 10.36399/gla.pubs.202746</a:t>
            </a:r>
            <a:endParaRPr lang="en-GB" sz="1800"/>
          </a:p>
          <a:p>
            <a:pPr marL="0" indent="0">
              <a:buNone/>
            </a:pPr>
            <a:endParaRPr lang="en-GB" sz="180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GB" sz="1800"/>
              <a:t>A paper in the Journal of the National Cancer Institute:</a:t>
            </a:r>
          </a:p>
          <a:p>
            <a:pPr marL="0" indent="0">
              <a:buNone/>
            </a:pPr>
            <a:r>
              <a:rPr lang="en-GB" sz="1800">
                <a:latin typeface="Calibri"/>
                <a:cs typeface="Calibri"/>
                <a:hlinkClick r:id="rId3"/>
              </a:rPr>
              <a:t>10.1093/jnci/djv204</a:t>
            </a:r>
            <a:endParaRPr lang="en-GB" sz="1800">
              <a:latin typeface="Calibri"/>
              <a:cs typeface="Calibri"/>
            </a:endParaRPr>
          </a:p>
          <a:p>
            <a:pPr marL="0" indent="0">
              <a:buNone/>
            </a:pPr>
            <a:endParaRPr lang="en-GB" sz="1800"/>
          </a:p>
          <a:p>
            <a:pPr marL="0" indent="0">
              <a:buNone/>
            </a:pPr>
            <a:r>
              <a:rPr lang="en-GB" sz="1800"/>
              <a:t>DOIs are maintained by the organisation that holds the content, under a licence from the International DOI Foundation. </a:t>
            </a:r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149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1C04E-42D7-43C2-8B77-469DF9875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are DOIs for?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BCB702B-8E88-4A5C-9E90-8B4A1B201B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" y="4869160"/>
            <a:ext cx="8782050" cy="18383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1AD1630-FDAE-4126-A94F-74BEF906A8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5946" y="1515269"/>
            <a:ext cx="4924425" cy="315277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3167139-AEC9-4BD0-B34A-116DC0ED70E7}"/>
              </a:ext>
            </a:extLst>
          </p:cNvPr>
          <p:cNvSpPr txBox="1">
            <a:spLocks/>
          </p:cNvSpPr>
          <p:nvPr/>
        </p:nvSpPr>
        <p:spPr bwMode="auto">
          <a:xfrm>
            <a:off x="258239" y="1685900"/>
            <a:ext cx="3777977" cy="3012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213B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213B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b="1">
                <a:solidFill>
                  <a:srgbClr val="00213B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00213B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00213B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00213B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00213B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00213B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00213B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GB" kern="0"/>
              <a:t>DOIs are </a:t>
            </a:r>
            <a:r>
              <a:rPr lang="en-GB" b="1" kern="0"/>
              <a:t>persistent</a:t>
            </a:r>
            <a:r>
              <a:rPr lang="en-GB" kern="0"/>
              <a:t>. URLs change all the time:</a:t>
            </a:r>
          </a:p>
          <a:p>
            <a:r>
              <a:rPr lang="en-GB" kern="0"/>
              <a:t>Restructured websites</a:t>
            </a:r>
          </a:p>
          <a:p>
            <a:r>
              <a:rPr lang="en-GB" kern="0"/>
              <a:t>Server changes</a:t>
            </a:r>
          </a:p>
          <a:p>
            <a:r>
              <a:rPr lang="en-GB" kern="0"/>
              <a:t>Abandoned websites</a:t>
            </a:r>
          </a:p>
          <a:p>
            <a:pPr marL="0" indent="0">
              <a:buFontTx/>
              <a:buNone/>
            </a:pPr>
            <a:endParaRPr lang="en-GB" kern="0"/>
          </a:p>
          <a:p>
            <a:pPr marL="0" indent="0">
              <a:buFontTx/>
              <a:buNone/>
            </a:pPr>
            <a:endParaRPr lang="en-GB" kern="0"/>
          </a:p>
        </p:txBody>
      </p:sp>
    </p:spTree>
    <p:extLst>
      <p:ext uri="{BB962C8B-B14F-4D97-AF65-F5344CB8AC3E}">
        <p14:creationId xmlns:p14="http://schemas.microsoft.com/office/powerpoint/2010/main" val="2050298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6F829-A0E6-443C-A8CA-E5549E5E4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is a landing page?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790FF-C02C-4FEC-B02B-3006EE696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>
                <a:latin typeface="Calibri"/>
                <a:cs typeface="Calibri"/>
              </a:rPr>
              <a:t>A landing page contains information about the object.</a:t>
            </a:r>
          </a:p>
          <a:p>
            <a:pPr marL="0" indent="0">
              <a:buNone/>
            </a:pPr>
            <a:endParaRPr lang="en-GB" sz="1800"/>
          </a:p>
          <a:p>
            <a:r>
              <a:rPr lang="en-US" sz="1800">
                <a:latin typeface="Calibri"/>
                <a:cs typeface="Calibri"/>
              </a:rPr>
              <a:t>It contains a full bibliographic citation of the item, so users can confirm they have located the correct item.</a:t>
            </a:r>
          </a:p>
          <a:p>
            <a:r>
              <a:rPr lang="en-US" sz="1800">
                <a:latin typeface="Calibri"/>
                <a:cs typeface="Calibri"/>
              </a:rPr>
              <a:t>It includes the DOI displayed as a URL.</a:t>
            </a:r>
          </a:p>
          <a:p>
            <a:r>
              <a:rPr lang="en-US" sz="1800">
                <a:latin typeface="Calibri"/>
                <a:cs typeface="Calibri"/>
              </a:rPr>
              <a:t>It provides a way to access the item.*</a:t>
            </a:r>
          </a:p>
          <a:p>
            <a:r>
              <a:rPr lang="en-US" sz="1800"/>
              <a:t>The DOI is appropriately tagged in the code for the page.</a:t>
            </a:r>
          </a:p>
          <a:p>
            <a:pPr marL="0" indent="0">
              <a:buNone/>
            </a:pPr>
            <a:endParaRPr lang="en-GB" sz="1800"/>
          </a:p>
          <a:p>
            <a:pPr marL="0" indent="0">
              <a:buNone/>
            </a:pPr>
            <a:r>
              <a:rPr lang="en-GB" sz="1800">
                <a:latin typeface="Calibri"/>
                <a:cs typeface="Calibri"/>
              </a:rPr>
              <a:t>Example landing pages include: records in a repository, article pages in a journal.</a:t>
            </a:r>
          </a:p>
          <a:p>
            <a:pPr marL="0" indent="0">
              <a:buNone/>
            </a:pPr>
            <a:endParaRPr lang="en-GB" sz="1800"/>
          </a:p>
          <a:p>
            <a:pPr marL="0" indent="0">
              <a:buNone/>
            </a:pPr>
            <a:endParaRPr lang="en-GB" sz="1800"/>
          </a:p>
          <a:p>
            <a:pPr marL="0" indent="0">
              <a:buNone/>
            </a:pPr>
            <a:endParaRPr lang="en-GB" sz="1800"/>
          </a:p>
          <a:p>
            <a:pPr marL="0" indent="0">
              <a:buNone/>
            </a:pPr>
            <a:r>
              <a:rPr lang="en-GB" sz="1800"/>
              <a:t>*The item does not have to be open access to receive a DOI. A DOI for a restricted digital item or a paper document in an archive may include information on how to request access. </a:t>
            </a:r>
          </a:p>
        </p:txBody>
      </p:sp>
    </p:spTree>
    <p:extLst>
      <p:ext uri="{BB962C8B-B14F-4D97-AF65-F5344CB8AC3E}">
        <p14:creationId xmlns:p14="http://schemas.microsoft.com/office/powerpoint/2010/main" val="575364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6C6-C0CA-49A6-B9CD-BCA7CF0B4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items can have a DOI?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2FB09-8BF1-487D-80FA-225734C6E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>
                <a:latin typeface="Calibri"/>
                <a:cs typeface="Calibri"/>
              </a:rPr>
              <a:t>Any item can have a DOI as long as it has a landing page maintained by an organization that produces the DOI. The most common use cases for DOIs are </a:t>
            </a:r>
            <a:r>
              <a:rPr lang="en-US" sz="1800" b="1">
                <a:latin typeface="Calibri"/>
                <a:cs typeface="Calibri"/>
              </a:rPr>
              <a:t>journal articles, reports, books and book chapters and datasets. </a:t>
            </a:r>
            <a:endParaRPr lang="en-US" sz="1800" b="1"/>
          </a:p>
          <a:p>
            <a:pPr marL="0" indent="0">
              <a:buNone/>
            </a:pPr>
            <a:endParaRPr lang="en-US" sz="1800"/>
          </a:p>
          <a:p>
            <a:r>
              <a:rPr lang="en-US" sz="1800">
                <a:latin typeface="Calibri"/>
                <a:cs typeface="Calibri"/>
              </a:rPr>
              <a:t>All DOIs must resolve to a landing page. Once a DOI is created, it should always resolve to a landing page, even if the page is moved or the content is withdrawn.</a:t>
            </a:r>
          </a:p>
          <a:p>
            <a:r>
              <a:rPr lang="en-US" sz="1800"/>
              <a:t>Journals and external repositories will produce their own DOIs for content they hold. </a:t>
            </a:r>
          </a:p>
          <a:p>
            <a:r>
              <a:rPr lang="en-US" sz="1800">
                <a:latin typeface="Calibri"/>
                <a:cs typeface="Calibri"/>
              </a:rPr>
              <a:t>We should only assign DOIs to items published or otherwise made available only by the University of Glasgow – this is open to interpretation! </a:t>
            </a:r>
          </a:p>
          <a:p>
            <a:pPr lvl="1"/>
            <a:r>
              <a:rPr lang="en-US" sz="1400">
                <a:latin typeface="Calibri"/>
                <a:cs typeface="Calibri"/>
              </a:rPr>
              <a:t>Author’s accepted manuscripts, for example, may not be appropriate for DOIs because the journal would be expected to assign a DOI to the published version. </a:t>
            </a:r>
            <a:endParaRPr lang="en-US" sz="1400"/>
          </a:p>
          <a:p>
            <a:pPr marL="0" indent="0">
              <a:buNone/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10903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6C6-C0CA-49A6-B9CD-BCA7CF0B4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can I get a DOI?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2FB09-8BF1-487D-80FA-225734C6E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28800"/>
            <a:ext cx="8382000" cy="5040560"/>
          </a:xfrm>
        </p:spPr>
        <p:txBody>
          <a:bodyPr/>
          <a:lstStyle/>
          <a:p>
            <a:pPr marL="0" indent="0">
              <a:buNone/>
            </a:pPr>
            <a:r>
              <a:rPr lang="en-GB" b="1"/>
              <a:t>Journal articles</a:t>
            </a:r>
            <a:r>
              <a:rPr lang="en-GB"/>
              <a:t> will normally be given a DOI by the publisher.</a:t>
            </a:r>
          </a:p>
          <a:p>
            <a:pPr marL="0" indent="0">
              <a:buNone/>
            </a:pPr>
            <a:r>
              <a:rPr lang="en-GB" b="1"/>
              <a:t>Datasets in external repositories</a:t>
            </a:r>
            <a:r>
              <a:rPr lang="en-GB"/>
              <a:t> will be given a DOI by the repository.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 b="1">
                <a:latin typeface="Calibri"/>
                <a:cs typeface="Calibri"/>
              </a:rPr>
              <a:t>DOIs for datasets, theses and systematic reviews held by Enlighten: Research Data:</a:t>
            </a:r>
            <a:r>
              <a:rPr lang="en-GB">
                <a:latin typeface="Calibri"/>
                <a:cs typeface="Calibri"/>
              </a:rPr>
              <a:t> Contact the Research Data Management team at </a:t>
            </a:r>
            <a:r>
              <a:rPr lang="en-GB">
                <a:latin typeface="Calibri"/>
                <a:cs typeface="Calibri"/>
                <a:hlinkClick r:id="rId2"/>
              </a:rPr>
              <a:t>research-datamanagement@glasgow.ac.uk</a:t>
            </a:r>
            <a:r>
              <a:rPr lang="en-GB">
                <a:latin typeface="Calibri"/>
                <a:cs typeface="Calibri"/>
              </a:rPr>
              <a:t>. </a:t>
            </a:r>
            <a:endParaRPr lang="en-GB"/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 b="1"/>
              <a:t>DOIs for items published by </a:t>
            </a:r>
            <a:r>
              <a:rPr lang="en-GB" b="1" err="1"/>
              <a:t>UofG</a:t>
            </a:r>
            <a:r>
              <a:rPr lang="en-GB" b="1"/>
              <a:t>, </a:t>
            </a:r>
            <a:r>
              <a:rPr lang="en-GB" b="1" err="1"/>
              <a:t>eg.</a:t>
            </a:r>
            <a:r>
              <a:rPr lang="en-GB" b="1"/>
              <a:t> reports, theses etc. :</a:t>
            </a:r>
            <a:r>
              <a:rPr lang="en-GB"/>
              <a:t> Contact the Open Access team at </a:t>
            </a:r>
            <a:r>
              <a:rPr lang="en-GB">
                <a:hlinkClick r:id="rId3"/>
              </a:rPr>
              <a:t>research-openaccess@glasgow.ac.uk</a:t>
            </a:r>
            <a:r>
              <a:rPr lang="en-GB"/>
              <a:t>.</a:t>
            </a:r>
          </a:p>
          <a:p>
            <a:pPr marL="0" indent="0">
              <a:buNone/>
            </a:pPr>
            <a:endParaRPr lang="en-GB" b="1"/>
          </a:p>
          <a:p>
            <a:pPr marL="0" indent="0">
              <a:buNone/>
            </a:pPr>
            <a:endParaRPr lang="en-GB" b="1"/>
          </a:p>
        </p:txBody>
      </p:sp>
    </p:spTree>
    <p:extLst>
      <p:ext uri="{BB962C8B-B14F-4D97-AF65-F5344CB8AC3E}">
        <p14:creationId xmlns:p14="http://schemas.microsoft.com/office/powerpoint/2010/main" val="2148744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6B95D-1520-4CB7-B1D4-45E6BE013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err="1"/>
              <a:t>DataCite</a:t>
            </a:r>
            <a:r>
              <a:rPr lang="en-GB"/>
              <a:t> DOIs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538B1-0851-4751-AF5C-578321768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>
                <a:latin typeface="Calibri"/>
                <a:cs typeface="Calibri"/>
              </a:rPr>
              <a:t>We use </a:t>
            </a:r>
            <a:r>
              <a:rPr lang="en-GB" err="1">
                <a:latin typeface="Calibri"/>
                <a:cs typeface="Calibri"/>
              </a:rPr>
              <a:t>DataCite</a:t>
            </a:r>
            <a:r>
              <a:rPr lang="en-GB">
                <a:latin typeface="Calibri"/>
                <a:cs typeface="Calibri"/>
              </a:rPr>
              <a:t> DOIs for datasets and systematic reviews held in Enlighten: Research Data and for theses held in Enlighten: Theses.</a:t>
            </a:r>
          </a:p>
          <a:p>
            <a:pPr marL="0" indent="0">
              <a:buNone/>
            </a:pPr>
            <a:r>
              <a:rPr lang="en-GB">
                <a:latin typeface="Calibri"/>
                <a:cs typeface="Calibri"/>
              </a:rPr>
              <a:t>Prefix: </a:t>
            </a:r>
            <a:r>
              <a:rPr lang="en-GB" b="1">
                <a:latin typeface="Calibri"/>
                <a:cs typeface="Calibri"/>
              </a:rPr>
              <a:t>10.5525  </a:t>
            </a:r>
            <a:r>
              <a:rPr lang="en-GB">
                <a:latin typeface="Calibri"/>
                <a:cs typeface="Calibri"/>
              </a:rPr>
              <a:t>-</a:t>
            </a:r>
            <a:r>
              <a:rPr lang="en-GB" b="1">
                <a:latin typeface="Calibri"/>
                <a:cs typeface="Calibri"/>
              </a:rPr>
              <a:t> </a:t>
            </a:r>
            <a:r>
              <a:rPr lang="en-GB">
                <a:latin typeface="Calibri"/>
                <a:cs typeface="Calibri"/>
              </a:rPr>
              <a:t>(also UBDC 10.20394)</a:t>
            </a:r>
          </a:p>
          <a:p>
            <a:pPr marL="0" indent="0">
              <a:buNone/>
            </a:pPr>
            <a:r>
              <a:rPr lang="en-GB">
                <a:latin typeface="Calibri"/>
                <a:cs typeface="Calibri"/>
              </a:rPr>
              <a:t>- annual contract with British Library</a:t>
            </a:r>
          </a:p>
          <a:p>
            <a:pPr marL="0" indent="0">
              <a:buNone/>
            </a:pPr>
            <a:r>
              <a:rPr lang="en-GB">
                <a:latin typeface="Calibri"/>
                <a:cs typeface="Calibri"/>
              </a:rPr>
              <a:t>- started in 2014 for datasets, 2019 for theses</a:t>
            </a:r>
          </a:p>
          <a:p>
            <a:pPr marL="0" indent="0">
              <a:buNone/>
            </a:pPr>
            <a:r>
              <a:rPr lang="en-GB">
                <a:latin typeface="Calibri"/>
                <a:cs typeface="Calibri"/>
              </a:rPr>
              <a:t>- version 2.2 now v4.0 which includes funder info as well as licence details</a:t>
            </a:r>
          </a:p>
          <a:p>
            <a:pPr marL="0" indent="0">
              <a:buNone/>
            </a:pPr>
            <a:r>
              <a:rPr lang="en-GB">
                <a:latin typeface="Calibri"/>
                <a:cs typeface="Calibri"/>
              </a:rPr>
              <a:t>- 1245 DOIs for datasets and theses (563 Datasets, 682 Theses)</a:t>
            </a:r>
          </a:p>
          <a:p>
            <a:pPr marL="0" indent="0">
              <a:buNone/>
            </a:pPr>
            <a:r>
              <a:rPr lang="en-GB">
                <a:latin typeface="Calibri"/>
                <a:cs typeface="Calibri"/>
              </a:rPr>
              <a:t>- Can back-fill, batch-update</a:t>
            </a:r>
          </a:p>
          <a:p>
            <a:pPr marL="0" indent="0">
              <a:buNone/>
            </a:pPr>
            <a:r>
              <a:rPr lang="en-GB">
                <a:latin typeface="Calibri"/>
                <a:cs typeface="Calibri"/>
              </a:rPr>
              <a:t>- Benefits: Reporting on awards to funding bodies, Research Excellence Framework (REF), easily search outputs in other APIs (Crossref / Unpaywall / Metrics)</a:t>
            </a:r>
          </a:p>
        </p:txBody>
      </p:sp>
    </p:spTree>
    <p:extLst>
      <p:ext uri="{BB962C8B-B14F-4D97-AF65-F5344CB8AC3E}">
        <p14:creationId xmlns:p14="http://schemas.microsoft.com/office/powerpoint/2010/main" val="718905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F7F0E-910E-4897-A4E6-2AF6C9C5F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err="1"/>
              <a:t>CrossRef</a:t>
            </a:r>
            <a:r>
              <a:rPr lang="en-GB"/>
              <a:t> DOIs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460534-1597-42E8-9CD7-4EDDF88CB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>
                <a:latin typeface="Calibri"/>
                <a:cs typeface="Calibri"/>
              </a:rPr>
              <a:t>We use </a:t>
            </a:r>
            <a:r>
              <a:rPr lang="en-GB" err="1">
                <a:latin typeface="Calibri"/>
                <a:cs typeface="Calibri"/>
              </a:rPr>
              <a:t>CrossRef</a:t>
            </a:r>
            <a:r>
              <a:rPr lang="en-GB">
                <a:latin typeface="Calibri"/>
                <a:cs typeface="Calibri"/>
              </a:rPr>
              <a:t> DOIs for items with records in Enlighten: Publications.</a:t>
            </a:r>
          </a:p>
          <a:p>
            <a:pPr marL="0" indent="0">
              <a:buNone/>
            </a:pPr>
            <a:endParaRPr lang="en-GB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GB">
                <a:latin typeface="Calibri"/>
                <a:cs typeface="Calibri"/>
              </a:rPr>
              <a:t>Prefix: </a:t>
            </a:r>
            <a:r>
              <a:rPr lang="en-GB" b="1">
                <a:latin typeface="Calibri"/>
                <a:cs typeface="Calibri"/>
              </a:rPr>
              <a:t>10.36399</a:t>
            </a:r>
            <a:endParaRPr lang="en-GB" b="1"/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>
                <a:latin typeface="Calibri"/>
                <a:cs typeface="Calibri"/>
              </a:rPr>
              <a:t>- annual contract with </a:t>
            </a:r>
            <a:r>
              <a:rPr lang="en-GB" err="1">
                <a:latin typeface="Calibri"/>
                <a:cs typeface="Calibri"/>
              </a:rPr>
              <a:t>CrossRef</a:t>
            </a:r>
            <a:endParaRPr lang="en-US" err="1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GB">
                <a:latin typeface="Calibri"/>
                <a:cs typeface="Calibri"/>
              </a:rPr>
              <a:t>- started in 2019</a:t>
            </a:r>
          </a:p>
          <a:p>
            <a:pPr marL="0" indent="0">
              <a:buNone/>
            </a:pPr>
            <a:r>
              <a:rPr lang="en-GB">
                <a:latin typeface="Calibri"/>
                <a:cs typeface="Calibri"/>
              </a:rPr>
              <a:t>- ~10 items with </a:t>
            </a:r>
            <a:r>
              <a:rPr lang="en-GB" err="1">
                <a:latin typeface="Calibri"/>
                <a:cs typeface="Calibri"/>
              </a:rPr>
              <a:t>CrossRef</a:t>
            </a:r>
            <a:r>
              <a:rPr lang="en-GB">
                <a:latin typeface="Calibri"/>
                <a:cs typeface="Calibri"/>
              </a:rPr>
              <a:t> DOIs so far</a:t>
            </a:r>
            <a:endParaRPr lang="en-US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GB">
                <a:latin typeface="Calibri"/>
                <a:cs typeface="Calibri"/>
              </a:rPr>
              <a:t>- can add DOIs individually (web form) or batch (XML)</a:t>
            </a:r>
            <a:endParaRPr lang="en-GB"/>
          </a:p>
          <a:p>
            <a:pPr marL="0" indent="0">
              <a:buNone/>
            </a:pPr>
            <a:r>
              <a:rPr lang="en-GB">
                <a:latin typeface="Calibri"/>
                <a:cs typeface="Calibri"/>
              </a:rPr>
              <a:t>- reports from </a:t>
            </a:r>
            <a:r>
              <a:rPr lang="en-GB" err="1">
                <a:latin typeface="Calibri"/>
                <a:cs typeface="Calibri"/>
              </a:rPr>
              <a:t>CrossRef</a:t>
            </a:r>
            <a:r>
              <a:rPr lang="en-GB">
                <a:latin typeface="Calibri"/>
                <a:cs typeface="Calibri"/>
              </a:rPr>
              <a:t>: 30-50 resolutions per month.</a:t>
            </a:r>
          </a:p>
          <a:p>
            <a:pPr marL="0" indent="0">
              <a:buNone/>
            </a:pPr>
            <a:endParaRPr lang="en-GB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7185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3BD49-159D-4725-828C-A82D6ADCF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err="1"/>
              <a:t>UofG</a:t>
            </a:r>
            <a:r>
              <a:rPr lang="en-GB"/>
              <a:t> DOI Item Types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F17FCED-C24D-42B5-AC5C-9498C24588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5742933"/>
              </p:ext>
            </p:extLst>
          </p:nvPr>
        </p:nvGraphicFramePr>
        <p:xfrm>
          <a:off x="381000" y="1484784"/>
          <a:ext cx="8382000" cy="4895851"/>
        </p:xfrm>
        <a:graphic>
          <a:graphicData uri="http://schemas.openxmlformats.org/drawingml/2006/table">
            <a:tbl>
              <a:tblPr/>
              <a:tblGrid>
                <a:gridCol w="3058410">
                  <a:extLst>
                    <a:ext uri="{9D8B030D-6E8A-4147-A177-3AD203B41FA5}">
                      <a16:colId xmlns:a16="http://schemas.microsoft.com/office/drawing/2014/main" val="4211410539"/>
                    </a:ext>
                  </a:extLst>
                </a:gridCol>
                <a:gridCol w="5323590">
                  <a:extLst>
                    <a:ext uri="{9D8B030D-6E8A-4147-A177-3AD203B41FA5}">
                      <a16:colId xmlns:a16="http://schemas.microsoft.com/office/drawing/2014/main" val="3117072338"/>
                    </a:ext>
                  </a:extLst>
                </a:gridCol>
              </a:tblGrid>
              <a:tr h="390800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400" b="1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Item type</a:t>
                      </a:r>
                      <a:r>
                        <a:rPr lang="en-GB" sz="1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400" b="0" i="0">
                        <a:effectLst/>
                      </a:endParaRPr>
                    </a:p>
                  </a:txBody>
                  <a:tcPr marL="32567" marR="32567" marT="16283" marB="1628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400" b="1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  <a:r>
                        <a:rPr lang="en-GB" sz="1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400" b="0" i="0">
                        <a:effectLst/>
                      </a:endParaRPr>
                    </a:p>
                  </a:txBody>
                  <a:tcPr marL="32567" marR="32567" marT="16283" marB="1628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3688304"/>
                  </a:ext>
                </a:extLst>
              </a:tr>
              <a:tr h="629621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Dataset</a:t>
                      </a:r>
                      <a:r>
                        <a:rPr lang="en-GB" sz="1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400" b="0" i="0">
                        <a:effectLst/>
                      </a:endParaRPr>
                    </a:p>
                  </a:txBody>
                  <a:tcPr marL="32567" marR="32567" marT="16283" marB="1628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dataset deposited in Enlighten: Research Data or otherwise held in appropriate </a:t>
                      </a:r>
                      <a:r>
                        <a:rPr lang="en-US" sz="1400" b="0" i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UofG</a:t>
                      </a: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storage.</a:t>
                      </a:r>
                      <a:r>
                        <a:rPr lang="en-US" sz="1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400" b="0" i="0">
                        <a:effectLst/>
                      </a:endParaRPr>
                    </a:p>
                  </a:txBody>
                  <a:tcPr marL="32567" marR="32567" marT="16283" marB="1628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9343070"/>
                  </a:ext>
                </a:extLst>
              </a:tr>
              <a:tr h="569916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Systematic Review Methodology</a:t>
                      </a:r>
                      <a:r>
                        <a:rPr lang="en-GB" sz="1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400" b="0" i="0">
                        <a:effectLst/>
                      </a:endParaRPr>
                    </a:p>
                  </a:txBody>
                  <a:tcPr marL="32567" marR="32567" marT="16283" marB="1628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systematic review methodology deposited in Enlighten: Research Data</a:t>
                      </a:r>
                      <a:r>
                        <a:rPr lang="en-US" sz="1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400" b="0" i="0">
                        <a:effectLst/>
                      </a:endParaRPr>
                    </a:p>
                  </a:txBody>
                  <a:tcPr marL="32567" marR="32567" marT="16283" marB="1628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511316"/>
                  </a:ext>
                </a:extLst>
              </a:tr>
              <a:tr h="331094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Thesis</a:t>
                      </a:r>
                      <a:r>
                        <a:rPr lang="en-GB" sz="1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400" b="0" i="0">
                        <a:effectLst/>
                      </a:endParaRPr>
                    </a:p>
                  </a:txBody>
                  <a:tcPr marL="32567" marR="32567" marT="16283" marB="1628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thesis submitted by a PGR at the University of Glasgow</a:t>
                      </a:r>
                      <a:r>
                        <a:rPr lang="en-US" sz="1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400" b="0" i="0">
                        <a:effectLst/>
                      </a:endParaRPr>
                    </a:p>
                  </a:txBody>
                  <a:tcPr marL="32567" marR="32567" marT="16283" marB="1628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116845"/>
                  </a:ext>
                </a:extLst>
              </a:tr>
              <a:tr h="331094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Journal</a:t>
                      </a:r>
                      <a:r>
                        <a:rPr lang="en-GB" sz="1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400" b="0" i="0">
                        <a:effectLst/>
                      </a:endParaRPr>
                    </a:p>
                  </a:txBody>
                  <a:tcPr marL="32567" marR="32567" marT="16283" marB="1628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journal published by the University of Glasgow</a:t>
                      </a:r>
                      <a:r>
                        <a:rPr lang="en-US" sz="1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400" b="0" i="0">
                        <a:effectLst/>
                      </a:endParaRPr>
                    </a:p>
                  </a:txBody>
                  <a:tcPr marL="32567" marR="32567" marT="16283" marB="1628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470109"/>
                  </a:ext>
                </a:extLst>
              </a:tr>
              <a:tr h="390800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Journal Article</a:t>
                      </a:r>
                      <a:r>
                        <a:rPr lang="en-GB" sz="1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400" b="0" i="0">
                        <a:effectLst/>
                      </a:endParaRPr>
                    </a:p>
                  </a:txBody>
                  <a:tcPr marL="32567" marR="32567" marT="16283" marB="1628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 article in a journal published by the University of Glasgow</a:t>
                      </a:r>
                      <a:r>
                        <a:rPr lang="en-US" sz="1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400" b="0" i="0">
                        <a:effectLst/>
                      </a:endParaRPr>
                    </a:p>
                  </a:txBody>
                  <a:tcPr marL="32567" marR="32567" marT="16283" marB="1628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4966352"/>
                  </a:ext>
                </a:extLst>
              </a:tr>
              <a:tr h="331094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Book</a:t>
                      </a:r>
                      <a:r>
                        <a:rPr lang="en-GB" sz="1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400" b="0" i="0">
                        <a:effectLst/>
                      </a:endParaRPr>
                    </a:p>
                  </a:txBody>
                  <a:tcPr marL="32567" marR="32567" marT="16283" marB="1628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book published by the University of Glasgow</a:t>
                      </a:r>
                      <a:r>
                        <a:rPr lang="en-US" sz="1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400" b="0" i="0">
                        <a:effectLst/>
                      </a:endParaRPr>
                    </a:p>
                  </a:txBody>
                  <a:tcPr marL="32567" marR="32567" marT="16283" marB="1628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7317190"/>
                  </a:ext>
                </a:extLst>
              </a:tr>
              <a:tr h="390800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Book Chapter</a:t>
                      </a:r>
                      <a:r>
                        <a:rPr lang="en-GB" sz="1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400" b="0" i="0">
                        <a:effectLst/>
                      </a:endParaRPr>
                    </a:p>
                  </a:txBody>
                  <a:tcPr marL="32567" marR="32567" marT="16283" marB="1628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chapter in a book published by the University of Glasgow</a:t>
                      </a:r>
                      <a:r>
                        <a:rPr lang="en-US" sz="1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400" b="0" i="0">
                        <a:effectLst/>
                      </a:endParaRPr>
                    </a:p>
                  </a:txBody>
                  <a:tcPr marL="32567" marR="32567" marT="16283" marB="1628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1178931"/>
                  </a:ext>
                </a:extLst>
              </a:tr>
              <a:tr h="450505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Conference Proceedings</a:t>
                      </a:r>
                      <a:r>
                        <a:rPr lang="en-GB" sz="1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400" b="0" i="0">
                        <a:effectLst/>
                      </a:endParaRPr>
                    </a:p>
                  </a:txBody>
                  <a:tcPr marL="32567" marR="32567" marT="16283" marB="1628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Proceedings of a conference published by the University of Glasgow</a:t>
                      </a:r>
                      <a:r>
                        <a:rPr lang="en-US" sz="1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400" b="0" i="0">
                        <a:effectLst/>
                      </a:endParaRPr>
                    </a:p>
                  </a:txBody>
                  <a:tcPr marL="32567" marR="32567" marT="16283" marB="1628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8965217"/>
                  </a:ext>
                </a:extLst>
              </a:tr>
              <a:tr h="510211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</a:t>
                      </a:r>
                      <a:r>
                        <a:rPr lang="en-GB" sz="1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400" b="0" i="0">
                        <a:effectLst/>
                      </a:endParaRPr>
                    </a:p>
                  </a:txBody>
                  <a:tcPr marL="32567" marR="32567" marT="16283" marB="1628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report deposited in Enlighten and published by the University of Glasgow</a:t>
                      </a:r>
                      <a:r>
                        <a:rPr lang="en-US" sz="1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400" b="0" i="0">
                        <a:effectLst/>
                      </a:endParaRPr>
                    </a:p>
                  </a:txBody>
                  <a:tcPr marL="32567" marR="32567" marT="16283" marB="1628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3458689"/>
                  </a:ext>
                </a:extLst>
              </a:tr>
              <a:tr h="569916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Working Paper</a:t>
                      </a:r>
                      <a:r>
                        <a:rPr lang="en-GB" sz="1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400" b="0" i="0">
                        <a:effectLst/>
                      </a:endParaRPr>
                    </a:p>
                  </a:txBody>
                  <a:tcPr marL="32567" marR="32567" marT="16283" marB="1628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working paper deposited in Enlighten and published by the University of Glasgow</a:t>
                      </a:r>
                      <a:r>
                        <a:rPr lang="en-US" sz="1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400" b="0" i="0">
                        <a:effectLst/>
                      </a:endParaRPr>
                    </a:p>
                  </a:txBody>
                  <a:tcPr marL="32567" marR="32567" marT="16283" marB="1628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6174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0616439"/>
      </p:ext>
    </p:extLst>
  </p:cSld>
  <p:clrMapOvr>
    <a:masterClrMapping/>
  </p:clrMapOvr>
</p:sld>
</file>

<file path=ppt/theme/theme1.xml><?xml version="1.0" encoding="utf-8"?>
<a:theme xmlns:a="http://schemas.openxmlformats.org/drawingml/2006/main" name="University Tower cover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D0083AC74D2E4590B8524DD7021A9B" ma:contentTypeVersion="12" ma:contentTypeDescription="Create a new document." ma:contentTypeScope="" ma:versionID="1448fbc6dc9bb1d3d6d4ddd0d4c4454e">
  <xsd:schema xmlns:xsd="http://www.w3.org/2001/XMLSchema" xmlns:xs="http://www.w3.org/2001/XMLSchema" xmlns:p="http://schemas.microsoft.com/office/2006/metadata/properties" xmlns:ns2="1ab7be79-c801-4e96-acf6-c65ea3e7b6d8" xmlns:ns3="27c7aaf3-e526-47b6-9e6a-014ac67d4cb7" targetNamespace="http://schemas.microsoft.com/office/2006/metadata/properties" ma:root="true" ma:fieldsID="feebbbb24943c64172cea8bbe5d24efb" ns2:_="" ns3:_="">
    <xsd:import namespace="1ab7be79-c801-4e96-acf6-c65ea3e7b6d8"/>
    <xsd:import namespace="27c7aaf3-e526-47b6-9e6a-014ac67d4c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b7be79-c801-4e96-acf6-c65ea3e7b6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c7aaf3-e526-47b6-9e6a-014ac67d4cb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7c7aaf3-e526-47b6-9e6a-014ac67d4cb7">
      <UserInfo>
        <DisplayName>Michael Eadie</DisplayName>
        <AccountId>15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DB0A2552-83B1-4640-923F-21A292556B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144BF3-E23F-413B-A0B5-E638ED2D534C}">
  <ds:schemaRefs>
    <ds:schemaRef ds:uri="1ab7be79-c801-4e96-acf6-c65ea3e7b6d8"/>
    <ds:schemaRef ds:uri="27c7aaf3-e526-47b6-9e6a-014ac67d4cb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D125F8F-A26F-4687-BE97-EA564DBDCAC2}">
  <ds:schemaRefs>
    <ds:schemaRef ds:uri="1ab7be79-c801-4e96-acf6-c65ea3e7b6d8"/>
    <ds:schemaRef ds:uri="27c7aaf3-e526-47b6-9e6a-014ac67d4cb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On-screen Show (4:3)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University Tower cover</vt:lpstr>
      <vt:lpstr>Digital Object Identifiers</vt:lpstr>
      <vt:lpstr>What are Digital Object Identifiers?</vt:lpstr>
      <vt:lpstr>What are DOIs for?</vt:lpstr>
      <vt:lpstr>What is a landing page?</vt:lpstr>
      <vt:lpstr>What items can have a DOI?</vt:lpstr>
      <vt:lpstr>How can I get a DOI?</vt:lpstr>
      <vt:lpstr>DataCite DOIs</vt:lpstr>
      <vt:lpstr>CrossRef DOIs</vt:lpstr>
      <vt:lpstr>UofG DOI Item Types</vt:lpstr>
      <vt:lpstr>Thanks for listening!</vt:lpstr>
    </vt:vector>
  </TitlesOfParts>
  <Company>University of Glasgow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Data Management</dc:title>
  <dc:creator>Niels Cadee</dc:creator>
  <cp:revision>1</cp:revision>
  <dcterms:created xsi:type="dcterms:W3CDTF">2015-11-11T14:34:14Z</dcterms:created>
  <dcterms:modified xsi:type="dcterms:W3CDTF">2020-09-09T08:32:34Z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0x01010036D0083AC74D2E4590B8524DD7021A9B</vt:lpwstr>
  </property>
</Properties>
</file>