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362" r:id="rId5"/>
    <p:sldId id="341" r:id="rId6"/>
    <p:sldId id="359" r:id="rId7"/>
    <p:sldId id="360" r:id="rId8"/>
    <p:sldId id="314" r:id="rId9"/>
    <p:sldId id="351" r:id="rId10"/>
    <p:sldId id="354" r:id="rId11"/>
    <p:sldId id="296" r:id="rId12"/>
    <p:sldId id="320" r:id="rId13"/>
    <p:sldId id="361" r:id="rId14"/>
    <p:sldId id="333" r:id="rId15"/>
    <p:sldId id="27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0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obe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gla.ac.uk/librar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gla.ac.uk/librar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286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43"/>
            <a:ext cx="1584176" cy="491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332891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TEAP – finding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" y="5157192"/>
            <a:ext cx="1193800" cy="119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18767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Base</a:t>
            </a:r>
            <a:endParaRPr lang="en-GB" sz="3200" dirty="0">
              <a:solidFill>
                <a:srgbClr val="F89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249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49827"/>
              </p:ext>
            </p:extLst>
          </p:nvPr>
        </p:nvGraphicFramePr>
        <p:xfrm>
          <a:off x="202609" y="476672"/>
          <a:ext cx="8731918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3115880" imgH="7791480" progId="">
                  <p:embed/>
                </p:oleObj>
              </mc:Choice>
              <mc:Fallback>
                <p:oleObj r:id="rId3" imgW="13115880" imgH="7791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609" y="476672"/>
                        <a:ext cx="8731918" cy="5184576"/>
                      </a:xfrm>
                      <a:prstGeom prst="rect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Articles using Library Search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8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002723" y="2753171"/>
            <a:ext cx="565262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Library homepage enter your search terms in the search box, and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same search as before – “student writing” AND “across disciplines”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6" y="0"/>
            <a:ext cx="6506289" cy="621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060848"/>
            <a:ext cx="39959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displayed are a mix of books, articles, journals, conference reports, book chapters…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259632" y="2708920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498"/>
            <a:ext cx="6588224" cy="6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80916" y="3573016"/>
            <a:ext cx="627536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if you refine by Full Text Online &amp; Scholarly &amp; Peer Review you only see Journal articles</a:t>
            </a:r>
          </a:p>
          <a:p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further restrict by Discipline &amp; Publication Date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1259632" y="1268760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1521415" y="1529172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1150249" y="2204864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articles using Library Search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411761" y="1916832"/>
            <a:ext cx="4176464" cy="11521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6226" y="2636912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264"/>
            <a:ext cx="6493895" cy="61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16329" y="4086969"/>
            <a:ext cx="57877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individual journal articles, click on the Full Text Online Link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4329267" y="2932466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erson, woman,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20688"/>
            <a:ext cx="3518978" cy="5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e-Journal articles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98831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So, that’s two ways to search for, and access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articles: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Specific Search: Articles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the results from Library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a couple of tips for using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26796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click on Full Text Online, you will either: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taken to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website, or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taken to a Library webpage which will provide a link to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prompted to enter your GUID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using </a:t>
            </a:r>
            <a:r>
              <a:rPr lang="en-GB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93887" y="1988840"/>
            <a:ext cx="789391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Once on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website, you will either: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direct access to the particular article you want, or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to navigate through the list of volumes to get to the particular article you want.  Look at the details on Articles search carefully to identify the correct year / volume / issue.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31640" y="3645023"/>
            <a:ext cx="7456165" cy="265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provider has its own website, so they all look and work differently.  If you are struggling to use the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article, refer to the on screen help guides.  Remember: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choose to read articles online or to download them (generally as a pdf),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providers require that you have a recent version of Adobe Reader installed, this can be downloaded from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Adobe website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access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articles using your pc, laptop, tablet or smartphone.</a:t>
            </a:r>
          </a:p>
        </p:txBody>
      </p:sp>
    </p:spTree>
    <p:extLst>
      <p:ext uri="{BB962C8B-B14F-4D97-AF65-F5344CB8AC3E}">
        <p14:creationId xmlns:p14="http://schemas.microsoft.com/office/powerpoint/2010/main" val="17005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286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43"/>
            <a:ext cx="1584176" cy="4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249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8767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GB" sz="20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GB" sz="2000" dirty="0">
              <a:solidFill>
                <a:srgbClr val="F89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6450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you, this presentation is complete.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78992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close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49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98831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 offers a number of search services to find, and access electronic journal articles.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resource highlights two of these search options, so you can use the one that suits you best.</a:t>
            </a:r>
          </a:p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</a:t>
            </a:r>
            <a:r>
              <a:rPr lang="en-GB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1026" name="Picture 2" descr="person, woman,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20688"/>
            <a:ext cx="3518978" cy="5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erson, woman,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20688"/>
            <a:ext cx="3518978" cy="5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98831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method of searching is to use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www.glasgow.ac.uk/library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101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633083"/>
              </p:ext>
            </p:extLst>
          </p:nvPr>
        </p:nvGraphicFramePr>
        <p:xfrm>
          <a:off x="108310" y="332656"/>
          <a:ext cx="8927379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2953880" imgH="7839000" progId="">
                  <p:embed/>
                </p:oleObj>
              </mc:Choice>
              <mc:Fallback>
                <p:oleObj r:id="rId3" imgW="12953880" imgH="783900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10" y="332656"/>
                        <a:ext cx="8927379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</a:t>
            </a:r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8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4" name="Left Arrow 13"/>
          <p:cNvSpPr/>
          <p:nvPr/>
        </p:nvSpPr>
        <p:spPr>
          <a:xfrm>
            <a:off x="1115616" y="3212976"/>
            <a:ext cx="703355" cy="21602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31876" y="1617333"/>
            <a:ext cx="56521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Library homepage click on the link: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</p:txBody>
      </p:sp>
    </p:spTree>
    <p:extLst>
      <p:ext uri="{BB962C8B-B14F-4D97-AF65-F5344CB8AC3E}">
        <p14:creationId xmlns:p14="http://schemas.microsoft.com/office/powerpoint/2010/main" val="3089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61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051720" y="3573016"/>
            <a:ext cx="6623411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 I want to find articles on student writing across disciplines – so I’m entering two phrases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“student writing” AND “across disciplines”</a:t>
            </a:r>
          </a:p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phrases or concepts inside double quotes means that the database will search for them as phrases and not as individual words – adding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database will return articles that include both phrases.</a:t>
            </a:r>
          </a:p>
          <a:p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411761" y="1916832"/>
            <a:ext cx="4176464" cy="11521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6226" y="2636912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204"/>
            <a:ext cx="6493895" cy="61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46203" y="4201678"/>
            <a:ext cx="578777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the results screen from the search for “student writing” AND “across disciplines” which I’ve limited to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Text Online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Scholarly &amp; Peer-Review.</a:t>
            </a:r>
          </a:p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further limit by Discipline and /or Publication Date  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1078218" y="3479862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Arrow 18"/>
          <p:cNvSpPr/>
          <p:nvPr/>
        </p:nvSpPr>
        <p:spPr>
          <a:xfrm>
            <a:off x="1078580" y="4921907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Arrow 19"/>
          <p:cNvSpPr/>
          <p:nvPr/>
        </p:nvSpPr>
        <p:spPr>
          <a:xfrm>
            <a:off x="1228318" y="1340768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Arrow 20"/>
          <p:cNvSpPr/>
          <p:nvPr/>
        </p:nvSpPr>
        <p:spPr>
          <a:xfrm>
            <a:off x="1490101" y="1548342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411761" y="1916832"/>
            <a:ext cx="4176464" cy="11521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356226" y="2636912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264"/>
            <a:ext cx="6493895" cy="61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16329" y="4086969"/>
            <a:ext cx="57877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individual journal articles, click on the Full Text Online Link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4310217" y="2878460"/>
            <a:ext cx="523566" cy="1080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erson, woman,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20688"/>
            <a:ext cx="3518978" cy="5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98831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recap, you can use 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Search: Articles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find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articles.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 remember to refine your results using</a:t>
            </a:r>
          </a:p>
          <a:p>
            <a:pPr marL="400050" lvl="1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8465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erson, woman,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20688"/>
            <a:ext cx="3518978" cy="5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Articles using Library Search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498831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method of searching is to refine the results from a search using Library Search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www.glasgow.ac.uk/library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8720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574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Walters</dc:creator>
  <cp:lastModifiedBy>Kay Munro</cp:lastModifiedBy>
  <cp:revision>62</cp:revision>
  <dcterms:created xsi:type="dcterms:W3CDTF">2016-06-07T07:16:38Z</dcterms:created>
  <dcterms:modified xsi:type="dcterms:W3CDTF">2017-08-15T12:24:21Z</dcterms:modified>
</cp:coreProperties>
</file>