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92" r:id="rId5"/>
    <p:sldMasterId id="2147483696" r:id="rId6"/>
    <p:sldMasterId id="2147483708" r:id="rId7"/>
  </p:sldMasterIdLst>
  <p:notesMasterIdLst>
    <p:notesMasterId r:id="rId34"/>
  </p:notesMasterIdLst>
  <p:sldIdLst>
    <p:sldId id="256" r:id="rId8"/>
    <p:sldId id="875" r:id="rId9"/>
    <p:sldId id="873" r:id="rId10"/>
    <p:sldId id="408" r:id="rId11"/>
    <p:sldId id="872" r:id="rId12"/>
    <p:sldId id="413" r:id="rId13"/>
    <p:sldId id="422" r:id="rId14"/>
    <p:sldId id="417" r:id="rId15"/>
    <p:sldId id="421" r:id="rId16"/>
    <p:sldId id="337" r:id="rId17"/>
    <p:sldId id="447" r:id="rId18"/>
    <p:sldId id="510" r:id="rId19"/>
    <p:sldId id="877" r:id="rId20"/>
    <p:sldId id="878" r:id="rId21"/>
    <p:sldId id="508" r:id="rId22"/>
    <p:sldId id="871" r:id="rId23"/>
    <p:sldId id="874" r:id="rId24"/>
    <p:sldId id="318" r:id="rId25"/>
    <p:sldId id="319" r:id="rId26"/>
    <p:sldId id="488" r:id="rId27"/>
    <p:sldId id="503" r:id="rId28"/>
    <p:sldId id="879" r:id="rId29"/>
    <p:sldId id="870" r:id="rId30"/>
    <p:sldId id="423" r:id="rId31"/>
    <p:sldId id="869" r:id="rId32"/>
    <p:sldId id="261"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alerie McCutcheon" initials="VM" lastIdx="3" clrIdx="0">
    <p:extLst>
      <p:ext uri="{19B8F6BF-5375-455C-9EA6-DF929625EA0E}">
        <p15:presenceInfo xmlns:p15="http://schemas.microsoft.com/office/powerpoint/2012/main" userId="S::valerie.mccutcheon@glasgow.ac.uk::3e4a903d-237e-4692-9cd3-375cc6a151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6014D1-507A-4BE9-8D05-9EB8330FD9DE}" v="26" dt="2021-08-19T09:45:49.600"/>
    <p1510:client id="{A1AA84AF-6556-449B-AA16-1A72CA619707}" v="254" dt="2021-08-18T14:08:23.732"/>
    <p1510:client id="{CF03E58B-57D8-49CC-8253-BA4CB923AC93}" v="503" dt="2021-08-17T12:32:43.368"/>
    <p1510:client id="{D75C3411-B8B5-3CD6-0A3F-11DF33AA31FC}" v="5" dt="2021-08-19T11:17:06.9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577" autoAdjust="0"/>
    <p:restoredTop sz="34278" autoAdjust="0"/>
  </p:normalViewPr>
  <p:slideViewPr>
    <p:cSldViewPr snapToGrid="0">
      <p:cViewPr varScale="1">
        <p:scale>
          <a:sx n="23" d="100"/>
          <a:sy n="23" d="100"/>
        </p:scale>
        <p:origin x="1956" y="1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alerie McCutcheon" userId="S::valerie.mccutcheon@glasgow.ac.uk::3e4a903d-237e-4692-9cd3-375cc6a151c4" providerId="AD" clId="Web-{CF03E58B-57D8-49CC-8253-BA4CB923AC93}"/>
    <pc:docChg chg="modSld">
      <pc:chgData name="Valerie McCutcheon" userId="S::valerie.mccutcheon@glasgow.ac.uk::3e4a903d-237e-4692-9cd3-375cc6a151c4" providerId="AD" clId="Web-{CF03E58B-57D8-49CC-8253-BA4CB923AC93}" dt="2021-08-17T12:33:30.135" v="986"/>
      <pc:docMkLst>
        <pc:docMk/>
      </pc:docMkLst>
      <pc:sldChg chg="modSp delCm modNotes">
        <pc:chgData name="Valerie McCutcheon" userId="S::valerie.mccutcheon@glasgow.ac.uk::3e4a903d-237e-4692-9cd3-375cc6a151c4" providerId="AD" clId="Web-{CF03E58B-57D8-49CC-8253-BA4CB923AC93}" dt="2021-08-17T12:20:29.821" v="331"/>
        <pc:sldMkLst>
          <pc:docMk/>
          <pc:sldMk cId="2846722391" sldId="408"/>
        </pc:sldMkLst>
        <pc:spChg chg="mod">
          <ac:chgData name="Valerie McCutcheon" userId="S::valerie.mccutcheon@glasgow.ac.uk::3e4a903d-237e-4692-9cd3-375cc6a151c4" providerId="AD" clId="Web-{CF03E58B-57D8-49CC-8253-BA4CB923AC93}" dt="2021-08-17T12:18:25.709" v="198" actId="20577"/>
          <ac:spMkLst>
            <pc:docMk/>
            <pc:sldMk cId="2846722391" sldId="408"/>
            <ac:spMk id="5" creationId="{00000000-0000-0000-0000-000000000000}"/>
          </ac:spMkLst>
        </pc:spChg>
      </pc:sldChg>
      <pc:sldChg chg="modNotes">
        <pc:chgData name="Valerie McCutcheon" userId="S::valerie.mccutcheon@glasgow.ac.uk::3e4a903d-237e-4692-9cd3-375cc6a151c4" providerId="AD" clId="Web-{CF03E58B-57D8-49CC-8253-BA4CB923AC93}" dt="2021-08-17T12:21:37.932" v="352"/>
        <pc:sldMkLst>
          <pc:docMk/>
          <pc:sldMk cId="2851327575" sldId="421"/>
        </pc:sldMkLst>
      </pc:sldChg>
      <pc:sldChg chg="modSp modNotes">
        <pc:chgData name="Valerie McCutcheon" userId="S::valerie.mccutcheon@glasgow.ac.uk::3e4a903d-237e-4692-9cd3-375cc6a151c4" providerId="AD" clId="Web-{CF03E58B-57D8-49CC-8253-BA4CB923AC93}" dt="2021-08-17T12:33:30.135" v="986"/>
        <pc:sldMkLst>
          <pc:docMk/>
          <pc:sldMk cId="510376013" sldId="510"/>
        </pc:sldMkLst>
        <pc:spChg chg="mod">
          <ac:chgData name="Valerie McCutcheon" userId="S::valerie.mccutcheon@glasgow.ac.uk::3e4a903d-237e-4692-9cd3-375cc6a151c4" providerId="AD" clId="Web-{CF03E58B-57D8-49CC-8253-BA4CB923AC93}" dt="2021-08-17T12:30:41.194" v="776" actId="14100"/>
          <ac:spMkLst>
            <pc:docMk/>
            <pc:sldMk cId="510376013" sldId="510"/>
            <ac:spMk id="4" creationId="{00000000-0000-0000-0000-000000000000}"/>
          </ac:spMkLst>
        </pc:spChg>
        <pc:spChg chg="mod">
          <ac:chgData name="Valerie McCutcheon" userId="S::valerie.mccutcheon@glasgow.ac.uk::3e4a903d-237e-4692-9cd3-375cc6a151c4" providerId="AD" clId="Web-{CF03E58B-57D8-49CC-8253-BA4CB923AC93}" dt="2021-08-17T12:32:42.228" v="937" actId="20577"/>
          <ac:spMkLst>
            <pc:docMk/>
            <pc:sldMk cId="510376013" sldId="510"/>
            <ac:spMk id="7" creationId="{00000000-0000-0000-0000-000000000000}"/>
          </ac:spMkLst>
        </pc:spChg>
      </pc:sldChg>
      <pc:sldChg chg="modSp">
        <pc:chgData name="Valerie McCutcheon" userId="S::valerie.mccutcheon@glasgow.ac.uk::3e4a903d-237e-4692-9cd3-375cc6a151c4" providerId="AD" clId="Web-{CF03E58B-57D8-49CC-8253-BA4CB923AC93}" dt="2021-08-17T12:13:37.281" v="0" actId="14100"/>
        <pc:sldMkLst>
          <pc:docMk/>
          <pc:sldMk cId="3066750543" sldId="873"/>
        </pc:sldMkLst>
        <pc:spChg chg="mod">
          <ac:chgData name="Valerie McCutcheon" userId="S::valerie.mccutcheon@glasgow.ac.uk::3e4a903d-237e-4692-9cd3-375cc6a151c4" providerId="AD" clId="Web-{CF03E58B-57D8-49CC-8253-BA4CB923AC93}" dt="2021-08-17T12:13:37.281" v="0" actId="14100"/>
          <ac:spMkLst>
            <pc:docMk/>
            <pc:sldMk cId="3066750543" sldId="873"/>
            <ac:spMk id="3" creationId="{B9395079-96D6-4DC5-9614-75AF4A84DD9F}"/>
          </ac:spMkLst>
        </pc:spChg>
      </pc:sldChg>
    </pc:docChg>
  </pc:docChgLst>
  <pc:docChgLst>
    <pc:chgData name="Valerie McCutcheon" userId="S::valerie.mccutcheon@glasgow.ac.uk::3e4a903d-237e-4692-9cd3-375cc6a151c4" providerId="AD" clId="Web-{5B6014D1-507A-4BE9-8D05-9EB8330FD9DE}"/>
    <pc:docChg chg="modSld">
      <pc:chgData name="Valerie McCutcheon" userId="S::valerie.mccutcheon@glasgow.ac.uk::3e4a903d-237e-4692-9cd3-375cc6a151c4" providerId="AD" clId="Web-{5B6014D1-507A-4BE9-8D05-9EB8330FD9DE}" dt="2021-08-19T09:45:49.600" v="930" actId="14100"/>
      <pc:docMkLst>
        <pc:docMk/>
      </pc:docMkLst>
      <pc:sldChg chg="modNotes">
        <pc:chgData name="Valerie McCutcheon" userId="S::valerie.mccutcheon@glasgow.ac.uk::3e4a903d-237e-4692-9cd3-375cc6a151c4" providerId="AD" clId="Web-{5B6014D1-507A-4BE9-8D05-9EB8330FD9DE}" dt="2021-08-19T09:09:51.551" v="0"/>
        <pc:sldMkLst>
          <pc:docMk/>
          <pc:sldMk cId="4244171547" sldId="256"/>
        </pc:sldMkLst>
      </pc:sldChg>
      <pc:sldChg chg="modSp modNotes">
        <pc:chgData name="Valerie McCutcheon" userId="S::valerie.mccutcheon@glasgow.ac.uk::3e4a903d-237e-4692-9cd3-375cc6a151c4" providerId="AD" clId="Web-{5B6014D1-507A-4BE9-8D05-9EB8330FD9DE}" dt="2021-08-19T09:25:13.182" v="333" actId="20577"/>
        <pc:sldMkLst>
          <pc:docMk/>
          <pc:sldMk cId="1968944057" sldId="318"/>
        </pc:sldMkLst>
        <pc:spChg chg="mod">
          <ac:chgData name="Valerie McCutcheon" userId="S::valerie.mccutcheon@glasgow.ac.uk::3e4a903d-237e-4692-9cd3-375cc6a151c4" providerId="AD" clId="Web-{5B6014D1-507A-4BE9-8D05-9EB8330FD9DE}" dt="2021-08-19T09:25:13.182" v="333" actId="20577"/>
          <ac:spMkLst>
            <pc:docMk/>
            <pc:sldMk cId="1968944057" sldId="318"/>
            <ac:spMk id="3" creationId="{00000000-0000-0000-0000-000000000000}"/>
          </ac:spMkLst>
        </pc:spChg>
      </pc:sldChg>
      <pc:sldChg chg="modNotes">
        <pc:chgData name="Valerie McCutcheon" userId="S::valerie.mccutcheon@glasgow.ac.uk::3e4a903d-237e-4692-9cd3-375cc6a151c4" providerId="AD" clId="Web-{5B6014D1-507A-4BE9-8D05-9EB8330FD9DE}" dt="2021-08-19T09:25:38.870" v="352"/>
        <pc:sldMkLst>
          <pc:docMk/>
          <pc:sldMk cId="729003103" sldId="319"/>
        </pc:sldMkLst>
      </pc:sldChg>
      <pc:sldChg chg="modNotes">
        <pc:chgData name="Valerie McCutcheon" userId="S::valerie.mccutcheon@glasgow.ac.uk::3e4a903d-237e-4692-9cd3-375cc6a151c4" providerId="AD" clId="Web-{5B6014D1-507A-4BE9-8D05-9EB8330FD9DE}" dt="2021-08-19T09:14:22.167" v="24"/>
        <pc:sldMkLst>
          <pc:docMk/>
          <pc:sldMk cId="2427181910" sldId="447"/>
        </pc:sldMkLst>
      </pc:sldChg>
      <pc:sldChg chg="modNotes">
        <pc:chgData name="Valerie McCutcheon" userId="S::valerie.mccutcheon@glasgow.ac.uk::3e4a903d-237e-4692-9cd3-375cc6a151c4" providerId="AD" clId="Web-{5B6014D1-507A-4BE9-8D05-9EB8330FD9DE}" dt="2021-08-19T09:27:35.185" v="505"/>
        <pc:sldMkLst>
          <pc:docMk/>
          <pc:sldMk cId="3325519192" sldId="488"/>
        </pc:sldMkLst>
      </pc:sldChg>
      <pc:sldChg chg="modNotes">
        <pc:chgData name="Valerie McCutcheon" userId="S::valerie.mccutcheon@glasgow.ac.uk::3e4a903d-237e-4692-9cd3-375cc6a151c4" providerId="AD" clId="Web-{5B6014D1-507A-4BE9-8D05-9EB8330FD9DE}" dt="2021-08-19T09:27:55.685" v="524"/>
        <pc:sldMkLst>
          <pc:docMk/>
          <pc:sldMk cId="722113721" sldId="503"/>
        </pc:sldMkLst>
      </pc:sldChg>
      <pc:sldChg chg="addSp modSp modNotes">
        <pc:chgData name="Valerie McCutcheon" userId="S::valerie.mccutcheon@glasgow.ac.uk::3e4a903d-237e-4692-9cd3-375cc6a151c4" providerId="AD" clId="Web-{5B6014D1-507A-4BE9-8D05-9EB8330FD9DE}" dt="2021-08-19T09:22:57.194" v="291" actId="1076"/>
        <pc:sldMkLst>
          <pc:docMk/>
          <pc:sldMk cId="3155365173" sldId="508"/>
        </pc:sldMkLst>
        <pc:spChg chg="add mod">
          <ac:chgData name="Valerie McCutcheon" userId="S::valerie.mccutcheon@glasgow.ac.uk::3e4a903d-237e-4692-9cd3-375cc6a151c4" providerId="AD" clId="Web-{5B6014D1-507A-4BE9-8D05-9EB8330FD9DE}" dt="2021-08-19T09:22:57.194" v="291" actId="1076"/>
          <ac:spMkLst>
            <pc:docMk/>
            <pc:sldMk cId="3155365173" sldId="508"/>
            <ac:spMk id="2" creationId="{E7EAE999-8DE1-42CB-8CF4-A0995675792A}"/>
          </ac:spMkLst>
        </pc:spChg>
      </pc:sldChg>
      <pc:sldChg chg="modSp modNotes">
        <pc:chgData name="Valerie McCutcheon" userId="S::valerie.mccutcheon@glasgow.ac.uk::3e4a903d-237e-4692-9cd3-375cc6a151c4" providerId="AD" clId="Web-{5B6014D1-507A-4BE9-8D05-9EB8330FD9DE}" dt="2021-08-19T09:45:49.600" v="930" actId="14100"/>
        <pc:sldMkLst>
          <pc:docMk/>
          <pc:sldMk cId="510376013" sldId="510"/>
        </pc:sldMkLst>
        <pc:spChg chg="mod">
          <ac:chgData name="Valerie McCutcheon" userId="S::valerie.mccutcheon@glasgow.ac.uk::3e4a903d-237e-4692-9cd3-375cc6a151c4" providerId="AD" clId="Web-{5B6014D1-507A-4BE9-8D05-9EB8330FD9DE}" dt="2021-08-19T09:45:49.600" v="930" actId="14100"/>
          <ac:spMkLst>
            <pc:docMk/>
            <pc:sldMk cId="510376013" sldId="510"/>
            <ac:spMk id="4" creationId="{00000000-0000-0000-0000-000000000000}"/>
          </ac:spMkLst>
        </pc:spChg>
      </pc:sldChg>
      <pc:sldChg chg="modNotes">
        <pc:chgData name="Valerie McCutcheon" userId="S::valerie.mccutcheon@glasgow.ac.uk::3e4a903d-237e-4692-9cd3-375cc6a151c4" providerId="AD" clId="Web-{5B6014D1-507A-4BE9-8D05-9EB8330FD9DE}" dt="2021-08-19T09:23:43.898" v="299"/>
        <pc:sldMkLst>
          <pc:docMk/>
          <pc:sldMk cId="3593081034" sldId="871"/>
        </pc:sldMkLst>
      </pc:sldChg>
      <pc:sldChg chg="modNotes">
        <pc:chgData name="Valerie McCutcheon" userId="S::valerie.mccutcheon@glasgow.ac.uk::3e4a903d-237e-4692-9cd3-375cc6a151c4" providerId="AD" clId="Web-{5B6014D1-507A-4BE9-8D05-9EB8330FD9DE}" dt="2021-08-19T09:11:00.928" v="9"/>
        <pc:sldMkLst>
          <pc:docMk/>
          <pc:sldMk cId="3066750543" sldId="873"/>
        </pc:sldMkLst>
      </pc:sldChg>
      <pc:sldChg chg="modNotes">
        <pc:chgData name="Valerie McCutcheon" userId="S::valerie.mccutcheon@glasgow.ac.uk::3e4a903d-237e-4692-9cd3-375cc6a151c4" providerId="AD" clId="Web-{5B6014D1-507A-4BE9-8D05-9EB8330FD9DE}" dt="2021-08-19T09:24:06.180" v="320"/>
        <pc:sldMkLst>
          <pc:docMk/>
          <pc:sldMk cId="2556168994" sldId="874"/>
        </pc:sldMkLst>
      </pc:sldChg>
      <pc:sldChg chg="modNotes">
        <pc:chgData name="Valerie McCutcheon" userId="S::valerie.mccutcheon@glasgow.ac.uk::3e4a903d-237e-4692-9cd3-375cc6a151c4" providerId="AD" clId="Web-{5B6014D1-507A-4BE9-8D05-9EB8330FD9DE}" dt="2021-08-19T09:10:08.833" v="1"/>
        <pc:sldMkLst>
          <pc:docMk/>
          <pc:sldMk cId="1267477946" sldId="875"/>
        </pc:sldMkLst>
      </pc:sldChg>
      <pc:sldChg chg="modNotes">
        <pc:chgData name="Valerie McCutcheon" userId="S::valerie.mccutcheon@glasgow.ac.uk::3e4a903d-237e-4692-9cd3-375cc6a151c4" providerId="AD" clId="Web-{5B6014D1-507A-4BE9-8D05-9EB8330FD9DE}" dt="2021-08-19T09:37:08.495" v="929"/>
        <pc:sldMkLst>
          <pc:docMk/>
          <pc:sldMk cId="300546184" sldId="877"/>
        </pc:sldMkLst>
      </pc:sldChg>
      <pc:sldChg chg="modNotes">
        <pc:chgData name="Valerie McCutcheon" userId="S::valerie.mccutcheon@glasgow.ac.uk::3e4a903d-237e-4692-9cd3-375cc6a151c4" providerId="AD" clId="Web-{5B6014D1-507A-4BE9-8D05-9EB8330FD9DE}" dt="2021-08-19T09:20:29.347" v="235"/>
        <pc:sldMkLst>
          <pc:docMk/>
          <pc:sldMk cId="1396951157" sldId="878"/>
        </pc:sldMkLst>
      </pc:sldChg>
      <pc:sldChg chg="modSp modNotes">
        <pc:chgData name="Valerie McCutcheon" userId="S::valerie.mccutcheon@glasgow.ac.uk::3e4a903d-237e-4692-9cd3-375cc6a151c4" providerId="AD" clId="Web-{5B6014D1-507A-4BE9-8D05-9EB8330FD9DE}" dt="2021-08-19T09:32:00.050" v="676"/>
        <pc:sldMkLst>
          <pc:docMk/>
          <pc:sldMk cId="3981834595" sldId="879"/>
        </pc:sldMkLst>
        <pc:spChg chg="mod">
          <ac:chgData name="Valerie McCutcheon" userId="S::valerie.mccutcheon@glasgow.ac.uk::3e4a903d-237e-4692-9cd3-375cc6a151c4" providerId="AD" clId="Web-{5B6014D1-507A-4BE9-8D05-9EB8330FD9DE}" dt="2021-08-19T09:29:17.031" v="579" actId="20577"/>
          <ac:spMkLst>
            <pc:docMk/>
            <pc:sldMk cId="3981834595" sldId="879"/>
            <ac:spMk id="6" creationId="{00000000-0000-0000-0000-000000000000}"/>
          </ac:spMkLst>
        </pc:spChg>
      </pc:sldChg>
    </pc:docChg>
  </pc:docChgLst>
  <pc:docChgLst>
    <pc:chgData name="Valerie McCutcheon" userId="S::valerie.mccutcheon@glasgow.ac.uk::3e4a903d-237e-4692-9cd3-375cc6a151c4" providerId="AD" clId="Web-{D75C3411-B8B5-3CD6-0A3F-11DF33AA31FC}"/>
    <pc:docChg chg="modSld">
      <pc:chgData name="Valerie McCutcheon" userId="S::valerie.mccutcheon@glasgow.ac.uk::3e4a903d-237e-4692-9cd3-375cc6a151c4" providerId="AD" clId="Web-{D75C3411-B8B5-3CD6-0A3F-11DF33AA31FC}" dt="2021-08-19T11:17:06.739" v="279"/>
      <pc:docMkLst>
        <pc:docMk/>
      </pc:docMkLst>
      <pc:sldChg chg="modSp">
        <pc:chgData name="Valerie McCutcheon" userId="S::valerie.mccutcheon@glasgow.ac.uk::3e4a903d-237e-4692-9cd3-375cc6a151c4" providerId="AD" clId="Web-{D75C3411-B8B5-3CD6-0A3F-11DF33AA31FC}" dt="2021-08-19T09:50:55.631" v="1" actId="1076"/>
        <pc:sldMkLst>
          <pc:docMk/>
          <pc:sldMk cId="4244171547" sldId="256"/>
        </pc:sldMkLst>
        <pc:picChg chg="mod">
          <ac:chgData name="Valerie McCutcheon" userId="S::valerie.mccutcheon@glasgow.ac.uk::3e4a903d-237e-4692-9cd3-375cc6a151c4" providerId="AD" clId="Web-{D75C3411-B8B5-3CD6-0A3F-11DF33AA31FC}" dt="2021-08-19T09:50:55.631" v="1" actId="1076"/>
          <ac:picMkLst>
            <pc:docMk/>
            <pc:sldMk cId="4244171547" sldId="256"/>
            <ac:picMk id="5" creationId="{A1583E44-900F-604E-AC45-416F527816C6}"/>
          </ac:picMkLst>
        </pc:picChg>
      </pc:sldChg>
      <pc:sldChg chg="modNotes">
        <pc:chgData name="Valerie McCutcheon" userId="S::valerie.mccutcheon@glasgow.ac.uk::3e4a903d-237e-4692-9cd3-375cc6a151c4" providerId="AD" clId="Web-{D75C3411-B8B5-3CD6-0A3F-11DF33AA31FC}" dt="2021-08-19T10:06:21.852" v="52"/>
        <pc:sldMkLst>
          <pc:docMk/>
          <pc:sldMk cId="1968944057" sldId="318"/>
        </pc:sldMkLst>
      </pc:sldChg>
      <pc:sldChg chg="modNotes">
        <pc:chgData name="Valerie McCutcheon" userId="S::valerie.mccutcheon@glasgow.ac.uk::3e4a903d-237e-4692-9cd3-375cc6a151c4" providerId="AD" clId="Web-{D75C3411-B8B5-3CD6-0A3F-11DF33AA31FC}" dt="2021-08-19T10:06:42.103" v="54"/>
        <pc:sldMkLst>
          <pc:docMk/>
          <pc:sldMk cId="729003103" sldId="319"/>
        </pc:sldMkLst>
      </pc:sldChg>
      <pc:sldChg chg="modNotes">
        <pc:chgData name="Valerie McCutcheon" userId="S::valerie.mccutcheon@glasgow.ac.uk::3e4a903d-237e-4692-9cd3-375cc6a151c4" providerId="AD" clId="Web-{D75C3411-B8B5-3CD6-0A3F-11DF33AA31FC}" dt="2021-08-19T11:17:06.739" v="279"/>
        <pc:sldMkLst>
          <pc:docMk/>
          <pc:sldMk cId="355974532" sldId="422"/>
        </pc:sldMkLst>
      </pc:sldChg>
      <pc:sldChg chg="modNotes">
        <pc:chgData name="Valerie McCutcheon" userId="S::valerie.mccutcheon@glasgow.ac.uk::3e4a903d-237e-4692-9cd3-375cc6a151c4" providerId="AD" clId="Web-{D75C3411-B8B5-3CD6-0A3F-11DF33AA31FC}" dt="2021-08-19T10:07:26.075" v="76"/>
        <pc:sldMkLst>
          <pc:docMk/>
          <pc:sldMk cId="3325519192" sldId="488"/>
        </pc:sldMkLst>
      </pc:sldChg>
      <pc:sldChg chg="modNotes">
        <pc:chgData name="Valerie McCutcheon" userId="S::valerie.mccutcheon@glasgow.ac.uk::3e4a903d-237e-4692-9cd3-375cc6a151c4" providerId="AD" clId="Web-{D75C3411-B8B5-3CD6-0A3F-11DF33AA31FC}" dt="2021-08-19T10:04:44.095" v="44"/>
        <pc:sldMkLst>
          <pc:docMk/>
          <pc:sldMk cId="3155365173" sldId="508"/>
        </pc:sldMkLst>
      </pc:sldChg>
      <pc:sldChg chg="modNotes">
        <pc:chgData name="Valerie McCutcheon" userId="S::valerie.mccutcheon@glasgow.ac.uk::3e4a903d-237e-4692-9cd3-375cc6a151c4" providerId="AD" clId="Web-{D75C3411-B8B5-3CD6-0A3F-11DF33AA31FC}" dt="2021-08-19T10:02:03.724" v="30"/>
        <pc:sldMkLst>
          <pc:docMk/>
          <pc:sldMk cId="510376013" sldId="510"/>
        </pc:sldMkLst>
      </pc:sldChg>
      <pc:sldChg chg="modNotes">
        <pc:chgData name="Valerie McCutcheon" userId="S::valerie.mccutcheon@glasgow.ac.uk::3e4a903d-237e-4692-9cd3-375cc6a151c4" providerId="AD" clId="Web-{D75C3411-B8B5-3CD6-0A3F-11DF33AA31FC}" dt="2021-08-19T10:10:02.070" v="110"/>
        <pc:sldMkLst>
          <pc:docMk/>
          <pc:sldMk cId="3829998036" sldId="869"/>
        </pc:sldMkLst>
      </pc:sldChg>
      <pc:sldChg chg="modNotes">
        <pc:chgData name="Valerie McCutcheon" userId="S::valerie.mccutcheon@glasgow.ac.uk::3e4a903d-237e-4692-9cd3-375cc6a151c4" providerId="AD" clId="Web-{D75C3411-B8B5-3CD6-0A3F-11DF33AA31FC}" dt="2021-08-19T10:04:15.749" v="43"/>
        <pc:sldMkLst>
          <pc:docMk/>
          <pc:sldMk cId="1396951157" sldId="878"/>
        </pc:sldMkLst>
      </pc:sldChg>
      <pc:sldChg chg="modNotes">
        <pc:chgData name="Valerie McCutcheon" userId="S::valerie.mccutcheon@glasgow.ac.uk::3e4a903d-237e-4692-9cd3-375cc6a151c4" providerId="AD" clId="Web-{D75C3411-B8B5-3CD6-0A3F-11DF33AA31FC}" dt="2021-08-19T10:09:06.332" v="104"/>
        <pc:sldMkLst>
          <pc:docMk/>
          <pc:sldMk cId="3981834595" sldId="879"/>
        </pc:sldMkLst>
      </pc:sldChg>
    </pc:docChg>
  </pc:docChgLst>
  <pc:docChgLst>
    <pc:chgData name="Valerie McCutcheon" userId="S::valerie.mccutcheon@glasgow.ac.uk::3e4a903d-237e-4692-9cd3-375cc6a151c4" providerId="AD" clId="Web-{A1AA84AF-6556-449B-AA16-1A72CA619707}"/>
    <pc:docChg chg="modSld">
      <pc:chgData name="Valerie McCutcheon" userId="S::valerie.mccutcheon@glasgow.ac.uk::3e4a903d-237e-4692-9cd3-375cc6a151c4" providerId="AD" clId="Web-{A1AA84AF-6556-449B-AA16-1A72CA619707}" dt="2021-08-18T14:08:23.732" v="1841" actId="20577"/>
      <pc:docMkLst>
        <pc:docMk/>
      </pc:docMkLst>
      <pc:sldChg chg="modNotes">
        <pc:chgData name="Valerie McCutcheon" userId="S::valerie.mccutcheon@glasgow.ac.uk::3e4a903d-237e-4692-9cd3-375cc6a151c4" providerId="AD" clId="Web-{A1AA84AF-6556-449B-AA16-1A72CA619707}" dt="2021-08-18T09:47:52.098" v="106"/>
        <pc:sldMkLst>
          <pc:docMk/>
          <pc:sldMk cId="4244171547" sldId="256"/>
        </pc:sldMkLst>
      </pc:sldChg>
      <pc:sldChg chg="modNotes">
        <pc:chgData name="Valerie McCutcheon" userId="S::valerie.mccutcheon@glasgow.ac.uk::3e4a903d-237e-4692-9cd3-375cc6a151c4" providerId="AD" clId="Web-{A1AA84AF-6556-449B-AA16-1A72CA619707}" dt="2021-08-18T09:47:44.942" v="104"/>
        <pc:sldMkLst>
          <pc:docMk/>
          <pc:sldMk cId="426918890" sldId="261"/>
        </pc:sldMkLst>
      </pc:sldChg>
      <pc:sldChg chg="modSp modNotes">
        <pc:chgData name="Valerie McCutcheon" userId="S::valerie.mccutcheon@glasgow.ac.uk::3e4a903d-237e-4692-9cd3-375cc6a151c4" providerId="AD" clId="Web-{A1AA84AF-6556-449B-AA16-1A72CA619707}" dt="2021-08-18T12:52:10.326" v="1579"/>
        <pc:sldMkLst>
          <pc:docMk/>
          <pc:sldMk cId="1968944057" sldId="318"/>
        </pc:sldMkLst>
        <pc:spChg chg="mod">
          <ac:chgData name="Valerie McCutcheon" userId="S::valerie.mccutcheon@glasgow.ac.uk::3e4a903d-237e-4692-9cd3-375cc6a151c4" providerId="AD" clId="Web-{A1AA84AF-6556-449B-AA16-1A72CA619707}" dt="2021-08-18T12:51:26.450" v="1498" actId="20577"/>
          <ac:spMkLst>
            <pc:docMk/>
            <pc:sldMk cId="1968944057" sldId="318"/>
            <ac:spMk id="3" creationId="{00000000-0000-0000-0000-000000000000}"/>
          </ac:spMkLst>
        </pc:spChg>
      </pc:sldChg>
      <pc:sldChg chg="modSp modNotes">
        <pc:chgData name="Valerie McCutcheon" userId="S::valerie.mccutcheon@glasgow.ac.uk::3e4a903d-237e-4692-9cd3-375cc6a151c4" providerId="AD" clId="Web-{A1AA84AF-6556-449B-AA16-1A72CA619707}" dt="2021-08-18T12:54:02.860" v="1716"/>
        <pc:sldMkLst>
          <pc:docMk/>
          <pc:sldMk cId="729003103" sldId="319"/>
        </pc:sldMkLst>
        <pc:spChg chg="mod">
          <ac:chgData name="Valerie McCutcheon" userId="S::valerie.mccutcheon@glasgow.ac.uk::3e4a903d-237e-4692-9cd3-375cc6a151c4" providerId="AD" clId="Web-{A1AA84AF-6556-449B-AA16-1A72CA619707}" dt="2021-08-18T12:53:27.312" v="1693" actId="20577"/>
          <ac:spMkLst>
            <pc:docMk/>
            <pc:sldMk cId="729003103" sldId="319"/>
            <ac:spMk id="3" creationId="{00000000-0000-0000-0000-000000000000}"/>
          </ac:spMkLst>
        </pc:spChg>
      </pc:sldChg>
      <pc:sldChg chg="modNotes">
        <pc:chgData name="Valerie McCutcheon" userId="S::valerie.mccutcheon@glasgow.ac.uk::3e4a903d-237e-4692-9cd3-375cc6a151c4" providerId="AD" clId="Web-{A1AA84AF-6556-449B-AA16-1A72CA619707}" dt="2021-08-18T09:43:34.671" v="49"/>
        <pc:sldMkLst>
          <pc:docMk/>
          <pc:sldMk cId="106496652" sldId="337"/>
        </pc:sldMkLst>
      </pc:sldChg>
      <pc:sldChg chg="modNotes">
        <pc:chgData name="Valerie McCutcheon" userId="S::valerie.mccutcheon@glasgow.ac.uk::3e4a903d-237e-4692-9cd3-375cc6a151c4" providerId="AD" clId="Web-{A1AA84AF-6556-449B-AA16-1A72CA619707}" dt="2021-08-18T12:16:16.732" v="969"/>
        <pc:sldMkLst>
          <pc:docMk/>
          <pc:sldMk cId="2846722391" sldId="408"/>
        </pc:sldMkLst>
      </pc:sldChg>
      <pc:sldChg chg="modNotes">
        <pc:chgData name="Valerie McCutcheon" userId="S::valerie.mccutcheon@glasgow.ac.uk::3e4a903d-237e-4692-9cd3-375cc6a151c4" providerId="AD" clId="Web-{A1AA84AF-6556-449B-AA16-1A72CA619707}" dt="2021-08-18T09:53:01.823" v="278"/>
        <pc:sldMkLst>
          <pc:docMk/>
          <pc:sldMk cId="1751624907" sldId="413"/>
        </pc:sldMkLst>
      </pc:sldChg>
      <pc:sldChg chg="modNotes">
        <pc:chgData name="Valerie McCutcheon" userId="S::valerie.mccutcheon@glasgow.ac.uk::3e4a903d-237e-4692-9cd3-375cc6a151c4" providerId="AD" clId="Web-{A1AA84AF-6556-449B-AA16-1A72CA619707}" dt="2021-08-18T12:18:40.517" v="1041"/>
        <pc:sldMkLst>
          <pc:docMk/>
          <pc:sldMk cId="1667331811" sldId="417"/>
        </pc:sldMkLst>
      </pc:sldChg>
      <pc:sldChg chg="modNotes">
        <pc:chgData name="Valerie McCutcheon" userId="S::valerie.mccutcheon@glasgow.ac.uk::3e4a903d-237e-4692-9cd3-375cc6a151c4" providerId="AD" clId="Web-{A1AA84AF-6556-449B-AA16-1A72CA619707}" dt="2021-08-18T12:18:55.626" v="1045"/>
        <pc:sldMkLst>
          <pc:docMk/>
          <pc:sldMk cId="2851327575" sldId="421"/>
        </pc:sldMkLst>
      </pc:sldChg>
      <pc:sldChg chg="modNotes">
        <pc:chgData name="Valerie McCutcheon" userId="S::valerie.mccutcheon@glasgow.ac.uk::3e4a903d-237e-4692-9cd3-375cc6a151c4" providerId="AD" clId="Web-{A1AA84AF-6556-449B-AA16-1A72CA619707}" dt="2021-08-18T12:18:25.985" v="1040"/>
        <pc:sldMkLst>
          <pc:docMk/>
          <pc:sldMk cId="355974532" sldId="422"/>
        </pc:sldMkLst>
      </pc:sldChg>
      <pc:sldChg chg="delCm modNotes">
        <pc:chgData name="Valerie McCutcheon" userId="S::valerie.mccutcheon@glasgow.ac.uk::3e4a903d-237e-4692-9cd3-375cc6a151c4" providerId="AD" clId="Web-{A1AA84AF-6556-449B-AA16-1A72CA619707}" dt="2021-08-18T12:57:03.989" v="1742"/>
        <pc:sldMkLst>
          <pc:docMk/>
          <pc:sldMk cId="2536552543" sldId="423"/>
        </pc:sldMkLst>
      </pc:sldChg>
      <pc:sldChg chg="modNotes">
        <pc:chgData name="Valerie McCutcheon" userId="S::valerie.mccutcheon@glasgow.ac.uk::3e4a903d-237e-4692-9cd3-375cc6a151c4" providerId="AD" clId="Web-{A1AA84AF-6556-449B-AA16-1A72CA619707}" dt="2021-08-18T12:54:45.751" v="1723"/>
        <pc:sldMkLst>
          <pc:docMk/>
          <pc:sldMk cId="3325519192" sldId="488"/>
        </pc:sldMkLst>
      </pc:sldChg>
      <pc:sldChg chg="modNotes">
        <pc:chgData name="Valerie McCutcheon" userId="S::valerie.mccutcheon@glasgow.ac.uk::3e4a903d-237e-4692-9cd3-375cc6a151c4" providerId="AD" clId="Web-{A1AA84AF-6556-449B-AA16-1A72CA619707}" dt="2021-08-18T12:49:03.884" v="1396"/>
        <pc:sldMkLst>
          <pc:docMk/>
          <pc:sldMk cId="3155365173" sldId="508"/>
        </pc:sldMkLst>
      </pc:sldChg>
      <pc:sldChg chg="modNotes">
        <pc:chgData name="Valerie McCutcheon" userId="S::valerie.mccutcheon@glasgow.ac.uk::3e4a903d-237e-4692-9cd3-375cc6a151c4" providerId="AD" clId="Web-{A1AA84AF-6556-449B-AA16-1A72CA619707}" dt="2021-08-18T12:49:03.759" v="1395"/>
        <pc:sldMkLst>
          <pc:docMk/>
          <pc:sldMk cId="510376013" sldId="510"/>
        </pc:sldMkLst>
      </pc:sldChg>
      <pc:sldChg chg="modNotes">
        <pc:chgData name="Valerie McCutcheon" userId="S::valerie.mccutcheon@glasgow.ac.uk::3e4a903d-237e-4692-9cd3-375cc6a151c4" providerId="AD" clId="Web-{A1AA84AF-6556-449B-AA16-1A72CA619707}" dt="2021-08-18T09:47:19.941" v="95"/>
        <pc:sldMkLst>
          <pc:docMk/>
          <pc:sldMk cId="2119729689" sldId="870"/>
        </pc:sldMkLst>
      </pc:sldChg>
      <pc:sldChg chg="modNotes">
        <pc:chgData name="Valerie McCutcheon" userId="S::valerie.mccutcheon@glasgow.ac.uk::3e4a903d-237e-4692-9cd3-375cc6a151c4" providerId="AD" clId="Web-{A1AA84AF-6556-449B-AA16-1A72CA619707}" dt="2021-08-18T12:17:24.593" v="985"/>
        <pc:sldMkLst>
          <pc:docMk/>
          <pc:sldMk cId="2384017782" sldId="872"/>
        </pc:sldMkLst>
      </pc:sldChg>
      <pc:sldChg chg="modNotes">
        <pc:chgData name="Valerie McCutcheon" userId="S::valerie.mccutcheon@glasgow.ac.uk::3e4a903d-237e-4692-9cd3-375cc6a151c4" providerId="AD" clId="Web-{A1AA84AF-6556-449B-AA16-1A72CA619707}" dt="2021-08-18T12:14:42.245" v="932"/>
        <pc:sldMkLst>
          <pc:docMk/>
          <pc:sldMk cId="3066750543" sldId="873"/>
        </pc:sldMkLst>
      </pc:sldChg>
      <pc:sldChg chg="modNotes">
        <pc:chgData name="Valerie McCutcheon" userId="S::valerie.mccutcheon@glasgow.ac.uk::3e4a903d-237e-4692-9cd3-375cc6a151c4" providerId="AD" clId="Web-{A1AA84AF-6556-449B-AA16-1A72CA619707}" dt="2021-08-18T12:49:38.619" v="1406"/>
        <pc:sldMkLst>
          <pc:docMk/>
          <pc:sldMk cId="2556168994" sldId="874"/>
        </pc:sldMkLst>
      </pc:sldChg>
      <pc:sldChg chg="modNotes">
        <pc:chgData name="Valerie McCutcheon" userId="S::valerie.mccutcheon@glasgow.ac.uk::3e4a903d-237e-4692-9cd3-375cc6a151c4" providerId="AD" clId="Web-{A1AA84AF-6556-449B-AA16-1A72CA619707}" dt="2021-08-18T12:27:35.593" v="1384"/>
        <pc:sldMkLst>
          <pc:docMk/>
          <pc:sldMk cId="300546184" sldId="877"/>
        </pc:sldMkLst>
      </pc:sldChg>
      <pc:sldChg chg="modNotes">
        <pc:chgData name="Valerie McCutcheon" userId="S::valerie.mccutcheon@glasgow.ac.uk::3e4a903d-237e-4692-9cd3-375cc6a151c4" providerId="AD" clId="Web-{A1AA84AF-6556-449B-AA16-1A72CA619707}" dt="2021-08-18T12:49:03.602" v="1392"/>
        <pc:sldMkLst>
          <pc:docMk/>
          <pc:sldMk cId="1396951157" sldId="878"/>
        </pc:sldMkLst>
      </pc:sldChg>
      <pc:sldChg chg="modSp">
        <pc:chgData name="Valerie McCutcheon" userId="S::valerie.mccutcheon@glasgow.ac.uk::3e4a903d-237e-4692-9cd3-375cc6a151c4" providerId="AD" clId="Web-{A1AA84AF-6556-449B-AA16-1A72CA619707}" dt="2021-08-18T14:08:23.732" v="1841" actId="20577"/>
        <pc:sldMkLst>
          <pc:docMk/>
          <pc:sldMk cId="3981834595" sldId="879"/>
        </pc:sldMkLst>
        <pc:spChg chg="mod">
          <ac:chgData name="Valerie McCutcheon" userId="S::valerie.mccutcheon@glasgow.ac.uk::3e4a903d-237e-4692-9cd3-375cc6a151c4" providerId="AD" clId="Web-{A1AA84AF-6556-449B-AA16-1A72CA619707}" dt="2021-08-18T14:08:00.903" v="1836" actId="14100"/>
          <ac:spMkLst>
            <pc:docMk/>
            <pc:sldMk cId="3981834595" sldId="879"/>
            <ac:spMk id="4" creationId="{00000000-0000-0000-0000-000000000000}"/>
          </ac:spMkLst>
        </pc:spChg>
        <pc:spChg chg="mod">
          <ac:chgData name="Valerie McCutcheon" userId="S::valerie.mccutcheon@glasgow.ac.uk::3e4a903d-237e-4692-9cd3-375cc6a151c4" providerId="AD" clId="Web-{A1AA84AF-6556-449B-AA16-1A72CA619707}" dt="2021-08-18T14:08:23.732" v="1841" actId="20577"/>
          <ac:spMkLst>
            <pc:docMk/>
            <pc:sldMk cId="3981834595" sldId="879"/>
            <ac:spMk id="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8/19/2021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la.ac.uk/myglasgow/openaccess/howdoimakemypublicationsopenaccess/otherfundsforopenaccess/"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mailto:research-openaccess@glasgow.ac.uk"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gla.ac.uk/myglasgow/datamanagemen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thinkchecksubmit.org/"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gla.ac.uk/myglasgow/openaccess/howdoimakemypublicationsopenaccess/beforesubmittingyourmanuscrip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a:cs typeface="Calibri"/>
              </a:rPr>
              <a:t>Hi, welcome to this introduction to open access. My name is </a:t>
            </a:r>
            <a:r>
              <a:rPr lang="en-US" sz="1800">
                <a:solidFill>
                  <a:srgbClr val="000000"/>
                </a:solidFill>
                <a:latin typeface="Calibri"/>
                <a:cs typeface="Calibri"/>
              </a:rPr>
              <a:t>Valerie and</a:t>
            </a:r>
            <a:r>
              <a:rPr lang="en-US" sz="1800" b="0" i="0" u="none" strike="noStrike">
                <a:solidFill>
                  <a:srgbClr val="000000"/>
                </a:solidFill>
                <a:effectLst/>
                <a:latin typeface="Calibri"/>
                <a:cs typeface="Calibri"/>
              </a:rPr>
              <a:t> I’m a member of the Research Information Management team.</a:t>
            </a:r>
            <a:r>
              <a:rPr lang="en-US" sz="1800" b="0" i="0">
                <a:solidFill>
                  <a:srgbClr val="000000"/>
                </a:solidFill>
                <a:effectLst/>
                <a:latin typeface="Calibri"/>
                <a:cs typeface="Calibri"/>
              </a:rPr>
              <a:t>​</a:t>
            </a:r>
            <a:endParaRPr lang="en-GB">
              <a:latin typeface="Calibri"/>
              <a:cs typeface="Calibri"/>
            </a:endParaRPr>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665410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funders have open access requirements. You should consider these before submitting an article.</a:t>
            </a:r>
          </a:p>
        </p:txBody>
      </p:sp>
    </p:spTree>
    <p:extLst>
      <p:ext uri="{BB962C8B-B14F-4D97-AF65-F5344CB8AC3E}">
        <p14:creationId xmlns:p14="http://schemas.microsoft.com/office/powerpoint/2010/main" val="310944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a:t>If you received funding for your research, you should always include an acknowledgement of your funding in the correct format. Always include the funders’ reference number in the acknowledgement. If you don’t acknowledge the funder, we may not be able to pay for Gold open access where the paper would otherwise  be eligible for our Open Access funds.</a:t>
            </a:r>
          </a:p>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a:p>
        </p:txBody>
      </p:sp>
    </p:spTree>
    <p:extLst>
      <p:ext uri="{BB962C8B-B14F-4D97-AF65-F5344CB8AC3E}">
        <p14:creationId xmlns:p14="http://schemas.microsoft.com/office/powerpoint/2010/main" val="3048286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UK Research and Innovation (UKRI) are one of the biggest funders of research at the University.</a:t>
            </a:r>
            <a:endParaRPr lang="en-GB" dirty="0"/>
          </a:p>
          <a:p>
            <a:pPr>
              <a:defRPr sz="1800">
                <a:solidFill>
                  <a:srgbClr val="000000"/>
                </a:solidFill>
              </a:defRPr>
            </a:pPr>
            <a:endParaRPr lang="en-GB" dirty="0">
              <a:latin typeface="Calibri" panose="020F0502020204030204"/>
              <a:ea typeface="Arial"/>
              <a:cs typeface="Calibri" panose="020F0502020204030204"/>
            </a:endParaRPr>
          </a:p>
          <a:p>
            <a:pPr>
              <a:spcBef>
                <a:spcPts val="600"/>
              </a:spcBef>
              <a:defRPr sz="1800">
                <a:solidFill>
                  <a:srgbClr val="000000"/>
                </a:solidFill>
              </a:defRPr>
            </a:pPr>
            <a:r>
              <a:rPr lang="en-GB" dirty="0"/>
              <a:t>Current UKRI policy applies to peer-reviewed research articles, non-commissioned reviews, systematic reviews, Cochrane Reviews and conference proceedings acknowledging past or present grants or studentships.  Mandatory page charges and supplements will currently  be covered if we are paying for open access. We do not pay for optional charges like colour covers.</a:t>
            </a:r>
            <a:endParaRPr lang="en-GB" dirty="0">
              <a:cs typeface="Calibri" panose="020F0502020204030204"/>
            </a:endParaRPr>
          </a:p>
          <a:p>
            <a:pPr>
              <a:defRPr sz="1800">
                <a:solidFill>
                  <a:srgbClr val="000000"/>
                </a:solidFill>
              </a:defRPr>
            </a:pPr>
            <a:endParaRPr lang="en-GB" sz="1800" dirty="0">
              <a:latin typeface="Calibri" panose="020F0502020204030204"/>
              <a:ea typeface="Arial"/>
              <a:cs typeface="Calibri" panose="020F0502020204030204"/>
              <a:sym typeface="Arial"/>
            </a:endParaRPr>
          </a:p>
          <a:p>
            <a:pPr>
              <a:spcBef>
                <a:spcPts val="600"/>
              </a:spcBef>
              <a:defRPr sz="1800">
                <a:solidFill>
                  <a:srgbClr val="000000"/>
                </a:solidFill>
              </a:defRPr>
            </a:pPr>
            <a:r>
              <a:rPr lang="en-GB" sz="1800" dirty="0">
                <a:latin typeface="Arial"/>
                <a:ea typeface="Arial"/>
                <a:cs typeface="Arial"/>
                <a:sym typeface="Arial"/>
              </a:rPr>
              <a:t>UKRI require journal articles and conference proceedings to be </a:t>
            </a:r>
            <a:r>
              <a:rPr lang="en-GB" sz="1200" dirty="0">
                <a:latin typeface="Arial"/>
                <a:ea typeface="Arial"/>
                <a:cs typeface="Arial"/>
                <a:sym typeface="Arial"/>
              </a:rPr>
              <a:t>made open access with a maximum embargo of 6 months (</a:t>
            </a:r>
            <a:r>
              <a:rPr lang="en-GB" dirty="0">
                <a:latin typeface="Arial"/>
                <a:ea typeface="Arial"/>
                <a:cs typeface="Arial"/>
                <a:sym typeface="Arial"/>
              </a:rPr>
              <a:t>Science, Technology, Engineering, and Mathematics (STEM</a:t>
            </a:r>
            <a:r>
              <a:rPr lang="en-GB" sz="1200" dirty="0">
                <a:latin typeface="Arial"/>
                <a:ea typeface="Arial"/>
                <a:cs typeface="Arial"/>
                <a:sym typeface="Arial"/>
              </a:rPr>
              <a:t>) or 12 months</a:t>
            </a:r>
            <a:r>
              <a:rPr lang="en-GB" dirty="0">
                <a:latin typeface="Arial"/>
                <a:ea typeface="Arial"/>
                <a:cs typeface="Arial"/>
                <a:sym typeface="Arial"/>
              </a:rPr>
              <a:t> for</a:t>
            </a:r>
            <a:r>
              <a:rPr lang="en-GB" sz="1200" dirty="0">
                <a:latin typeface="Arial"/>
                <a:ea typeface="Arial"/>
                <a:cs typeface="Arial"/>
                <a:sym typeface="Arial"/>
              </a:rPr>
              <a:t> (Arts and Social Sciences).</a:t>
            </a:r>
            <a:endParaRPr lang="en-GB" sz="1200" dirty="0">
              <a:latin typeface="Arial"/>
              <a:ea typeface="Arial"/>
              <a:cs typeface="Arial"/>
            </a:endParaRPr>
          </a:p>
          <a:p>
            <a:pPr marL="342900" indent="-342900">
              <a:spcBef>
                <a:spcPts val="600"/>
              </a:spcBef>
              <a:buFont typeface="Arial" panose="020B0604020202020204" pitchFamily="34" charset="0"/>
              <a:buChar char="•"/>
              <a:defRPr sz="1800">
                <a:solidFill>
                  <a:srgbClr val="000000"/>
                </a:solidFill>
              </a:defRPr>
            </a:pPr>
            <a:endParaRPr lang="en-GB">
              <a:latin typeface="Arial"/>
              <a:ea typeface="Arial"/>
              <a:cs typeface="Arial"/>
              <a:sym typeface="Arial"/>
            </a:endParaRPr>
          </a:p>
          <a:p>
            <a:pPr>
              <a:spcBef>
                <a:spcPts val="600"/>
              </a:spcBef>
              <a:defRPr sz="1800">
                <a:solidFill>
                  <a:srgbClr val="000000"/>
                </a:solidFill>
              </a:defRPr>
            </a:pPr>
            <a:r>
              <a:rPr lang="en-GB" dirty="0">
                <a:latin typeface="Arial"/>
                <a:ea typeface="Arial"/>
                <a:cs typeface="Arial"/>
                <a:sym typeface="Arial"/>
              </a:rPr>
              <a:t>The UKRI</a:t>
            </a:r>
            <a:r>
              <a:rPr lang="en-GB" sz="1200" dirty="0">
                <a:latin typeface="Arial"/>
                <a:ea typeface="Arial"/>
                <a:cs typeface="Arial"/>
                <a:sym typeface="Arial"/>
              </a:rPr>
              <a:t> fund is finite. When it runs out, the embargo periods are extended.</a:t>
            </a:r>
            <a:endParaRPr lang="en-GB" sz="1200" dirty="0">
              <a:latin typeface="Arial"/>
              <a:ea typeface="Arial"/>
              <a:cs typeface="Arial"/>
            </a:endParaRPr>
          </a:p>
          <a:p>
            <a:pPr>
              <a:spcBef>
                <a:spcPts val="600"/>
              </a:spcBef>
              <a:defRPr sz="1800">
                <a:solidFill>
                  <a:srgbClr val="000000"/>
                </a:solidFill>
              </a:defRPr>
            </a:pPr>
            <a:endParaRPr lang="en-GB" dirty="0">
              <a:latin typeface="Arial"/>
              <a:ea typeface="Arial"/>
              <a:cs typeface="Arial"/>
              <a:sym typeface="Arial"/>
            </a:endParaRPr>
          </a:p>
          <a:p>
            <a:pPr>
              <a:spcBef>
                <a:spcPts val="600"/>
              </a:spcBef>
              <a:buFont typeface="Arial" panose="020B0604020202020204" pitchFamily="34" charset="0"/>
              <a:defRPr sz="1800">
                <a:solidFill>
                  <a:srgbClr val="000000"/>
                </a:solidFill>
              </a:defRPr>
            </a:pPr>
            <a:r>
              <a:rPr lang="en-GB" sz="1200" dirty="0">
                <a:latin typeface="Arial"/>
                <a:ea typeface="Arial"/>
                <a:cs typeface="Arial"/>
                <a:sym typeface="Arial"/>
              </a:rPr>
              <a:t>A CC-BY licence is required if we are paying</a:t>
            </a:r>
            <a:r>
              <a:rPr lang="en-GB" dirty="0">
                <a:latin typeface="Arial"/>
                <a:ea typeface="Arial"/>
                <a:cs typeface="Arial"/>
                <a:sym typeface="Arial"/>
              </a:rPr>
              <a:t> for open access</a:t>
            </a:r>
            <a:r>
              <a:rPr lang="en-GB" sz="1200" dirty="0">
                <a:latin typeface="Arial"/>
                <a:ea typeface="Arial"/>
                <a:cs typeface="Arial"/>
                <a:sym typeface="Arial"/>
              </a:rPr>
              <a:t>.</a:t>
            </a:r>
            <a:endParaRPr lang="en-GB" dirty="0"/>
          </a:p>
          <a:p>
            <a:pPr>
              <a:spcBef>
                <a:spcPts val="600"/>
              </a:spcBef>
              <a:defRPr sz="1800">
                <a:solidFill>
                  <a:srgbClr val="000000"/>
                </a:solidFill>
              </a:defRPr>
            </a:pPr>
            <a:endParaRPr lang="en-GB" dirty="0">
              <a:latin typeface="Arial"/>
              <a:ea typeface="Arial"/>
              <a:cs typeface="Arial"/>
              <a:sym typeface="Arial"/>
            </a:endParaRPr>
          </a:p>
          <a:p>
            <a:pPr>
              <a:spcBef>
                <a:spcPts val="600"/>
              </a:spcBef>
              <a:defRPr sz="1800">
                <a:solidFill>
                  <a:srgbClr val="000000"/>
                </a:solidFill>
              </a:defRPr>
            </a:pPr>
            <a:r>
              <a:rPr lang="en-GB" dirty="0">
                <a:latin typeface="Arial"/>
                <a:ea typeface="Arial"/>
                <a:cs typeface="Arial"/>
                <a:sym typeface="Arial"/>
              </a:rPr>
              <a:t>Papers with a biomedical theme</a:t>
            </a:r>
            <a:r>
              <a:rPr lang="en-GB" sz="1200" dirty="0">
                <a:latin typeface="Arial"/>
                <a:ea typeface="Arial"/>
                <a:cs typeface="Arial"/>
                <a:sym typeface="Arial"/>
              </a:rPr>
              <a:t> </a:t>
            </a:r>
            <a:r>
              <a:rPr lang="en-GB" dirty="0">
                <a:latin typeface="Arial"/>
                <a:ea typeface="Arial"/>
                <a:cs typeface="Arial"/>
                <a:sym typeface="Arial"/>
              </a:rPr>
              <a:t>must</a:t>
            </a:r>
            <a:r>
              <a:rPr lang="en-GB" sz="1800" dirty="0">
                <a:latin typeface="Arial"/>
                <a:ea typeface="Arial"/>
                <a:cs typeface="Arial"/>
                <a:sym typeface="Arial"/>
              </a:rPr>
              <a:t> also</a:t>
            </a:r>
            <a:r>
              <a:rPr lang="en-GB" sz="1200" dirty="0">
                <a:latin typeface="Arial"/>
                <a:ea typeface="Arial"/>
                <a:cs typeface="Arial"/>
                <a:sym typeface="Arial"/>
              </a:rPr>
              <a:t> be deposited in </a:t>
            </a:r>
            <a:r>
              <a:rPr lang="en-GB" dirty="0">
                <a:latin typeface="Arial"/>
                <a:ea typeface="Arial"/>
                <a:cs typeface="Arial"/>
                <a:sym typeface="Arial"/>
              </a:rPr>
              <a:t>Europe PubMed</a:t>
            </a:r>
            <a:r>
              <a:rPr lang="en-GB" sz="1200" dirty="0">
                <a:latin typeface="Arial"/>
                <a:ea typeface="Arial"/>
                <a:cs typeface="Arial"/>
                <a:sym typeface="Arial"/>
              </a:rPr>
              <a:t> Central.</a:t>
            </a:r>
            <a:r>
              <a:rPr lang="en-GB" dirty="0">
                <a:latin typeface="Arial"/>
                <a:ea typeface="Arial"/>
                <a:cs typeface="Arial"/>
                <a:sym typeface="Arial"/>
              </a:rPr>
              <a:t>  (This is usually Medical Research Council, and sometimes Biotechnology and Biological Sciences Research Council or other research councils). Sometimes the publisher will deposit in PubMed and sometimes we ask the author to arrange this.</a:t>
            </a:r>
            <a:endParaRPr lang="en-GB" dirty="0">
              <a:latin typeface="Arial"/>
              <a:ea typeface="Arial"/>
              <a:cs typeface="Arial"/>
            </a:endParaRPr>
          </a:p>
          <a:p>
            <a:pPr>
              <a:spcBef>
                <a:spcPts val="600"/>
              </a:spcBef>
              <a:defRPr sz="1800">
                <a:solidFill>
                  <a:srgbClr val="000000"/>
                </a:solidFill>
              </a:defRPr>
            </a:pPr>
            <a:endParaRPr lang="en-GB" dirty="0">
              <a:latin typeface="Arial"/>
              <a:ea typeface="Arial"/>
              <a:cs typeface="Arial"/>
              <a:sym typeface="Arial"/>
            </a:endParaRPr>
          </a:p>
          <a:p>
            <a:pPr>
              <a:spcBef>
                <a:spcPts val="600"/>
              </a:spcBef>
              <a:defRPr sz="1800">
                <a:solidFill>
                  <a:srgbClr val="000000"/>
                </a:solidFill>
              </a:defRPr>
            </a:pPr>
            <a:r>
              <a:rPr lang="en-GB" dirty="0">
                <a:latin typeface="Arial"/>
                <a:cs typeface="Arial"/>
                <a:sym typeface="Arial"/>
              </a:rPr>
              <a:t>A new </a:t>
            </a:r>
            <a:r>
              <a:rPr lang="en-GB" sz="1800" dirty="0">
                <a:latin typeface="Arial"/>
                <a:cs typeface="Arial"/>
              </a:rPr>
              <a:t>policy applies to UKRI funded articles and conference proceedings submitted from the 1st April 2022.</a:t>
            </a:r>
            <a:endParaRPr lang="en-GB" dirty="0">
              <a:latin typeface="Arial"/>
              <a:cs typeface="Arial"/>
            </a:endParaRPr>
          </a:p>
          <a:p>
            <a:pPr>
              <a:spcBef>
                <a:spcPts val="600"/>
              </a:spcBef>
            </a:pPr>
            <a:endParaRPr lang="en-GB" sz="1800" dirty="0">
              <a:latin typeface="Arial"/>
              <a:cs typeface="Arial"/>
            </a:endParaRPr>
          </a:p>
          <a:p>
            <a:pPr>
              <a:spcBef>
                <a:spcPts val="600"/>
              </a:spcBef>
            </a:pPr>
            <a:r>
              <a:rPr lang="en-GB" dirty="0"/>
              <a:t>Articles and conference proceedings must be open access immediately with a CC-BY licence whether via the gold or green route.</a:t>
            </a:r>
            <a:endParaRPr lang="en-GB" dirty="0">
              <a:cs typeface="Calibri" panose="020F0502020204030204"/>
            </a:endParaRPr>
          </a:p>
          <a:p>
            <a:pPr>
              <a:lnSpc>
                <a:spcPct val="90000"/>
              </a:lnSpc>
              <a:spcBef>
                <a:spcPts val="600"/>
              </a:spcBef>
            </a:pPr>
            <a:endParaRPr lang="en-GB" dirty="0"/>
          </a:p>
          <a:p>
            <a:pPr>
              <a:lnSpc>
                <a:spcPct val="90000"/>
              </a:lnSpc>
              <a:spcBef>
                <a:spcPts val="600"/>
              </a:spcBef>
            </a:pPr>
            <a:r>
              <a:rPr lang="en-GB" dirty="0"/>
              <a:t>Authors using the green route will be expected to include a standard declaration with their submission to a publisher.  The declaration must state that they retain the right to post their accepted manuscript on a repository with a CC-BY licence.  </a:t>
            </a:r>
            <a:endParaRPr lang="en-US" dirty="0">
              <a:cs typeface="Calibri" panose="020F0502020204030204"/>
            </a:endParaRPr>
          </a:p>
          <a:p>
            <a:endParaRPr lang="en-GB" dirty="0">
              <a:cs typeface="Calibri" panose="020F0502020204030204"/>
            </a:endParaRPr>
          </a:p>
          <a:p>
            <a:r>
              <a:rPr lang="en-GB" dirty="0"/>
              <a:t>(‘For the purpose of open access, the author has applied a CC BY public copyright licence (where permitted by UKRI ‘Open Government Licence’ or ‘CC-BY-ND public copyright licence’ may be stated instead) to any Author Accepted Manuscript version arising’  (Speaker note – this is being amended August 2021 so materials need to be updated))</a:t>
            </a:r>
            <a:endParaRPr lang="en-GB" dirty="0">
              <a:cs typeface="Calibri" panose="020F0502020204030204"/>
            </a:endParaRPr>
          </a:p>
          <a:p>
            <a:endParaRPr lang="en-GB" dirty="0">
              <a:cs typeface="Calibri" panose="020F0502020204030204"/>
            </a:endParaRPr>
          </a:p>
          <a:p>
            <a:r>
              <a:rPr lang="en-GB" dirty="0"/>
              <a:t>UKRI will not pay open access fees for hybrid subscription journals except if they are on a list of transformational journals.  </a:t>
            </a:r>
            <a:endParaRPr lang="en-GB" dirty="0">
              <a:cs typeface="Calibri" panose="020F0502020204030204"/>
            </a:endParaRPr>
          </a:p>
          <a:p>
            <a:endParaRPr lang="en-GB" dirty="0">
              <a:cs typeface="Calibri" panose="020F0502020204030204"/>
            </a:endParaRPr>
          </a:p>
          <a:p>
            <a:r>
              <a:rPr lang="en-GB" dirty="0">
                <a:cs typeface="Calibri" panose="020F0502020204030204"/>
              </a:rPr>
              <a:t>UKRI also recommend the use of pre-prints  </a:t>
            </a:r>
            <a:r>
              <a:rPr lang="en-US" dirty="0"/>
              <a:t>– early drafts before peer-review.</a:t>
            </a:r>
            <a:endParaRPr lang="en-US" dirty="0">
              <a:cs typeface="Calibri"/>
            </a:endParaRPr>
          </a:p>
          <a:p>
            <a:endParaRPr lang="en-GB" dirty="0">
              <a:cs typeface="Calibri" panose="020F0502020204030204"/>
            </a:endParaRPr>
          </a:p>
          <a:p>
            <a:r>
              <a:rPr lang="en-GB" dirty="0">
                <a:cs typeface="Calibri" panose="020F0502020204030204"/>
              </a:rPr>
              <a:t>There are some exceptions  to these requirements.</a:t>
            </a:r>
          </a:p>
          <a:p>
            <a:endParaRPr lang="en-GB" dirty="0">
              <a:cs typeface="Calibri" panose="020F0502020204030204"/>
            </a:endParaRPr>
          </a:p>
          <a:p>
            <a:r>
              <a:rPr lang="en-GB" dirty="0">
                <a:cs typeface="Calibri" panose="020F0502020204030204"/>
              </a:rPr>
              <a:t>There is also a new open access books policy coming into force in 2024</a:t>
            </a:r>
          </a:p>
          <a:p>
            <a:endParaRPr lang="en-GB" dirty="0">
              <a:cs typeface="Calibri" panose="020F0502020204030204"/>
            </a:endParaRPr>
          </a:p>
          <a:p>
            <a:r>
              <a:rPr lang="en-GB" dirty="0">
                <a:cs typeface="Calibri" panose="020F0502020204030204"/>
              </a:rPr>
              <a:t>Further guidance on University of Glasgow support for these policy changes will be provided by the University in advance of April 2022.</a:t>
            </a:r>
          </a:p>
          <a:p>
            <a:endParaRPr lang="en-GB" dirty="0">
              <a:cs typeface="Calibri" panose="020F0502020204030204"/>
            </a:endParaRPr>
          </a:p>
          <a:p>
            <a:br>
              <a:rPr lang="en-US" dirty="0"/>
            </a:br>
            <a:endParaRPr lang="en-US" dirty="0"/>
          </a:p>
          <a:p>
            <a:endParaRPr lang="en-GB" dirty="0">
              <a:cs typeface="Calibri" panose="020F0502020204030204"/>
            </a:endParaRPr>
          </a:p>
          <a:p>
            <a:endParaRPr lang="en-GB" dirty="0">
              <a:cs typeface="Calibri" panose="020F0502020204030204"/>
            </a:endParaRPr>
          </a:p>
          <a:p>
            <a:endParaRPr lang="en-GB" dirty="0">
              <a:cs typeface="Calibri" panose="020F0502020204030204"/>
            </a:endParaRPr>
          </a:p>
          <a:p>
            <a:endParaRPr lang="en-US" dirty="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A02F00-C535-204F-B4B5-528FB2DC4F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9908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cs typeface="Calibri"/>
            </a:endParaRPr>
          </a:p>
          <a:p>
            <a:r>
              <a:rPr lang="en-GB">
                <a:cs typeface="Calibri"/>
              </a:rPr>
              <a:t>There are several other funders who provide support for open access.   </a:t>
            </a:r>
            <a:endParaRPr lang="en-US">
              <a:latin typeface="Arial"/>
            </a:endParaRPr>
          </a:p>
          <a:p>
            <a:endParaRPr lang="en-GB" dirty="0">
              <a:latin typeface="Arial"/>
            </a:endParaRPr>
          </a:p>
          <a:p>
            <a:r>
              <a:rPr lang="en-GB" sz="1200">
                <a:solidFill>
                  <a:schemeClr val="tx1"/>
                </a:solidFill>
                <a:latin typeface="Arial"/>
              </a:rPr>
              <a:t>Policies vary but generally apply to peer-reviewed original research and review articles that acknowledge past or </a:t>
            </a:r>
            <a:r>
              <a:rPr lang="en-GB">
                <a:latin typeface="Arial"/>
              </a:rPr>
              <a:t>present </a:t>
            </a:r>
            <a:r>
              <a:rPr lang="en-GB" sz="1200">
                <a:solidFill>
                  <a:schemeClr val="tx1"/>
                </a:solidFill>
                <a:latin typeface="Arial"/>
              </a:rPr>
              <a:t>grants or studentships</a:t>
            </a:r>
            <a:r>
              <a:rPr lang="en-GB">
                <a:latin typeface="Arial"/>
              </a:rPr>
              <a:t> to the University</a:t>
            </a:r>
            <a:r>
              <a:rPr lang="en-GB" sz="1200">
                <a:solidFill>
                  <a:schemeClr val="tx1"/>
                </a:solidFill>
                <a:latin typeface="Arial"/>
              </a:rPr>
              <a:t>.</a:t>
            </a:r>
            <a:endParaRPr lang="en-US">
              <a:solidFill>
                <a:schemeClr val="tx1"/>
              </a:solidFill>
              <a:latin typeface="Arial"/>
              <a:cs typeface="Arial"/>
            </a:endParaRPr>
          </a:p>
          <a:p>
            <a:pPr marL="0" indent="0"/>
            <a:endParaRPr lang="en-GB" sz="1200" dirty="0">
              <a:solidFill>
                <a:schemeClr val="tx1"/>
              </a:solidFill>
            </a:endParaRPr>
          </a:p>
          <a:p>
            <a:pPr marL="342900" indent="-342900">
              <a:buFont typeface="Arial" panose="020B0604020202020204" pitchFamily="34" charset="0"/>
              <a:buChar char="•"/>
            </a:pPr>
            <a:r>
              <a:rPr lang="en-GB" sz="1200" dirty="0">
                <a:solidFill>
                  <a:schemeClr val="tx1"/>
                </a:solidFill>
                <a:latin typeface="Arial"/>
              </a:rPr>
              <a:t>A CC-BY licence is usually required if the funder pays.</a:t>
            </a:r>
          </a:p>
          <a:p>
            <a:pPr marL="342900" indent="-342900">
              <a:buFont typeface="Arial" panose="020B0604020202020204" pitchFamily="34" charset="0"/>
              <a:buChar char="•"/>
            </a:pPr>
            <a:endParaRPr lang="en-GB" sz="1200" dirty="0">
              <a:solidFill>
                <a:schemeClr val="tx1"/>
              </a:solidFill>
            </a:endParaRPr>
          </a:p>
          <a:p>
            <a:pPr marL="342900" indent="-342900">
              <a:buFont typeface="Arial" panose="020B0604020202020204" pitchFamily="34" charset="0"/>
              <a:buChar char="•"/>
            </a:pPr>
            <a:r>
              <a:rPr lang="en-GB" sz="1200" dirty="0">
                <a:solidFill>
                  <a:schemeClr val="tx1"/>
                </a:solidFill>
                <a:latin typeface="Arial"/>
              </a:rPr>
              <a:t>Biomedical articles must generally be deposited in PubMed Central </a:t>
            </a:r>
            <a:endParaRPr lang="en-GB" sz="1200" dirty="0">
              <a:solidFill>
                <a:schemeClr val="tx1"/>
              </a:solidFill>
            </a:endParaRPr>
          </a:p>
          <a:p>
            <a:pPr marL="342900" indent="-342900">
              <a:buFont typeface="Arial" panose="020B0604020202020204" pitchFamily="34" charset="0"/>
              <a:buChar char="•"/>
            </a:pPr>
            <a:endParaRPr lang="en-GB" sz="1200" b="1" dirty="0">
              <a:solidFill>
                <a:schemeClr val="tx1"/>
              </a:solidFill>
            </a:endParaRPr>
          </a:p>
          <a:p>
            <a:pPr marL="342900" indent="-342900">
              <a:buFont typeface="Arial" panose="020B0604020202020204" pitchFamily="34" charset="0"/>
              <a:buChar char="•"/>
            </a:pPr>
            <a:r>
              <a:rPr lang="en-GB" sz="1200">
                <a:solidFill>
                  <a:schemeClr val="tx1"/>
                </a:solidFill>
              </a:rPr>
              <a:t>The funders have differing procedures – some provide </a:t>
            </a:r>
            <a:r>
              <a:rPr lang="en-GB"/>
              <a:t>the University with block grants for open access,</a:t>
            </a:r>
            <a:r>
              <a:rPr lang="en-GB" sz="1200">
                <a:solidFill>
                  <a:schemeClr val="tx1"/>
                </a:solidFill>
              </a:rPr>
              <a:t> others ask us to apply directly to them.</a:t>
            </a:r>
            <a:endParaRPr lang="en-GB" sz="1200">
              <a:solidFill>
                <a:schemeClr val="tx1"/>
              </a:solidFill>
              <a:cs typeface="Calibri"/>
            </a:endParaRPr>
          </a:p>
          <a:p>
            <a:pPr marL="342900" indent="-342900">
              <a:buFont typeface="Arial" panose="020B0604020202020204" pitchFamily="34" charset="0"/>
              <a:buChar char="•"/>
            </a:pPr>
            <a:endParaRPr lang="en-GB" sz="1200" dirty="0">
              <a:solidFill>
                <a:schemeClr val="tx1"/>
              </a:solidFill>
            </a:endParaRPr>
          </a:p>
          <a:p>
            <a:r>
              <a:rPr lang="en-GB">
                <a:cs typeface="Calibri" panose="020F0502020204030204"/>
              </a:rPr>
              <a:t>The funders listed on this slide all typically provide funding for open access and we can usually help you access these funds.  Some funders will allow you to apply for open access funds in your grant application.  Check the terms of the funding call.</a:t>
            </a:r>
            <a:endParaRPr lang="en-GB"/>
          </a:p>
          <a:p>
            <a:endParaRPr lang="en-GB" dirty="0">
              <a:cs typeface="Calibri" panose="020F0502020204030204"/>
            </a:endParaRPr>
          </a:p>
          <a:p>
            <a:r>
              <a:rPr lang="en-GB" sz="1200">
                <a:solidFill>
                  <a:schemeClr val="tx1"/>
                </a:solidFill>
              </a:rPr>
              <a:t>You can find details of the funders’ </a:t>
            </a:r>
            <a:r>
              <a:rPr lang="en-GB"/>
              <a:t>policies via </a:t>
            </a:r>
            <a:r>
              <a:rPr lang="en-GB" sz="1200">
                <a:solidFill>
                  <a:schemeClr val="tx1"/>
                </a:solidFill>
              </a:rPr>
              <a:t>the link at the bottom of this slide.</a:t>
            </a:r>
            <a:r>
              <a:rPr lang="en-GB"/>
              <a:t> </a:t>
            </a:r>
            <a:endParaRPr lang="en-GB" dirty="0"/>
          </a:p>
          <a:p>
            <a:endParaRPr lang="en-GB" dirty="0"/>
          </a:p>
          <a:p>
            <a:r>
              <a:rPr lang="en-GB" dirty="0">
                <a:hlinkClick r:id="rId3"/>
              </a:rPr>
              <a:t>https://www.gla.ac.uk/myglasgow/openaccess/howdoimakemypublicationsopenaccess/otherfundsforopenaccess/</a:t>
            </a:r>
            <a:endParaRPr lang="en-GB">
              <a:cs typeface="Calibri"/>
            </a:endParaRPr>
          </a:p>
          <a:p>
            <a:endParaRPr lang="en-GB" dirty="0">
              <a:cs typeface="Calibri"/>
            </a:endParaRPr>
          </a:p>
          <a:p>
            <a:endParaRPr lang="en-GB" dirty="0">
              <a:cs typeface="Calibri"/>
            </a:endParaRPr>
          </a:p>
          <a:p>
            <a:r>
              <a:rPr lang="en-GB">
                <a:cs typeface="Calibri"/>
              </a:rPr>
              <a:t>Remember also the University policy is to use the ‘green’ route where available so payment is not always necessary.</a:t>
            </a:r>
          </a:p>
          <a:p>
            <a:endParaRPr lang="en-GB" dirty="0">
              <a:cs typeface="Calibri"/>
            </a:endParaRPr>
          </a:p>
          <a:p>
            <a:r>
              <a:rPr lang="en-GB" dirty="0"/>
              <a:t>Again, check that the journal’s policy matches your funder requirements before submitting your paper. If you’re not sure, email us at </a:t>
            </a:r>
            <a:r>
              <a:rPr lang="en-GB" dirty="0">
                <a:hlinkClick r:id="rId4"/>
              </a:rPr>
              <a:t>research-openaccess@glasgow.ac.uk</a:t>
            </a:r>
            <a:r>
              <a:rPr lang="en-GB" dirty="0"/>
              <a:t>.</a:t>
            </a: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sz="1200" b="0" i="0" u="none" strike="noStrike" kern="1200" cap="none" spc="0" normalizeH="0" baseline="0" noProof="0" dirty="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796920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rPr>
              <a:t>The </a:t>
            </a:r>
            <a:r>
              <a:rPr lang="en-US" dirty="0" err="1">
                <a:latin typeface="Arial"/>
              </a:rPr>
              <a:t>Wellcome</a:t>
            </a:r>
            <a:r>
              <a:rPr lang="en-US" sz="1200" dirty="0">
                <a:latin typeface="Arial"/>
              </a:rPr>
              <a:t> Trust has a new policy which applies to Original Research Articles Submitted from 1st January 2021</a:t>
            </a:r>
          </a:p>
          <a:p>
            <a:pPr marL="0" indent="0"/>
            <a:endParaRPr lang="en-US" sz="1200" dirty="0">
              <a:latin typeface="Arial"/>
            </a:endParaRPr>
          </a:p>
          <a:p>
            <a:pPr marL="0" indent="0"/>
            <a:r>
              <a:rPr lang="en-US" sz="1200" dirty="0">
                <a:latin typeface="Arial"/>
              </a:rPr>
              <a:t>This means articles must:</a:t>
            </a:r>
            <a:endParaRPr lang="en-US" sz="1200" dirty="0"/>
          </a:p>
          <a:p>
            <a:pPr marL="342900" indent="-342900">
              <a:buFont typeface="Arial"/>
              <a:buChar char="•"/>
            </a:pPr>
            <a:endParaRPr lang="en-US" sz="1200" dirty="0"/>
          </a:p>
          <a:p>
            <a:pPr marL="342900" indent="-342900">
              <a:buFont typeface="Arial"/>
              <a:buChar char="•"/>
            </a:pPr>
            <a:r>
              <a:rPr lang="en-US" sz="1200" dirty="0">
                <a:latin typeface="Arial"/>
              </a:rPr>
              <a:t>Be freely available on </a:t>
            </a:r>
            <a:r>
              <a:rPr lang="en-US" dirty="0">
                <a:latin typeface="Arial"/>
              </a:rPr>
              <a:t>Europe PubMed</a:t>
            </a:r>
            <a:r>
              <a:rPr lang="en-US" sz="1200" dirty="0">
                <a:latin typeface="Arial"/>
              </a:rPr>
              <a:t> Central</a:t>
            </a:r>
            <a:endParaRPr lang="en-US" sz="1200" dirty="0">
              <a:latin typeface="Arial"/>
              <a:cs typeface="Arial"/>
            </a:endParaRPr>
          </a:p>
          <a:p>
            <a:pPr marL="342900" indent="-342900">
              <a:buFont typeface="Arial"/>
              <a:buChar char="•"/>
            </a:pPr>
            <a:r>
              <a:rPr lang="en-US" sz="1200" dirty="0">
                <a:latin typeface="Arial"/>
              </a:rPr>
              <a:t>Have a CC-BY </a:t>
            </a:r>
            <a:r>
              <a:rPr lang="en-US" sz="1200" dirty="0" err="1">
                <a:latin typeface="Arial"/>
              </a:rPr>
              <a:t>licence</a:t>
            </a:r>
            <a:r>
              <a:rPr lang="en-US" dirty="0">
                <a:latin typeface="Arial"/>
              </a:rPr>
              <a:t> </a:t>
            </a:r>
            <a:endParaRPr lang="en-US" sz="1200">
              <a:latin typeface="Arial"/>
              <a:cs typeface="Arial"/>
            </a:endParaRPr>
          </a:p>
          <a:p>
            <a:pPr marL="342900" indent="-342900">
              <a:buFont typeface="Arial"/>
              <a:buChar char="•"/>
            </a:pPr>
            <a:r>
              <a:rPr lang="en-US" sz="1200" dirty="0">
                <a:latin typeface="Arial"/>
              </a:rPr>
              <a:t>And the author must include a statement</a:t>
            </a:r>
            <a:r>
              <a:rPr lang="en-US" dirty="0">
                <a:latin typeface="Arial"/>
              </a:rPr>
              <a:t> with their</a:t>
            </a:r>
            <a:r>
              <a:rPr lang="en-US" sz="1200" dirty="0">
                <a:latin typeface="Arial"/>
              </a:rPr>
              <a:t> submission to publisher</a:t>
            </a:r>
            <a:endParaRPr lang="en-US" sz="1200" dirty="0">
              <a:cs typeface="Calibri" panose="020F0502020204030204"/>
            </a:endParaRPr>
          </a:p>
          <a:p>
            <a:pPr marL="0" indent="0">
              <a:buFont typeface="Arial"/>
              <a:buNone/>
            </a:pPr>
            <a:endParaRPr lang="en-US" sz="1200" dirty="0">
              <a:latin typeface="Arial"/>
              <a:cs typeface="Arial"/>
            </a:endParaRPr>
          </a:p>
          <a:p>
            <a:r>
              <a:rPr lang="en-US" sz="1200" dirty="0">
                <a:latin typeface="Arial"/>
                <a:cs typeface="Arial"/>
              </a:rPr>
              <a:t>This </a:t>
            </a:r>
            <a:r>
              <a:rPr lang="en-US" dirty="0">
                <a:latin typeface="Arial"/>
                <a:cs typeface="Arial"/>
              </a:rPr>
              <a:t>statement allows</a:t>
            </a:r>
            <a:r>
              <a:rPr lang="en-US" sz="1200" dirty="0">
                <a:latin typeface="Arial"/>
                <a:cs typeface="Arial"/>
              </a:rPr>
              <a:t> the author to make the accepted version open access e.g. via the University repository ‘Enlighten’ and Europe PubMed Central even if the publisher does not offer a compliant open access route or funds are not available to pay the publisher.</a:t>
            </a:r>
            <a:endParaRPr lang="en-US" sz="1200" dirty="0">
              <a:latin typeface="Arial"/>
            </a:endParaRPr>
          </a:p>
          <a:p>
            <a:pPr marL="0" indent="0"/>
            <a:endParaRPr lang="en-US" sz="1200" dirty="0"/>
          </a:p>
          <a:p>
            <a:pPr marL="342900" indent="-342900"/>
            <a:r>
              <a:rPr lang="en-US" sz="1200" dirty="0">
                <a:latin typeface="Arial"/>
                <a:cs typeface="Arial"/>
              </a:rPr>
              <a:t>Wellcome will only fund submissions to fully open access journals or those transforming to open access.</a:t>
            </a:r>
            <a:endParaRPr lang="en-US" sz="1200" dirty="0">
              <a:latin typeface="Arial"/>
            </a:endParaRPr>
          </a:p>
          <a:p>
            <a:pPr marL="342900" indent="-342900"/>
            <a:endParaRPr lang="en-US" sz="1200" dirty="0">
              <a:latin typeface="Arial"/>
              <a:cs typeface="Arial"/>
            </a:endParaRPr>
          </a:p>
          <a:p>
            <a:pPr marL="342900" indent="-342900"/>
            <a:r>
              <a:rPr lang="en-US" sz="1200" dirty="0">
                <a:latin typeface="Arial"/>
                <a:cs typeface="Arial"/>
              </a:rPr>
              <a:t>Authors are also encouraged to share pre-prints</a:t>
            </a:r>
            <a:r>
              <a:rPr lang="en-US" dirty="0">
                <a:latin typeface="Arial"/>
                <a:cs typeface="Arial"/>
              </a:rPr>
              <a:t> and are required to do so where there is a significant public health benefit</a:t>
            </a:r>
            <a:endParaRPr lang="en-US" sz="1200" dirty="0">
              <a:cs typeface="Arial"/>
            </a:endParaRPr>
          </a:p>
          <a:p>
            <a:pPr marL="342900" indent="-342900"/>
            <a:endParaRPr lang="en-US" sz="1200" dirty="0">
              <a:cs typeface="Arial"/>
            </a:endParaRPr>
          </a:p>
          <a:p>
            <a:pPr marL="342900" indent="-342900"/>
            <a:r>
              <a:rPr lang="en-US" dirty="0" err="1">
                <a:latin typeface="Arial"/>
                <a:cs typeface="Arial"/>
              </a:rPr>
              <a:t>Wellcome</a:t>
            </a:r>
            <a:r>
              <a:rPr lang="en-US" dirty="0">
                <a:latin typeface="Arial"/>
                <a:cs typeface="Arial"/>
              </a:rPr>
              <a:t> Trust also require</a:t>
            </a:r>
            <a:r>
              <a:rPr lang="en-US" sz="1200" dirty="0">
                <a:latin typeface="Arial"/>
                <a:cs typeface="Arial"/>
              </a:rPr>
              <a:t> open access for books and book chapters</a:t>
            </a:r>
            <a:r>
              <a:rPr lang="en-US" dirty="0">
                <a:latin typeface="Arial"/>
                <a:cs typeface="Arial"/>
              </a:rPr>
              <a:t> and provide funding to support this</a:t>
            </a:r>
            <a:r>
              <a:rPr lang="en-US" sz="1200" dirty="0">
                <a:latin typeface="Arial"/>
                <a:cs typeface="Arial"/>
              </a:rPr>
              <a:t>.</a:t>
            </a:r>
            <a:endParaRPr lang="en-US" sz="1200" dirty="0">
              <a:cs typeface="Arial"/>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775576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The University has a number of arrangements with different publishers to lessen the cost of open access, and in some cases to get open access for free for articles by University of Glasgow authors. These arrangements are updated quite frequently, so check our Publisher Arrangements page to see whether any apply to you and contact </a:t>
            </a:r>
            <a:r>
              <a:rPr lang="en-GB" dirty="0">
                <a:hlinkClick r:id="rId3"/>
              </a:rPr>
              <a:t>research-openaccess@glasgow.ac.uk</a:t>
            </a:r>
            <a:r>
              <a:rPr lang="en-GB" dirty="0"/>
              <a:t> if you want to check if your paper can be covered by one of these arrangements.</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A02F00-C535-204F-B4B5-528FB2DC4F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008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other main driver of open access is the Research Excellence Framework or REF.</a:t>
            </a:r>
            <a:endParaRPr lang="en-GB" dirty="0"/>
          </a:p>
        </p:txBody>
      </p:sp>
    </p:spTree>
    <p:extLst>
      <p:ext uri="{BB962C8B-B14F-4D97-AF65-F5344CB8AC3E}">
        <p14:creationId xmlns:p14="http://schemas.microsoft.com/office/powerpoint/2010/main" val="2927901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defRPr sz="1800">
                <a:solidFill>
                  <a:srgbClr val="000000"/>
                </a:solidFill>
              </a:defRPr>
            </a:pPr>
            <a:r>
              <a:rPr lang="en-GB" sz="1200" dirty="0">
                <a:latin typeface="Arial"/>
                <a:ea typeface="Arial"/>
                <a:cs typeface="Arial"/>
                <a:sym typeface="Arial"/>
              </a:rPr>
              <a:t>The Research Excellence Framework (REF) is a process of expert review of research outputs across UK universities</a:t>
            </a:r>
            <a:r>
              <a:rPr lang="en-GB" dirty="0">
                <a:latin typeface="Arial"/>
                <a:ea typeface="Arial"/>
                <a:cs typeface="Arial"/>
                <a:sym typeface="Arial"/>
              </a:rPr>
              <a:t> that takes place</a:t>
            </a:r>
            <a:r>
              <a:rPr lang="en-GB" sz="1800" dirty="0">
                <a:latin typeface="Arial"/>
                <a:ea typeface="Arial"/>
                <a:cs typeface="Arial"/>
                <a:sym typeface="Arial"/>
              </a:rPr>
              <a:t> every few years</a:t>
            </a:r>
            <a:r>
              <a:rPr lang="en-GB" sz="1200" dirty="0">
                <a:latin typeface="Arial"/>
                <a:ea typeface="Arial"/>
                <a:cs typeface="Arial"/>
                <a:sym typeface="Arial"/>
              </a:rPr>
              <a:t>. The exercise:</a:t>
            </a:r>
          </a:p>
          <a:p>
            <a:pPr marL="0" indent="0">
              <a:spcBef>
                <a:spcPts val="600"/>
              </a:spcBef>
              <a:defRPr sz="1800">
                <a:solidFill>
                  <a:srgbClr val="000000"/>
                </a:solidFill>
              </a:defRPr>
            </a:pPr>
            <a:endParaRPr lang="en-GB" sz="1200" dirty="0">
              <a:latin typeface="Arial"/>
              <a:ea typeface="Arial"/>
              <a:cs typeface="Arial"/>
              <a:sym typeface="Arial"/>
            </a:endParaRPr>
          </a:p>
          <a:p>
            <a:pPr marL="342900" indent="-342900">
              <a:spcBef>
                <a:spcPts val="600"/>
              </a:spcBef>
              <a:buFont typeface="Arial" panose="020B0604020202020204" pitchFamily="34" charset="0"/>
              <a:buChar char="•"/>
              <a:defRPr sz="1800">
                <a:solidFill>
                  <a:srgbClr val="000000"/>
                </a:solidFill>
              </a:defRPr>
            </a:pPr>
            <a:r>
              <a:rPr lang="en-GB" sz="1200" dirty="0">
                <a:latin typeface="Arial"/>
                <a:ea typeface="Arial"/>
                <a:cs typeface="Arial"/>
                <a:sym typeface="Arial"/>
              </a:rPr>
              <a:t>Provides accountability for public spending on research,</a:t>
            </a:r>
          </a:p>
          <a:p>
            <a:pPr marL="342900" indent="-342900">
              <a:spcBef>
                <a:spcPts val="600"/>
              </a:spcBef>
              <a:buFont typeface="Arial" panose="020B0604020202020204" pitchFamily="34" charset="0"/>
              <a:buChar char="•"/>
              <a:defRPr sz="1800">
                <a:solidFill>
                  <a:srgbClr val="000000"/>
                </a:solidFill>
              </a:defRPr>
            </a:pPr>
            <a:r>
              <a:rPr lang="en-GB">
                <a:latin typeface="Arial"/>
                <a:ea typeface="Arial"/>
                <a:cs typeface="Arial"/>
                <a:sym typeface="Arial"/>
              </a:rPr>
              <a:t>Provides benchmarking</a:t>
            </a:r>
            <a:r>
              <a:rPr lang="en-GB" sz="1200">
                <a:latin typeface="Arial"/>
                <a:ea typeface="Arial"/>
                <a:cs typeface="Arial"/>
                <a:sym typeface="Arial"/>
              </a:rPr>
              <a:t> for the quality of outputs</a:t>
            </a:r>
            <a:endParaRPr lang="en-GB" sz="1200">
              <a:latin typeface="Arial"/>
              <a:ea typeface="Arial"/>
              <a:cs typeface="Arial"/>
            </a:endParaRPr>
          </a:p>
          <a:p>
            <a:pPr marL="342900" indent="-342900">
              <a:spcBef>
                <a:spcPts val="600"/>
              </a:spcBef>
              <a:buFont typeface="Arial" panose="020B0604020202020204" pitchFamily="34" charset="0"/>
              <a:buChar char="•"/>
              <a:defRPr sz="1800">
                <a:solidFill>
                  <a:srgbClr val="000000"/>
                </a:solidFill>
              </a:defRPr>
            </a:pPr>
            <a:r>
              <a:rPr lang="en-GB">
                <a:latin typeface="Arial"/>
                <a:ea typeface="Arial"/>
                <a:cs typeface="Arial"/>
                <a:sym typeface="Arial"/>
              </a:rPr>
              <a:t>And informs</a:t>
            </a:r>
            <a:r>
              <a:rPr lang="en-GB" sz="1200">
                <a:latin typeface="Arial"/>
                <a:ea typeface="Arial"/>
                <a:cs typeface="Arial"/>
                <a:sym typeface="Arial"/>
              </a:rPr>
              <a:t> the allocation of funding to universities.</a:t>
            </a:r>
            <a:endParaRPr lang="en-GB" sz="1200">
              <a:latin typeface="Arial"/>
              <a:ea typeface="Arial"/>
              <a:cs typeface="Arial"/>
            </a:endParaRPr>
          </a:p>
          <a:p>
            <a:pPr marL="0" indent="0">
              <a:spcBef>
                <a:spcPts val="600"/>
              </a:spcBef>
              <a:defRPr sz="1800">
                <a:solidFill>
                  <a:srgbClr val="000000"/>
                </a:solidFill>
              </a:defRPr>
            </a:pPr>
            <a:endParaRPr lang="en-GB" sz="1200" dirty="0">
              <a:latin typeface="Arial"/>
              <a:ea typeface="Arial"/>
              <a:cs typeface="Arial"/>
              <a:sym typeface="Arial"/>
            </a:endParaRPr>
          </a:p>
          <a:p>
            <a:pPr marL="0" indent="0">
              <a:spcBef>
                <a:spcPts val="600"/>
              </a:spcBef>
              <a:defRPr sz="1800">
                <a:solidFill>
                  <a:srgbClr val="000000"/>
                </a:solidFill>
              </a:defRPr>
            </a:pPr>
            <a:r>
              <a:rPr lang="en-GB" sz="1200" dirty="0">
                <a:latin typeface="Arial"/>
                <a:ea typeface="Arial"/>
                <a:cs typeface="Arial"/>
                <a:sym typeface="Arial"/>
              </a:rPr>
              <a:t>For each submission, three distinct elements are assessed: the quality of </a:t>
            </a:r>
            <a:r>
              <a:rPr lang="en-GB" sz="1200" b="1" dirty="0">
                <a:latin typeface="Arial"/>
                <a:ea typeface="Arial"/>
                <a:cs typeface="Arial"/>
                <a:sym typeface="Arial"/>
              </a:rPr>
              <a:t>outputs</a:t>
            </a:r>
            <a:r>
              <a:rPr lang="en-GB" sz="1200" dirty="0">
                <a:latin typeface="Arial"/>
                <a:ea typeface="Arial"/>
                <a:cs typeface="Arial"/>
                <a:sym typeface="Arial"/>
              </a:rPr>
              <a:t> (e.g. publications, performances, and exhibitions), their </a:t>
            </a:r>
            <a:r>
              <a:rPr lang="en-GB" sz="1200" b="1" dirty="0">
                <a:latin typeface="Arial"/>
                <a:ea typeface="Arial"/>
                <a:cs typeface="Arial"/>
                <a:sym typeface="Arial"/>
              </a:rPr>
              <a:t>impact</a:t>
            </a:r>
            <a:r>
              <a:rPr lang="en-GB" sz="1200" dirty="0">
                <a:latin typeface="Arial"/>
                <a:ea typeface="Arial"/>
                <a:cs typeface="Arial"/>
                <a:sym typeface="Arial"/>
              </a:rPr>
              <a:t> beyond academia, and the </a:t>
            </a:r>
            <a:r>
              <a:rPr lang="en-GB" sz="1200" b="1" dirty="0">
                <a:latin typeface="Arial"/>
                <a:ea typeface="Arial"/>
                <a:cs typeface="Arial"/>
                <a:sym typeface="Arial"/>
              </a:rPr>
              <a:t>environment</a:t>
            </a:r>
            <a:r>
              <a:rPr lang="en-GB" sz="1200" dirty="0">
                <a:latin typeface="Arial"/>
                <a:ea typeface="Arial"/>
                <a:cs typeface="Arial"/>
                <a:sym typeface="Arial"/>
              </a:rPr>
              <a:t> that supports research. </a:t>
            </a:r>
          </a:p>
          <a:p>
            <a:pPr marL="0" indent="0">
              <a:spcBef>
                <a:spcPts val="600"/>
              </a:spcBef>
              <a:defRPr sz="1800">
                <a:solidFill>
                  <a:srgbClr val="000000"/>
                </a:solidFill>
              </a:defRPr>
            </a:pPr>
            <a:endParaRPr lang="en-GB" sz="1200" dirty="0">
              <a:latin typeface="Arial"/>
              <a:ea typeface="Arial"/>
              <a:cs typeface="Arial"/>
              <a:sym typeface="Arial"/>
            </a:endParaRPr>
          </a:p>
          <a:p>
            <a:pPr marL="0" indent="0">
              <a:spcBef>
                <a:spcPts val="600"/>
              </a:spcBef>
              <a:defRPr sz="1800">
                <a:solidFill>
                  <a:srgbClr val="000000"/>
                </a:solidFill>
              </a:defRPr>
            </a:pPr>
            <a:r>
              <a:rPr lang="en-GB" sz="1200" b="1" dirty="0">
                <a:solidFill>
                  <a:srgbClr val="FF0000"/>
                </a:solidFill>
                <a:latin typeface="Arial"/>
                <a:ea typeface="Arial"/>
                <a:cs typeface="Arial"/>
                <a:sym typeface="Arial"/>
              </a:rPr>
              <a:t>Articles and conference proceedings submitted to REF must be open access!</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985184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defRPr sz="1800">
                <a:solidFill>
                  <a:srgbClr val="000000"/>
                </a:solidFill>
              </a:defRPr>
            </a:pPr>
            <a:r>
              <a:rPr lang="en-GB" b="1" dirty="0">
                <a:latin typeface="Arial"/>
                <a:ea typeface="Arial"/>
                <a:cs typeface="Arial"/>
                <a:sym typeface="Arial"/>
              </a:rPr>
              <a:t>REF Open Access requirements as defined in the 2021 REF exercise continue to apply</a:t>
            </a:r>
            <a:r>
              <a:rPr lang="en-GB" sz="1200" b="1" dirty="0">
                <a:solidFill>
                  <a:schemeClr val="tx1"/>
                </a:solidFill>
                <a:latin typeface="Arial"/>
                <a:ea typeface="Arial"/>
                <a:cs typeface="Arial"/>
                <a:sym typeface="Arial"/>
              </a:rPr>
              <a:t> to </a:t>
            </a:r>
            <a:r>
              <a:rPr lang="en-GB" sz="1200" b="1" dirty="0">
                <a:solidFill>
                  <a:srgbClr val="FF0000"/>
                </a:solidFill>
                <a:latin typeface="Arial"/>
                <a:ea typeface="Arial"/>
                <a:cs typeface="Arial"/>
                <a:sym typeface="Arial"/>
              </a:rPr>
              <a:t>articles and conference proceedings</a:t>
            </a:r>
            <a:r>
              <a:rPr lang="en-GB" b="1" dirty="0">
                <a:solidFill>
                  <a:srgbClr val="FF0000"/>
                </a:solidFill>
                <a:latin typeface="Arial"/>
                <a:ea typeface="Arial"/>
                <a:cs typeface="Arial"/>
                <a:sym typeface="Arial"/>
              </a:rPr>
              <a:t> that may be submitted to a future REF</a:t>
            </a:r>
            <a:endParaRPr lang="en-GB" sz="1200" b="1" dirty="0">
              <a:solidFill>
                <a:srgbClr val="FF0000"/>
              </a:solidFill>
              <a:latin typeface="Arial"/>
              <a:ea typeface="Arial"/>
              <a:cs typeface="Arial"/>
            </a:endParaRPr>
          </a:p>
          <a:p>
            <a:pPr>
              <a:spcBef>
                <a:spcPts val="1200"/>
              </a:spcBef>
              <a:defRPr sz="1800">
                <a:solidFill>
                  <a:srgbClr val="000000"/>
                </a:solidFill>
              </a:defRPr>
            </a:pPr>
            <a:endParaRPr lang="en-GB" b="1" dirty="0">
              <a:solidFill>
                <a:srgbClr val="FF0000"/>
              </a:solidFill>
              <a:latin typeface="Arial"/>
              <a:cs typeface="Arial"/>
            </a:endParaRPr>
          </a:p>
          <a:p>
            <a:pPr>
              <a:spcBef>
                <a:spcPts val="1200"/>
              </a:spcBef>
              <a:defRPr sz="1800">
                <a:solidFill>
                  <a:srgbClr val="000000"/>
                </a:solidFill>
              </a:defRPr>
            </a:pPr>
            <a:r>
              <a:rPr lang="en-GB" sz="1200" dirty="0"/>
              <a:t>The </a:t>
            </a:r>
            <a:r>
              <a:rPr lang="en-GB" dirty="0"/>
              <a:t>Author Accepted manuscript – the </a:t>
            </a:r>
            <a:r>
              <a:rPr lang="en-GB" b="1" dirty="0"/>
              <a:t>final agreed text </a:t>
            </a:r>
            <a:r>
              <a:rPr lang="en-GB" dirty="0"/>
              <a:t>before the publisher adds logos and mark-up -</a:t>
            </a:r>
            <a:r>
              <a:rPr lang="en-GB" sz="1800" dirty="0"/>
              <a:t> </a:t>
            </a:r>
            <a:r>
              <a:rPr lang="en-GB" sz="1200" dirty="0"/>
              <a:t>must have been deposited in a repository as soon after the point of </a:t>
            </a:r>
            <a:r>
              <a:rPr lang="en-GB" sz="1200" b="1" dirty="0"/>
              <a:t>acceptance</a:t>
            </a:r>
            <a:r>
              <a:rPr lang="en-GB" sz="1200" b="1" dirty="0">
                <a:solidFill>
                  <a:srgbClr val="C00000"/>
                </a:solidFill>
              </a:rPr>
              <a:t>*</a:t>
            </a:r>
            <a:r>
              <a:rPr lang="en-GB" sz="1200" b="1" dirty="0"/>
              <a:t> </a:t>
            </a:r>
            <a:r>
              <a:rPr lang="en-GB" sz="1200" dirty="0"/>
              <a:t>as possible, and no later than </a:t>
            </a:r>
            <a:r>
              <a:rPr lang="en-GB" sz="1200" b="1" dirty="0"/>
              <a:t>three months </a:t>
            </a:r>
            <a:r>
              <a:rPr lang="en-GB" sz="1200" dirty="0"/>
              <a:t>after this date.</a:t>
            </a:r>
            <a:endParaRPr lang="en-GB" sz="1200" dirty="0">
              <a:latin typeface="Arial"/>
              <a:ea typeface="Arial"/>
              <a:cs typeface="Arial"/>
              <a:sym typeface="Arial"/>
            </a:endParaRPr>
          </a:p>
          <a:p>
            <a:pPr>
              <a:spcBef>
                <a:spcPts val="1200"/>
              </a:spcBef>
              <a:defRPr sz="1800">
                <a:solidFill>
                  <a:srgbClr val="000000"/>
                </a:solidFill>
              </a:defRPr>
            </a:pPr>
            <a:endParaRPr lang="en-GB">
              <a:latin typeface="Arial"/>
              <a:ea typeface="Arial"/>
              <a:cs typeface="Arial"/>
            </a:endParaRPr>
          </a:p>
          <a:p>
            <a:pPr marL="0" indent="0">
              <a:spcBef>
                <a:spcPts val="1200"/>
              </a:spcBef>
              <a:defRPr sz="1800">
                <a:solidFill>
                  <a:srgbClr val="000000"/>
                </a:solidFill>
              </a:defRPr>
            </a:pPr>
            <a:r>
              <a:rPr lang="en-GB" sz="1200" dirty="0">
                <a:latin typeface="Arial"/>
                <a:ea typeface="Arial"/>
                <a:cs typeface="Arial"/>
                <a:sym typeface="Arial"/>
              </a:rPr>
              <a:t>The author is responsible for ensuring that this policy is followed.</a:t>
            </a:r>
          </a:p>
          <a:p>
            <a:pPr>
              <a:spcBef>
                <a:spcPts val="1200"/>
              </a:spcBef>
              <a:defRPr sz="1800">
                <a:solidFill>
                  <a:srgbClr val="000000"/>
                </a:solidFill>
              </a:defRPr>
            </a:pPr>
            <a:endParaRPr lang="en-GB" dirty="0">
              <a:latin typeface="Arial"/>
              <a:ea typeface="Arial"/>
              <a:cs typeface="Arial"/>
            </a:endParaRPr>
          </a:p>
          <a:p>
            <a:pPr marL="0" indent="0">
              <a:spcBef>
                <a:spcPts val="1200"/>
              </a:spcBef>
              <a:defRPr sz="1800">
                <a:solidFill>
                  <a:srgbClr val="000000"/>
                </a:solidFill>
              </a:defRPr>
            </a:pPr>
            <a:r>
              <a:rPr lang="en-GB" sz="1200" dirty="0">
                <a:latin typeface="Arial"/>
                <a:ea typeface="Arial"/>
                <a:cs typeface="Arial"/>
                <a:sym typeface="Arial"/>
              </a:rPr>
              <a:t>There are limited exceptions</a:t>
            </a:r>
            <a:r>
              <a:rPr lang="en-GB" dirty="0">
                <a:latin typeface="Arial"/>
                <a:ea typeface="Arial"/>
                <a:cs typeface="Arial"/>
                <a:sym typeface="Arial"/>
              </a:rPr>
              <a:t>.</a:t>
            </a:r>
            <a:endParaRPr lang="en-GB" sz="1200" dirty="0">
              <a:latin typeface="Arial"/>
              <a:ea typeface="Arial"/>
              <a:cs typeface="Arial"/>
            </a:endParaRPr>
          </a:p>
          <a:p>
            <a:pPr>
              <a:spcBef>
                <a:spcPts val="1200"/>
              </a:spcBef>
            </a:pPr>
            <a:endParaRPr lang="en-GB" sz="1800" dirty="0">
              <a:latin typeface="Arial"/>
              <a:cs typeface="Arial"/>
            </a:endParaRPr>
          </a:p>
          <a:p>
            <a:pPr>
              <a:spcBef>
                <a:spcPts val="1200"/>
              </a:spcBef>
            </a:pPr>
            <a:r>
              <a:rPr lang="en-GB" sz="1800" dirty="0">
                <a:latin typeface="Arial"/>
                <a:cs typeface="Arial"/>
              </a:rPr>
              <a:t>It is the author's responsibility to notify </a:t>
            </a:r>
            <a:r>
              <a:rPr lang="en-GB" sz="1800" dirty="0">
                <a:latin typeface="Arial"/>
                <a:cs typeface="Arial"/>
                <a:hlinkClick r:id="rId3"/>
              </a:rPr>
              <a:t>research-openaccess@glasgow.ac.uk</a:t>
            </a:r>
            <a:r>
              <a:rPr lang="en-GB" sz="1800" dirty="0">
                <a:latin typeface="Arial"/>
                <a:cs typeface="Arial"/>
              </a:rPr>
              <a:t> when an article or conference proceeding is accepted.</a:t>
            </a:r>
          </a:p>
          <a:p>
            <a:endParaRPr lang="en-GB" dirty="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9841608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1209" indent="-531209">
              <a:lnSpc>
                <a:spcPct val="80000"/>
              </a:lnSpc>
              <a:spcBef>
                <a:spcPts val="1200"/>
              </a:spcBef>
              <a:buSzTx/>
              <a:buNone/>
              <a:defRPr sz="1800">
                <a:solidFill>
                  <a:srgbClr val="000000"/>
                </a:solidFill>
              </a:defRPr>
            </a:pPr>
            <a:endParaRPr lang="en-GB" sz="1200" dirty="0">
              <a:latin typeface="Arial"/>
              <a:ea typeface="Arial"/>
              <a:cs typeface="Arial"/>
              <a:sym typeface="Arial"/>
            </a:endParaRPr>
          </a:p>
          <a:p>
            <a:pPr marL="530860" indent="-530860">
              <a:lnSpc>
                <a:spcPct val="80000"/>
              </a:lnSpc>
              <a:spcBef>
                <a:spcPts val="2400"/>
              </a:spcBef>
              <a:defRPr sz="1800">
                <a:solidFill>
                  <a:srgbClr val="000000"/>
                </a:solidFill>
              </a:defRPr>
            </a:pPr>
            <a:r>
              <a:rPr lang="en-GB" sz="1200" dirty="0">
                <a:latin typeface="Arial"/>
                <a:ea typeface="Arial"/>
                <a:cs typeface="Arial"/>
                <a:sym typeface="Arial"/>
              </a:rPr>
              <a:t>REF accepts longer embargo periods</a:t>
            </a:r>
            <a:r>
              <a:rPr lang="en-GB" dirty="0">
                <a:latin typeface="Arial"/>
                <a:ea typeface="Arial"/>
                <a:cs typeface="Arial"/>
                <a:sym typeface="Arial"/>
              </a:rPr>
              <a:t> than most funders</a:t>
            </a:r>
            <a:r>
              <a:rPr lang="en-GB" sz="1200" dirty="0">
                <a:latin typeface="Arial"/>
                <a:ea typeface="Arial"/>
                <a:cs typeface="Arial"/>
                <a:sym typeface="Arial"/>
              </a:rPr>
              <a:t>:</a:t>
            </a:r>
            <a:endParaRPr lang="en-GB" sz="1200" dirty="0">
              <a:latin typeface="Arial"/>
              <a:ea typeface="Arial"/>
              <a:cs typeface="Arial"/>
            </a:endParaRPr>
          </a:p>
          <a:p>
            <a:pPr marL="531209" indent="-531209">
              <a:lnSpc>
                <a:spcPct val="80000"/>
              </a:lnSpc>
              <a:spcBef>
                <a:spcPts val="2400"/>
              </a:spcBef>
              <a:buSzTx/>
              <a:buNone/>
              <a:defRPr sz="1800">
                <a:solidFill>
                  <a:srgbClr val="000000"/>
                </a:solidFill>
              </a:defRPr>
            </a:pPr>
            <a:endParaRPr lang="en-GB" sz="1200" dirty="0">
              <a:latin typeface="Arial"/>
              <a:ea typeface="Arial"/>
              <a:cs typeface="Arial"/>
              <a:sym typeface="Arial"/>
            </a:endParaRP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1100" dirty="0">
                <a:latin typeface="Arial"/>
                <a:ea typeface="Arial"/>
                <a:cs typeface="Arial"/>
                <a:sym typeface="Arial"/>
              </a:rPr>
              <a:t>12 months for Science, Technology and Medicine</a:t>
            </a:r>
          </a:p>
          <a:p>
            <a:pPr marL="457200" indent="-457200">
              <a:lnSpc>
                <a:spcPct val="80000"/>
              </a:lnSpc>
              <a:spcBef>
                <a:spcPts val="1500"/>
              </a:spcBef>
              <a:buSzTx/>
              <a:buFont typeface="Arial" panose="020B0604020202020204" pitchFamily="34" charset="0"/>
              <a:buChar char="•"/>
              <a:defRPr sz="1800">
                <a:solidFill>
                  <a:srgbClr val="000000"/>
                </a:solidFill>
              </a:defRPr>
            </a:pPr>
            <a:r>
              <a:rPr lang="en-GB" sz="1100" dirty="0">
                <a:latin typeface="Arial"/>
                <a:ea typeface="Arial"/>
                <a:cs typeface="Arial"/>
                <a:sym typeface="Arial"/>
              </a:rPr>
              <a:t>24 months for Arts and Social Sciences</a:t>
            </a:r>
          </a:p>
          <a:p>
            <a:pPr marL="0" indent="0">
              <a:spcBef>
                <a:spcPts val="2400"/>
              </a:spcBef>
              <a:defRPr sz="1800">
                <a:solidFill>
                  <a:srgbClr val="000000"/>
                </a:solidFill>
              </a:defRPr>
            </a:pPr>
            <a:endParaRPr lang="en-GB" sz="1200" b="1" dirty="0">
              <a:latin typeface="Arial"/>
              <a:ea typeface="Arial"/>
              <a:cs typeface="Arial"/>
              <a:sym typeface="Arial"/>
            </a:endParaRPr>
          </a:p>
          <a:p>
            <a:pPr>
              <a:defRPr sz="1800">
                <a:solidFill>
                  <a:srgbClr val="000000"/>
                </a:solidFill>
              </a:defRPr>
            </a:pPr>
            <a:r>
              <a:rPr lang="en-GB" dirty="0"/>
              <a:t>If the library have been notified and the author has provided the accepted manuscript the library can release the full text after any publisher embargo.  The author does not need to remember to do this.</a:t>
            </a:r>
            <a:endParaRPr lang="en-GB" dirty="0">
              <a:cs typeface="Calibri"/>
            </a:endParaRPr>
          </a:p>
          <a:p>
            <a:pPr marL="0" indent="0">
              <a:defRPr sz="1800">
                <a:solidFill>
                  <a:srgbClr val="000000"/>
                </a:solidFill>
              </a:defRPr>
            </a:pPr>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3829581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Open Access </a:t>
            </a:r>
            <a:r>
              <a:rPr lang="en-GB"/>
              <a:t>is the principle that a research output should be made available free of charge, with no barriers to access.</a:t>
            </a:r>
          </a:p>
          <a:p>
            <a:endParaRPr lang="en-GB" dirty="0"/>
          </a:p>
          <a:p>
            <a:r>
              <a:rPr lang="en-GB" dirty="0"/>
              <a:t>The copyright holder of an output can make it open access by applying an </a:t>
            </a:r>
            <a:r>
              <a:rPr lang="en-GB" b="1" dirty="0"/>
              <a:t>open access licence</a:t>
            </a:r>
            <a:r>
              <a:rPr lang="en-GB" dirty="0"/>
              <a:t> to it. </a:t>
            </a:r>
          </a:p>
          <a:p>
            <a:endParaRPr lang="en-GB" b="1" dirty="0"/>
          </a:p>
          <a:p>
            <a:r>
              <a:rPr lang="en-GB" dirty="0"/>
              <a:t>For example, a journal article or dataset with an open access licence can be accessed and reused by anyone, and there will be no (or very few*) restrictions on how </a:t>
            </a:r>
          </a:p>
          <a:p>
            <a:r>
              <a:rPr lang="en-GB" dirty="0"/>
              <a:t>people can reuse the item.</a:t>
            </a:r>
          </a:p>
          <a:p>
            <a:endParaRPr lang="en-GB" dirty="0"/>
          </a:p>
          <a:p>
            <a:r>
              <a:rPr lang="en-GB" sz="1050" dirty="0">
                <a:solidFill>
                  <a:schemeClr val="tx1">
                    <a:lumMod val="50000"/>
                    <a:lumOff val="50000"/>
                  </a:schemeClr>
                </a:solidFill>
              </a:rPr>
              <a:t>*Common restrictions include: the author must be acknowledged; any derivative work must also be open access; only non-commercial reuse permitted.</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077278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just to summarise what authors need to do:</a:t>
            </a:r>
          </a:p>
          <a:p>
            <a:endParaRPr lang="en-GB" dirty="0"/>
          </a:p>
          <a:p>
            <a:pPr>
              <a:spcBef>
                <a:spcPts val="600"/>
              </a:spcBef>
              <a:defRPr sz="1800">
                <a:solidFill>
                  <a:srgbClr val="000000"/>
                </a:solidFill>
              </a:defRPr>
            </a:pPr>
            <a:r>
              <a:rPr lang="en-GB" sz="1000" dirty="0"/>
              <a:t>When a paper is accepted, make sure it is added to the University publications system 'Enlighten':</a:t>
            </a:r>
            <a:endParaRPr lang="en-GB" sz="1000" dirty="0">
              <a:cs typeface="Calibri"/>
            </a:endParaRPr>
          </a:p>
          <a:p>
            <a:pPr>
              <a:spcBef>
                <a:spcPts val="600"/>
              </a:spcBef>
              <a:defRPr sz="1800">
                <a:solidFill>
                  <a:srgbClr val="000000"/>
                </a:solidFill>
              </a:defRPr>
            </a:pPr>
            <a:endParaRPr lang="en-GB" sz="1000" dirty="0"/>
          </a:p>
          <a:p>
            <a:pPr marL="285750" indent="-285750">
              <a:spcBef>
                <a:spcPts val="600"/>
              </a:spcBef>
              <a:buFont typeface="Arial" panose="020B0604020202020204" pitchFamily="34" charset="0"/>
              <a:buChar char="•"/>
              <a:defRPr sz="1800">
                <a:solidFill>
                  <a:srgbClr val="000000"/>
                </a:solidFill>
              </a:defRPr>
            </a:pPr>
            <a:r>
              <a:rPr lang="en-GB" dirty="0"/>
              <a:t>Notify </a:t>
            </a:r>
            <a:r>
              <a:rPr lang="en-GB" dirty="0">
                <a:solidFill>
                  <a:srgbClr val="0070C0"/>
                </a:solidFill>
              </a:rPr>
              <a:t>research-openaccess@glasgow.ac.uk </a:t>
            </a: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Include the final accepted manuscript</a:t>
            </a:r>
          </a:p>
          <a:p>
            <a:pPr marL="285750" indent="-285750">
              <a:spcBef>
                <a:spcPts val="600"/>
              </a:spcBef>
              <a:buFont typeface="Arial" panose="020B0604020202020204" pitchFamily="34" charset="0"/>
              <a:buChar char="•"/>
              <a:defRPr sz="1800">
                <a:solidFill>
                  <a:srgbClr val="000000"/>
                </a:solidFill>
              </a:defRPr>
            </a:pPr>
            <a:r>
              <a:rPr lang="en-GB" dirty="0">
                <a:solidFill>
                  <a:schemeClr val="tx1"/>
                </a:solidFill>
              </a:rPr>
              <a:t>Include award* numbers </a:t>
            </a:r>
            <a:r>
              <a:rPr lang="en-GB" dirty="0"/>
              <a:t>in the</a:t>
            </a:r>
            <a:r>
              <a:rPr lang="en-GB" dirty="0">
                <a:solidFill>
                  <a:schemeClr val="tx1"/>
                </a:solidFill>
              </a:rPr>
              <a:t> </a:t>
            </a:r>
            <a:r>
              <a:rPr lang="en-GB" dirty="0"/>
              <a:t>acknowledgements of </a:t>
            </a:r>
            <a:r>
              <a:rPr lang="en-GB" dirty="0">
                <a:solidFill>
                  <a:schemeClr val="tx1"/>
                </a:solidFill>
              </a:rPr>
              <a:t>papers</a:t>
            </a:r>
            <a:endParaRPr lang="en-GB" dirty="0">
              <a:solidFill>
                <a:schemeClr val="tx1"/>
              </a:solidFill>
              <a:cs typeface="Calibri"/>
            </a:endParaRPr>
          </a:p>
          <a:p>
            <a:pPr marL="285750" indent="-285750">
              <a:spcBef>
                <a:spcPts val="600"/>
              </a:spcBef>
              <a:buFont typeface="Arial" panose="020B0604020202020204" pitchFamily="34" charset="0"/>
              <a:buChar char="•"/>
              <a:defRPr sz="1800">
                <a:solidFill>
                  <a:srgbClr val="000000"/>
                </a:solidFill>
              </a:defRPr>
            </a:pPr>
            <a:r>
              <a:rPr lang="en-GB" b="1" dirty="0">
                <a:solidFill>
                  <a:schemeClr val="tx1"/>
                </a:solidFill>
              </a:rPr>
              <a:t>Don’t agree to pay </a:t>
            </a:r>
            <a:r>
              <a:rPr lang="en-GB" b="1" dirty="0"/>
              <a:t>unless you have confirmation that we will pay or you plan to pay from local funds</a:t>
            </a:r>
            <a:endParaRPr lang="en-GB" b="1" dirty="0">
              <a:cs typeface="Calibri"/>
            </a:endParaRPr>
          </a:p>
          <a:p>
            <a:pPr marL="285750" indent="-285750">
              <a:spcBef>
                <a:spcPts val="600"/>
              </a:spcBef>
              <a:buFont typeface="Arial" panose="020B0604020202020204" pitchFamily="34" charset="0"/>
              <a:buChar char="•"/>
              <a:defRPr sz="1800">
                <a:solidFill>
                  <a:srgbClr val="000000"/>
                </a:solidFill>
              </a:defRPr>
            </a:pPr>
            <a:r>
              <a:rPr lang="en-GB" dirty="0"/>
              <a:t>Always</a:t>
            </a:r>
            <a:r>
              <a:rPr lang="en-GB" dirty="0">
                <a:solidFill>
                  <a:schemeClr val="tx1"/>
                </a:solidFill>
              </a:rPr>
              <a:t> </a:t>
            </a:r>
            <a:r>
              <a:rPr lang="en-GB" dirty="0"/>
              <a:t>use  university</a:t>
            </a:r>
            <a:r>
              <a:rPr lang="en-GB" dirty="0">
                <a:solidFill>
                  <a:schemeClr val="tx1"/>
                </a:solidFill>
              </a:rPr>
              <a:t> email address and affiliation</a:t>
            </a:r>
            <a:r>
              <a:rPr lang="en-GB" b="1" dirty="0"/>
              <a:t>.  This facilitates access  to some of the publisher arrangements.</a:t>
            </a:r>
            <a:endParaRPr lang="en-GB" b="1" dirty="0">
              <a:solidFill>
                <a:schemeClr val="tx1"/>
              </a:solidFill>
              <a:cs typeface="Calibri"/>
            </a:endParaRPr>
          </a:p>
          <a:p>
            <a:endParaRPr lang="en-GB"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24E5BB-E6B0-B84A-ABCD-9A3E9C2D78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2660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check the funder requirements and the publisher’s policy, and advise you on how to proceed. If appropriate, we’ll arrange payment from the funds we hold.</a:t>
            </a:r>
          </a:p>
          <a:p>
            <a:endParaRPr lang="en-GB" dirty="0"/>
          </a:p>
          <a:p>
            <a:r>
              <a:rPr lang="en-GB"/>
              <a:t>If authors are taking the green route, we’ll deposit the manuscript and make it available after the embargo period expires. We’ll also check compliance and report to funders.</a:t>
            </a:r>
            <a:endParaRPr lang="en-GB">
              <a:cs typeface="Calibri"/>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A02F00-C535-204F-B4B5-528FB2DC4FE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4606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If there is research data that you need to make open access, take a look at our research data management pages, where you will find guidance documents and info about training courses.</a:t>
            </a:r>
          </a:p>
          <a:p>
            <a:endParaRPr lang="en-GB" dirty="0">
              <a:cs typeface="Calibri"/>
            </a:endParaRPr>
          </a:p>
          <a:p>
            <a:r>
              <a:rPr lang="en-GB" dirty="0"/>
              <a:t> </a:t>
            </a:r>
            <a:r>
              <a:rPr lang="en-GB" dirty="0">
                <a:hlinkClick r:id="rId3"/>
              </a:rPr>
              <a:t>https://www.gla.ac.uk/myglasgow/datamanagement/</a:t>
            </a:r>
            <a:r>
              <a:rPr lang="en-GB" dirty="0"/>
              <a:t> </a:t>
            </a:r>
            <a:endParaRPr lang="en-GB" dirty="0">
              <a:cs typeface="Calibri" panose="020F0502020204030204"/>
            </a:endParaRPr>
          </a:p>
          <a:p>
            <a:endParaRPr lang="en-GB" dirty="0">
              <a:cs typeface="Calibri" panose="020F0502020204030204"/>
            </a:endParaRPr>
          </a:p>
          <a:p>
            <a:endParaRPr lang="en-US" dirty="0">
              <a:cs typeface="Calibri" panose="020F0502020204030204"/>
            </a:endParaRPr>
          </a:p>
          <a:p>
            <a:r>
              <a:rPr lang="en-US" dirty="0">
                <a:cs typeface="Calibri" panose="020F0502020204030204"/>
              </a:rPr>
              <a:t>Remember to include a data statement on papers.  This</a:t>
            </a:r>
            <a:r>
              <a:rPr lang="en-US" dirty="0"/>
              <a:t> is a statement explaining where data underpinning a publication can be accessed, ideally with a link to the dataset record in a repository. You should also include a statement declaring where there was no new data created or restrictions apply.</a:t>
            </a:r>
            <a:endParaRPr lang="en-US" dirty="0">
              <a:cs typeface="Calibri"/>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24E5BB-E6B0-B84A-ABCD-9A3E9C2D78C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286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Here are some other hints and tips you might find useful</a:t>
            </a:r>
            <a:endParaRPr lang="en-GB"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7522204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publishers are reputable.</a:t>
            </a:r>
          </a:p>
          <a:p>
            <a:endParaRPr lang="en-GB" dirty="0">
              <a:cs typeface="Calibri"/>
            </a:endParaRPr>
          </a:p>
          <a:p>
            <a:r>
              <a:rPr lang="en-GB"/>
              <a:t>You should make sure you can identify whether a journal is trustworthy.</a:t>
            </a:r>
          </a:p>
          <a:p>
            <a:endParaRPr lang="en-GB" dirty="0"/>
          </a:p>
          <a:p>
            <a:r>
              <a:rPr lang="en-GB" sz="1200"/>
              <a:t>Beware of those that do not deliver appropriate standards of peer review and service.</a:t>
            </a:r>
            <a:r>
              <a:rPr lang="en-GB"/>
              <a:t>  These</a:t>
            </a:r>
            <a:r>
              <a:rPr lang="en-GB" sz="1200"/>
              <a:t> are sometimes known as ‘predatory’ journals.</a:t>
            </a:r>
            <a:endParaRPr lang="en-GB" sz="1200">
              <a:cs typeface="Calibri" panose="020F0502020204030204"/>
            </a:endParaRPr>
          </a:p>
          <a:p>
            <a:endParaRPr lang="en-GB" dirty="0"/>
          </a:p>
          <a:p>
            <a:r>
              <a:rPr lang="en-GB" sz="1200" dirty="0"/>
              <a:t>Use a practical checklist such as </a:t>
            </a:r>
            <a:r>
              <a:rPr lang="en-GB" sz="1200" dirty="0">
                <a:hlinkClick r:id="rId3" tooltip="https://thinkchecksubmit.org/"/>
              </a:rPr>
              <a:t>https://thinkchecksubmit.org/</a:t>
            </a:r>
            <a:r>
              <a:rPr lang="en-GB" sz="1200"/>
              <a:t> to help identify trusted journals</a:t>
            </a:r>
            <a:r>
              <a:rPr lang="en-GB"/>
              <a:t>.</a:t>
            </a:r>
            <a:endParaRPr lang="en-GB" sz="1200" dirty="0">
              <a:cs typeface="Calibri" panose="020F0502020204030204"/>
            </a:endParaRPr>
          </a:p>
          <a:p>
            <a:endParaRPr lang="en-GB" dirty="0"/>
          </a:p>
          <a:p>
            <a:r>
              <a:rPr lang="en-GB" sz="1200" dirty="0"/>
              <a:t>Trusted journals will usually be indexed in a suitable database.   </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864116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You should make sure that authors are appropriately credited for the work that they have contributed to an output. The University recommends the Credit taxonomy of authorship. You can find more information on our open access pages.</a:t>
            </a:r>
          </a:p>
          <a:p>
            <a:endParaRPr lang="en-GB" dirty="0">
              <a:cs typeface="Calibri" panose="020F0502020204030204"/>
            </a:endParaRPr>
          </a:p>
          <a:p>
            <a:r>
              <a:rPr lang="en-GB" dirty="0">
                <a:hlinkClick r:id="rId3"/>
              </a:rPr>
              <a:t>https://www.gla.ac.uk/myglasgow/openaccess/howdoimakemypublicationsopenaccess/beforesubmittingyourmanuscript/</a:t>
            </a:r>
            <a:endParaRPr lang="en-GB" dirty="0">
              <a:cs typeface="Calibri" panose="020F0502020204030204"/>
              <a:hlinkClick r:id="rId3"/>
            </a:endParaRPr>
          </a:p>
          <a:p>
            <a:endParaRPr lang="en-GB" dirty="0">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4A02F00-C535-204F-B4B5-528FB2DC4FE2}" type="slidenum">
              <a:rPr kumimoji="0" lang="en-US" sz="1200" b="0" i="0" u="none" strike="noStrike" kern="1200" cap="none" spc="0" normalizeH="0" baseline="0" noProof="0" smtClean="0">
                <a:ln>
                  <a:noFill/>
                </a:ln>
                <a:solidFill>
                  <a:prstClr val="black"/>
                </a:solidFill>
                <a:effectLst/>
                <a:uLnTx/>
                <a:uFillTx/>
                <a:latin typeface="Arial" charset="0"/>
                <a:ea typeface="ヒラギノ角ゴ Pro W3"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rial" charset="0"/>
              <a:ea typeface="ヒラギノ角ゴ Pro W3" charset="-128"/>
              <a:cs typeface="+mn-cs"/>
            </a:endParaRPr>
          </a:p>
        </p:txBody>
      </p:sp>
    </p:spTree>
    <p:extLst>
      <p:ext uri="{BB962C8B-B14F-4D97-AF65-F5344CB8AC3E}">
        <p14:creationId xmlns:p14="http://schemas.microsoft.com/office/powerpoint/2010/main" val="26026303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Thanks for listening. If you’ve got any questions, you can contact us at research-openaccess@glasgow.ac.uk for enquiries about publications, or research-datamanagment@glasgow.ac.uk for enquiries about data.</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599122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lots of benefits to making your work open access:</a:t>
            </a:r>
            <a:endParaRPr lang="en-US"/>
          </a:p>
          <a:p>
            <a:endParaRPr lang="en-GB" dirty="0"/>
          </a:p>
          <a:p>
            <a:pPr marL="171450" indent="-171450">
              <a:buChar char="-"/>
            </a:pPr>
            <a:r>
              <a:rPr lang="en-GB" dirty="0"/>
              <a:t>It means more exposure, and higher citation rates – your open access outputs may be referred to by more people in their own publications.</a:t>
            </a:r>
          </a:p>
          <a:p>
            <a:pPr marL="171450" indent="-171450">
              <a:buChar char="-"/>
            </a:pPr>
            <a:r>
              <a:rPr lang="en-GB" dirty="0"/>
              <a:t>Your work is available to a wider audience without subscription. This means that people who don’t have access to sources such as University libraries can read your work – this might be researchers in developing countries, practitioners and policy makers, or members of the public.</a:t>
            </a:r>
          </a:p>
          <a:p>
            <a:pPr marL="171450" indent="-171450">
              <a:buChar char="-"/>
            </a:pPr>
            <a:r>
              <a:rPr lang="en-GB"/>
              <a:t>Funders are also keen on open access because it means more people can see the results of research which  represents better value for money for the taxpayers who often fund much of the research.</a:t>
            </a:r>
          </a:p>
          <a:p>
            <a:pPr marL="171450" indent="-171450">
              <a:buChar char="-"/>
            </a:pPr>
            <a:endParaRPr lang="en-GB" dirty="0"/>
          </a:p>
          <a:p>
            <a:r>
              <a:rPr lang="en-GB" dirty="0"/>
              <a:t>AND... open access is included in the University criteria for academic promotion.</a:t>
            </a:r>
            <a:endParaRPr lang="en-GB" dirty="0">
              <a:cs typeface="Calibri" panose="020F0502020204030204"/>
            </a:endParaRPr>
          </a:p>
          <a:p>
            <a:endParaRPr lang="en-GB" dirty="0"/>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248590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a few different ways to achieve open access. If you’re making something available yourself (like a </a:t>
            </a:r>
            <a:r>
              <a:rPr lang="en-GB" dirty="0" err="1"/>
              <a:t>dataset,a</a:t>
            </a:r>
            <a:r>
              <a:rPr lang="en-GB" dirty="0"/>
              <a:t> report or grey literature) you can choose to licence it yourself. But if you want something that’s published to be open access, you need to be aware of the publishers’ open access policy and check any correspondence and agreements they send you.</a:t>
            </a:r>
          </a:p>
          <a:p>
            <a:endParaRPr lang="en-GB" dirty="0"/>
          </a:p>
          <a:p>
            <a:r>
              <a:rPr lang="en-GB" dirty="0"/>
              <a:t>Some journals are ‘fully open access’ – everything in the journal is automatically open access. Sometimes this is free, but more often the journal will apply a charge to every article.</a:t>
            </a:r>
            <a:endParaRPr lang="en-GB" dirty="0">
              <a:cs typeface="Calibri"/>
            </a:endParaRPr>
          </a:p>
          <a:p>
            <a:endParaRPr lang="en-GB" dirty="0"/>
          </a:p>
          <a:p>
            <a:r>
              <a:rPr lang="en-GB"/>
              <a:t>Some journals don’t automatically publish articles open access, but they allow authors to deposit the text of the final accepted manuscript in an online repository where it can be made open access after an embargo period. These more traditional subscription or hybrid journals sometimes make articles open access immediately but apply a processing charge for this.</a:t>
            </a:r>
            <a:endParaRPr lang="en-GB">
              <a:cs typeface="Calibri"/>
            </a:endParaRPr>
          </a:p>
          <a:p>
            <a:endParaRPr lang="en-GB" dirty="0"/>
          </a:p>
          <a:p>
            <a:r>
              <a:rPr lang="en-GB" dirty="0">
                <a:cs typeface="Calibri"/>
              </a:rPr>
              <a:t>When the version of record is freely available on the publisher site, this is often referred to as 'gold' open access and when the accepted version is available on a repository without charge this is often referred to as ‘Green’ open access.</a:t>
            </a:r>
          </a:p>
          <a:p>
            <a:endParaRPr lang="en-GB" dirty="0">
              <a:cs typeface="Calibri"/>
            </a:endParaRPr>
          </a:p>
          <a:p>
            <a:r>
              <a:rPr lang="en-GB" dirty="0"/>
              <a:t>The University’s approach is to take the green route wherever it is possible to do so.</a:t>
            </a:r>
            <a:endParaRPr lang="en-GB" dirty="0">
              <a:cs typeface="Calibri"/>
            </a:endParaRPr>
          </a:p>
          <a:p>
            <a:endParaRPr lang="en-GB" dirty="0"/>
          </a:p>
          <a:p>
            <a:r>
              <a:rPr lang="en-GB" dirty="0"/>
              <a:t>Before you submit a manuscript, you need to think about how any mandatory costs will be covered. </a:t>
            </a:r>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394378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what do you need to do to make sure your articles and conference proceedings are open access? It’s simple – notify </a:t>
            </a:r>
            <a:r>
              <a:rPr lang="en-GB" dirty="0">
                <a:hlinkClick r:id="rId3"/>
              </a:rPr>
              <a:t>research-openaccess@glasgow.ac.uk</a:t>
            </a:r>
            <a:r>
              <a:rPr lang="en-GB"/>
              <a:t>  as soon as you have a paper accepted. We will advise you on the best route to open access for your article.  Ideally send us the author accepted manuscript – that is the final agreed text but before publisher logo or mark up is added. </a:t>
            </a:r>
          </a:p>
        </p:txBody>
      </p:sp>
    </p:spTree>
    <p:extLst>
      <p:ext uri="{BB962C8B-B14F-4D97-AF65-F5344CB8AC3E}">
        <p14:creationId xmlns:p14="http://schemas.microsoft.com/office/powerpoint/2010/main" val="3556259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Once you notify us, we’ll make a record for your publication in the University publications repository 'Enlighten'. If the publisher lets us, we’ll deposit a copy of the accepted manuscript that you provide.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37679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t>Some funders require awards holders to report research outputs via a system called </a:t>
            </a:r>
            <a:r>
              <a:rPr lang="en-GB" dirty="0" err="1"/>
              <a:t>Researchfish</a:t>
            </a:r>
            <a:r>
              <a:rPr lang="en-GB" dirty="0"/>
              <a:t>.  Publications and datasets in the University publications system 'Enlighten' with correct funders’ references are uploaded to the </a:t>
            </a:r>
            <a:r>
              <a:rPr lang="en-GB" dirty="0" err="1"/>
              <a:t>Researchfish</a:t>
            </a:r>
            <a:r>
              <a:rPr lang="en-GB" dirty="0"/>
              <a:t> reporting tool to reduce the need for hand keying. </a:t>
            </a:r>
            <a:endParaRPr lang="en-US" dirty="0"/>
          </a:p>
          <a:p>
            <a:pPr>
              <a:defRPr/>
            </a:pPr>
            <a:endParaRPr lang="en-GB" dirty="0"/>
          </a:p>
          <a:p>
            <a:pPr>
              <a:defRPr/>
            </a:pPr>
            <a:r>
              <a:rPr lang="en-GB" dirty="0"/>
              <a:t>For staff, we also use Enlighten to populate the publications section of your Performance and Development Review (</a:t>
            </a:r>
            <a:r>
              <a:rPr lang="en-GB" sz="1200" kern="1200" dirty="0">
                <a:solidFill>
                  <a:schemeClr val="tx1"/>
                </a:solidFill>
                <a:latin typeface="+mn-lt"/>
                <a:ea typeface="+mn-ea"/>
                <a:cs typeface="+mn-cs"/>
              </a:rPr>
              <a:t>the form used to discuss achievements and forward planning with your manager</a:t>
            </a:r>
            <a:r>
              <a:rPr lang="en-GB" dirty="0"/>
              <a:t>).</a:t>
            </a:r>
            <a:endParaRPr lang="en-GB" dirty="0">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1961679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main sources of open access requirements are the University, funders, and the </a:t>
            </a:r>
            <a:r>
              <a:rPr lang="en-GB"/>
              <a:t>Research</a:t>
            </a:r>
            <a:r>
              <a:rPr lang="en-GB" dirty="0"/>
              <a:t> Excellence Framework exercise (REF).</a:t>
            </a:r>
          </a:p>
        </p:txBody>
      </p:sp>
    </p:spTree>
    <p:extLst>
      <p:ext uri="{BB962C8B-B14F-4D97-AF65-F5344CB8AC3E}">
        <p14:creationId xmlns:p14="http://schemas.microsoft.com/office/powerpoint/2010/main" val="635228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some good guidance in the University’s policy documents and we recommend that you read them.</a:t>
            </a:r>
          </a:p>
          <a:p>
            <a:endParaRPr lang="en-GB" dirty="0"/>
          </a:p>
          <a:p>
            <a:r>
              <a:rPr lang="en-GB"/>
              <a:t>The University of Glasgow’s approach is that outputs should be made open access wherever possible. </a:t>
            </a:r>
            <a:endParaRPr lang="en-GB">
              <a:cs typeface="Calibri"/>
            </a:endParaRPr>
          </a:p>
          <a:p>
            <a:endParaRPr lang="en-GB" dirty="0"/>
          </a:p>
          <a:p>
            <a:r>
              <a:rPr lang="en-GB" dirty="0"/>
              <a:t>Journal articles and conference proceedings can usually be made open access via the Gold or Green route.</a:t>
            </a:r>
          </a:p>
          <a:p>
            <a:endParaRPr lang="en-GB" dirty="0"/>
          </a:p>
          <a:p>
            <a:r>
              <a:rPr lang="en-GB" dirty="0"/>
              <a:t>Research Data should be made open access wherever it is possible to do so. Good reasons for restricting access to part of the data might be that it contains personal information, or is in copyright, or you need to embargo it for a patent application.</a:t>
            </a:r>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EBB35D6-3CE3-4710-857D-0279654B002A}" type="slidenum">
              <a:rPr kumimoji="0" lang="en-GB" sz="1200" b="0" i="0" u="none" strike="noStrike" kern="1200" cap="none" spc="0" normalizeH="0" baseline="0" noProof="0" smtClean="0">
                <a:ln>
                  <a:noFill/>
                </a:ln>
                <a:solidFill>
                  <a:prstClr val="black"/>
                </a:solidFill>
                <a:effectLst/>
                <a:uLnTx/>
                <a:uFillTx/>
                <a:latin typeface="Arial" charset="0"/>
                <a:ea typeface="ＭＳ Ｐゴシック"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rial" charset="0"/>
              <a:ea typeface="ＭＳ Ｐゴシック" charset="0"/>
            </a:endParaRPr>
          </a:p>
        </p:txBody>
      </p:sp>
    </p:spTree>
    <p:extLst>
      <p:ext uri="{BB962C8B-B14F-4D97-AF65-F5344CB8AC3E}">
        <p14:creationId xmlns:p14="http://schemas.microsoft.com/office/powerpoint/2010/main" val="27895574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1"/>
          <p:cNvSpPr>
            <a:spLocks noGrp="1"/>
          </p:cNvSpPr>
          <p:nvPr>
            <p:ph type="ctrTitle" hasCustomPrompt="1"/>
          </p:nvPr>
        </p:nvSpPr>
        <p:spPr>
          <a:xfrm>
            <a:off x="862942" y="1696190"/>
            <a:ext cx="5233057" cy="728228"/>
          </a:xfrm>
          <a:prstGeom prst="rect">
            <a:avLst/>
          </a:prstGeom>
        </p:spPr>
        <p:txBody>
          <a:bodyPr/>
          <a:lstStyle>
            <a:lvl1pPr>
              <a:defRPr sz="2400" baseline="0">
                <a:solidFill>
                  <a:srgbClr val="002D4A"/>
                </a:solidFill>
                <a:latin typeface="Arial" charset="0"/>
              </a:defRPr>
            </a:lvl1pPr>
          </a:lstStyle>
          <a:p>
            <a:r>
              <a:rPr lang="en-GB" dirty="0"/>
              <a:t>Click to edit title</a:t>
            </a:r>
            <a:endParaRPr lang="en-US" dirty="0"/>
          </a:p>
        </p:txBody>
      </p:sp>
      <p:sp>
        <p:nvSpPr>
          <p:cNvPr id="9" name="Subtitle 2"/>
          <p:cNvSpPr>
            <a:spLocks noGrp="1"/>
          </p:cNvSpPr>
          <p:nvPr>
            <p:ph type="subTitle" idx="1" hasCustomPrompt="1"/>
          </p:nvPr>
        </p:nvSpPr>
        <p:spPr>
          <a:xfrm>
            <a:off x="862942" y="2516697"/>
            <a:ext cx="5233057" cy="3288486"/>
          </a:xfrm>
          <a:prstGeom prst="rect">
            <a:avLst/>
          </a:prstGeom>
        </p:spPr>
        <p:txBody>
          <a:bodyPr/>
          <a:lstStyle>
            <a:lvl1pPr marL="0" indent="0" algn="l">
              <a:buNone/>
              <a:defRPr sz="1600" spc="-30" baseline="0">
                <a:solidFill>
                  <a:srgbClr val="002D4A"/>
                </a:solidFill>
                <a:latin typeface="Arial" panose="020B0604020202020204" pitchFamily="34" charset="0"/>
              </a:defRPr>
            </a:lvl1pPr>
            <a:lvl2pPr marL="457215" indent="0" algn="ctr">
              <a:buNone/>
              <a:defRPr/>
            </a:lvl2pPr>
            <a:lvl3pPr marL="914431" indent="0" algn="ctr">
              <a:buNone/>
              <a:defRPr/>
            </a:lvl3pPr>
            <a:lvl4pPr marL="1371645" indent="0" algn="ctr">
              <a:buNone/>
              <a:defRPr/>
            </a:lvl4pPr>
            <a:lvl5pPr marL="1828861" indent="0" algn="ctr">
              <a:buNone/>
              <a:defRPr/>
            </a:lvl5pPr>
            <a:lvl6pPr marL="2286076" indent="0" algn="ctr">
              <a:buNone/>
              <a:defRPr/>
            </a:lvl6pPr>
            <a:lvl7pPr marL="2743292" indent="0" algn="ctr">
              <a:buNone/>
              <a:defRPr/>
            </a:lvl7pPr>
            <a:lvl8pPr marL="3200507" indent="0" algn="ctr">
              <a:buNone/>
              <a:defRPr/>
            </a:lvl8pPr>
            <a:lvl9pPr marL="3657722" indent="0" algn="ctr">
              <a:buNone/>
              <a:defRPr/>
            </a:lvl9pPr>
          </a:lstStyle>
          <a:p>
            <a:r>
              <a:rPr lang="en-GB" dirty="0"/>
              <a:t>Click to add text</a:t>
            </a:r>
            <a:endParaRPr lang="en-US" dirty="0"/>
          </a:p>
        </p:txBody>
      </p:sp>
    </p:spTree>
    <p:extLst>
      <p:ext uri="{BB962C8B-B14F-4D97-AF65-F5344CB8AC3E}">
        <p14:creationId xmlns:p14="http://schemas.microsoft.com/office/powerpoint/2010/main" val="73568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 Page">
    <p:spTree>
      <p:nvGrpSpPr>
        <p:cNvPr id="1" name=""/>
        <p:cNvGrpSpPr/>
        <p:nvPr/>
      </p:nvGrpSpPr>
      <p:grpSpPr>
        <a:xfrm>
          <a:off x="0" y="0"/>
          <a:ext cx="0" cy="0"/>
          <a:chOff x="0" y="0"/>
          <a:chExt cx="0" cy="0"/>
        </a:xfrm>
      </p:grpSpPr>
      <p:sp>
        <p:nvSpPr>
          <p:cNvPr id="2" name="Title 1"/>
          <p:cNvSpPr>
            <a:spLocks noGrp="1"/>
          </p:cNvSpPr>
          <p:nvPr>
            <p:ph type="title"/>
          </p:nvPr>
        </p:nvSpPr>
        <p:spPr>
          <a:xfrm>
            <a:off x="2683200" y="270000"/>
            <a:ext cx="8899200" cy="1143000"/>
          </a:xfrm>
          <a:prstGeom prst="rect">
            <a:avLst/>
          </a:prstGeom>
        </p:spPr>
        <p:txBody>
          <a:bodyPr/>
          <a:lstStyle>
            <a:lvl1pPr>
              <a:defRPr sz="4000" b="1" i="0" baseline="0">
                <a:latin typeface="Arial" panose="020B0604020202020204" pitchFamily="34" charset="0"/>
              </a:defRPr>
            </a:lvl1pPr>
          </a:lstStyle>
          <a:p>
            <a:r>
              <a:rPr lang="en-US" dirty="0"/>
              <a:t>Click to edit Master title style</a:t>
            </a:r>
            <a:endParaRPr lang="en-GB" dirty="0"/>
          </a:p>
        </p:txBody>
      </p:sp>
      <p:sp>
        <p:nvSpPr>
          <p:cNvPr id="4" name="Content Placeholder 3"/>
          <p:cNvSpPr>
            <a:spLocks noGrp="1"/>
          </p:cNvSpPr>
          <p:nvPr>
            <p:ph sz="quarter" idx="10"/>
          </p:nvPr>
        </p:nvSpPr>
        <p:spPr>
          <a:xfrm>
            <a:off x="609600" y="1557867"/>
            <a:ext cx="10972800" cy="4936596"/>
          </a:xfrm>
          <a:prstGeom prst="rect">
            <a:avLst/>
          </a:prstGeom>
        </p:spPr>
        <p:txBody>
          <a:bodyPr/>
          <a:lstStyle>
            <a:lvl1pPr>
              <a:defRPr sz="2000" baseline="0">
                <a:latin typeface="Arial" panose="020B0604020202020204" pitchFamily="34" charset="0"/>
              </a:defRPr>
            </a:lvl1pPr>
            <a:lvl2pPr>
              <a:defRPr sz="1600" baseline="0">
                <a:latin typeface="Arial" panose="020B0604020202020204" pitchFamily="34" charset="0"/>
              </a:defRPr>
            </a:lvl2pPr>
            <a:lvl3pPr>
              <a:defRPr sz="1400" baseline="0">
                <a:latin typeface="Arial" panose="020B0604020202020204" pitchFamily="34" charset="0"/>
              </a:defRPr>
            </a:lvl3pPr>
          </a:lstStyle>
          <a:p>
            <a:pPr lvl="0"/>
            <a:r>
              <a:rPr lang="en-US" dirty="0"/>
              <a:t>Click to edit Master text styles</a:t>
            </a:r>
          </a:p>
          <a:p>
            <a:pPr lvl="1"/>
            <a:r>
              <a:rPr lang="en-US" dirty="0"/>
              <a:t>Second level</a:t>
            </a:r>
          </a:p>
          <a:p>
            <a:pPr lvl="2"/>
            <a:r>
              <a:rPr lang="en-US" dirty="0"/>
              <a:t>Third level</a:t>
            </a:r>
          </a:p>
        </p:txBody>
      </p:sp>
      <p:pic>
        <p:nvPicPr>
          <p:cNvPr id="5" name="Picture 10" descr="UoG_keyline_regular_lockup.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 y="270001"/>
            <a:ext cx="2451100"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65875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nk Slide">
    <p:bg>
      <p:bgPr>
        <a:solidFill>
          <a:srgbClr val="D1578B"/>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620000"/>
            <a:ext cx="12192000" cy="3600000"/>
          </a:xfrm>
          <a:prstGeom prst="rect">
            <a:avLst/>
          </a:prstGeom>
        </p:spPr>
        <p:txBody>
          <a:bodyPr/>
          <a:lstStyle>
            <a:lvl1pPr algn="ctr">
              <a:defRPr sz="7200" baseline="0">
                <a:solidFill>
                  <a:schemeClr val="bg1"/>
                </a:solidFill>
                <a:latin typeface="Arial" panose="020B0604020202020204"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2518763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19/08/2021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5600751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19/08/2021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3145403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1C2B0A-1BF0-4EAB-9EA5-C6A4778D5BCD}" type="datetimeFigureOut">
              <a:rPr lang="en-GB" smtClean="0"/>
              <a:t>19/08/2021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14358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71C2B0A-1BF0-4EAB-9EA5-C6A4778D5BCD}" type="datetimeFigureOut">
              <a:rPr lang="en-GB" smtClean="0"/>
              <a:t>19/08/2021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6568392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71C2B0A-1BF0-4EAB-9EA5-C6A4778D5BCD}" type="datetimeFigureOut">
              <a:rPr lang="en-GB" smtClean="0"/>
              <a:t>19/08/2021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4623527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71C2B0A-1BF0-4EAB-9EA5-C6A4778D5BCD}" type="datetimeFigureOut">
              <a:rPr lang="en-GB" smtClean="0"/>
              <a:t>19/08/2021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840461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1C2B0A-1BF0-4EAB-9EA5-C6A4778D5BCD}" type="datetimeFigureOut">
              <a:rPr lang="en-GB" smtClean="0"/>
              <a:t>19/08/2021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236662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C2B0A-1BF0-4EAB-9EA5-C6A4778D5BCD}" type="datetimeFigureOut">
              <a:rPr lang="en-GB" smtClean="0"/>
              <a:t>19/08/2021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8325260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71C2B0A-1BF0-4EAB-9EA5-C6A4778D5BCD}" type="datetimeFigureOut">
              <a:rPr lang="en-GB" smtClean="0"/>
              <a:t>19/08/2021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25772250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19/08/2021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18435602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1C2B0A-1BF0-4EAB-9EA5-C6A4778D5BCD}" type="datetimeFigureOut">
              <a:rPr lang="en-GB" smtClean="0"/>
              <a:t>19/08/2021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F9A30DE-F39F-4A2B-B6DD-1C44D135D355}" type="slidenum">
              <a:rPr lang="en-GB" smtClean="0"/>
              <a:t>‹#›</a:t>
            </a:fld>
            <a:endParaRPr lang="en-GB"/>
          </a:p>
        </p:txBody>
      </p:sp>
    </p:spTree>
    <p:extLst>
      <p:ext uri="{BB962C8B-B14F-4D97-AF65-F5344CB8AC3E}">
        <p14:creationId xmlns:p14="http://schemas.microsoft.com/office/powerpoint/2010/main" val="20474642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title"/>
          </p:nvPr>
        </p:nvSpPr>
        <p:spPr>
          <a:xfrm>
            <a:off x="719403" y="1604801"/>
            <a:ext cx="4992556" cy="672073"/>
          </a:xfrm>
          <a:prstGeom prst="rect">
            <a:avLst/>
          </a:prstGeom>
        </p:spPr>
        <p:txBody>
          <a:bodyPr/>
          <a:lstStyle>
            <a:lvl1pPr>
              <a:defRPr>
                <a:solidFill>
                  <a:srgbClr val="003560"/>
                </a:solidFill>
                <a:latin typeface="Arial" charset="0"/>
                <a:ea typeface="Arial" charset="0"/>
                <a:cs typeface="Arial" charset="0"/>
              </a:defRPr>
            </a:lvl1pPr>
          </a:lstStyle>
          <a:p>
            <a:r>
              <a:rPr lang="en-US" sz="2400"/>
              <a:t>Click to edit Master title style</a:t>
            </a:r>
            <a:endParaRPr lang="en-US" sz="2400" dirty="0"/>
          </a:p>
        </p:txBody>
      </p:sp>
      <p:sp>
        <p:nvSpPr>
          <p:cNvPr id="5" name="Content Placeholder 2"/>
          <p:cNvSpPr>
            <a:spLocks noGrp="1"/>
          </p:cNvSpPr>
          <p:nvPr>
            <p:ph idx="1" hasCustomPrompt="1"/>
          </p:nvPr>
        </p:nvSpPr>
        <p:spPr>
          <a:xfrm>
            <a:off x="719403" y="2468898"/>
            <a:ext cx="4992556" cy="4128457"/>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307200"/>
            <a:ext cx="2502543" cy="1108800"/>
          </a:xfrm>
          <a:prstGeom prst="rect">
            <a:avLst/>
          </a:prstGeom>
        </p:spPr>
      </p:pic>
    </p:spTree>
    <p:extLst>
      <p:ext uri="{BB962C8B-B14F-4D97-AF65-F5344CB8AC3E}">
        <p14:creationId xmlns:p14="http://schemas.microsoft.com/office/powerpoint/2010/main" val="3434520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4" name="Title 1"/>
          <p:cNvSpPr>
            <a:spLocks noGrp="1"/>
          </p:cNvSpPr>
          <p:nvPr>
            <p:ph type="title"/>
          </p:nvPr>
        </p:nvSpPr>
        <p:spPr>
          <a:xfrm>
            <a:off x="719403" y="1604801"/>
            <a:ext cx="4992556" cy="672073"/>
          </a:xfrm>
          <a:prstGeom prst="rect">
            <a:avLst/>
          </a:prstGeom>
        </p:spPr>
        <p:txBody>
          <a:bodyPr/>
          <a:lstStyle>
            <a:lvl1pPr>
              <a:defRPr>
                <a:solidFill>
                  <a:srgbClr val="003560"/>
                </a:solidFill>
                <a:latin typeface="Arial" charset="0"/>
                <a:ea typeface="Arial" charset="0"/>
                <a:cs typeface="Arial" charset="0"/>
              </a:defRPr>
            </a:lvl1pPr>
          </a:lstStyle>
          <a:p>
            <a:r>
              <a:rPr lang="en-US" sz="2400"/>
              <a:t>Click to edit Master title style</a:t>
            </a:r>
            <a:endParaRPr lang="en-US" sz="2400" dirty="0"/>
          </a:p>
        </p:txBody>
      </p:sp>
      <p:sp>
        <p:nvSpPr>
          <p:cNvPr id="5" name="Content Placeholder 2"/>
          <p:cNvSpPr>
            <a:spLocks noGrp="1"/>
          </p:cNvSpPr>
          <p:nvPr>
            <p:ph idx="1" hasCustomPrompt="1"/>
          </p:nvPr>
        </p:nvSpPr>
        <p:spPr>
          <a:xfrm>
            <a:off x="719403" y="2468898"/>
            <a:ext cx="4992556" cy="4128457"/>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a:t>Click to add text</a:t>
            </a:r>
          </a:p>
        </p:txBody>
      </p:sp>
    </p:spTree>
    <p:extLst>
      <p:ext uri="{BB962C8B-B14F-4D97-AF65-F5344CB8AC3E}">
        <p14:creationId xmlns:p14="http://schemas.microsoft.com/office/powerpoint/2010/main" val="383348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9978F3-40AA-B047-B077-E6C1CE004DED}"/>
              </a:ext>
            </a:extLst>
          </p:cNvPr>
          <p:cNvSpPr>
            <a:spLocks noGrp="1"/>
          </p:cNvSpPr>
          <p:nvPr>
            <p:ph type="ctrTitle"/>
          </p:nvPr>
        </p:nvSpPr>
        <p:spPr>
          <a:xfrm>
            <a:off x="690418" y="1657926"/>
            <a:ext cx="6629400" cy="789709"/>
          </a:xfrm>
        </p:spPr>
        <p:txBody>
          <a:bodyPr/>
          <a:lstStyle>
            <a:lvl1pPr algn="l">
              <a:defRPr/>
            </a:lvl1pPr>
          </a:lstStyle>
          <a:p>
            <a:endParaRPr lang="en-GB" dirty="0"/>
          </a:p>
        </p:txBody>
      </p:sp>
      <p:sp>
        <p:nvSpPr>
          <p:cNvPr id="9" name="Subtitle 2">
            <a:extLst>
              <a:ext uri="{FF2B5EF4-FFF2-40B4-BE49-F238E27FC236}">
                <a16:creationId xmlns:a16="http://schemas.microsoft.com/office/drawing/2014/main" id="{157762F7-94EF-0744-BA0E-BF26083BC292}"/>
              </a:ext>
            </a:extLst>
          </p:cNvPr>
          <p:cNvSpPr>
            <a:spLocks noGrp="1"/>
          </p:cNvSpPr>
          <p:nvPr>
            <p:ph type="subTitle" idx="4294967295"/>
          </p:nvPr>
        </p:nvSpPr>
        <p:spPr>
          <a:xfrm>
            <a:off x="690563" y="3016250"/>
            <a:ext cx="5680075" cy="622300"/>
          </a:xfrm>
        </p:spPr>
        <p:txBody>
          <a:bodyPr/>
          <a:lstStyle/>
          <a:p>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6" name="Text Placeholder 6">
            <a:extLst>
              <a:ext uri="{FF2B5EF4-FFF2-40B4-BE49-F238E27FC236}">
                <a16:creationId xmlns:a16="http://schemas.microsoft.com/office/drawing/2014/main" id="{C5A3FE5F-792E-894C-96F2-B918CA1BC699}"/>
              </a:ext>
            </a:extLst>
          </p:cNvPr>
          <p:cNvSpPr>
            <a:spLocks noGrp="1"/>
          </p:cNvSpPr>
          <p:nvPr>
            <p:ph type="body" sz="quarter" idx="14" hasCustomPrompt="1"/>
          </p:nvPr>
        </p:nvSpPr>
        <p:spPr>
          <a:xfrm>
            <a:off x="659567" y="1705342"/>
            <a:ext cx="11100631" cy="4740427"/>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11638103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rqu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8795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FA2E3E9-8DBB-5745-BD29-CD970B695CE6}"/>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chemeClr val="bg1"/>
              </a:solidFill>
            </a:endParaRPr>
          </a:p>
        </p:txBody>
      </p:sp>
    </p:spTree>
    <p:extLst>
      <p:ext uri="{BB962C8B-B14F-4D97-AF65-F5344CB8AC3E}">
        <p14:creationId xmlns:p14="http://schemas.microsoft.com/office/powerpoint/2010/main" val="582120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19/08/2021</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3" r:id="rId1"/>
    <p:sldLayoutId id="2147483652" r:id="rId2"/>
    <p:sldLayoutId id="2147483653" r:id="rId3"/>
    <p:sldLayoutId id="2147483654" r:id="rId4"/>
    <p:sldLayoutId id="2147483656" r:id="rId5"/>
    <p:sldLayoutId id="2147483649" r:id="rId6"/>
    <p:sldLayoutId id="2147483684" r:id="rId7"/>
    <p:sldLayoutId id="2147483691" r:id="rId8"/>
    <p:sldLayoutId id="2147483690"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7332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12" indent="-342912" algn="l" rtl="0" eaLnBrk="1" fontAlgn="base" hangingPunct="1">
        <a:spcBef>
          <a:spcPct val="20000"/>
        </a:spcBef>
        <a:spcAft>
          <a:spcPct val="0"/>
        </a:spcAft>
        <a:defRPr sz="1600">
          <a:solidFill>
            <a:srgbClr val="4F5961"/>
          </a:solidFill>
          <a:latin typeface="+mn-lt"/>
          <a:ea typeface="+mn-ea"/>
          <a:cs typeface="+mn-cs"/>
        </a:defRPr>
      </a:lvl1pPr>
      <a:lvl2pPr marL="457215" algn="l" rtl="0" eaLnBrk="1" fontAlgn="base" hangingPunct="1">
        <a:spcBef>
          <a:spcPct val="20000"/>
        </a:spcBef>
        <a:spcAft>
          <a:spcPct val="0"/>
        </a:spcAft>
        <a:defRPr sz="1200">
          <a:solidFill>
            <a:srgbClr val="00213B"/>
          </a:solidFill>
          <a:latin typeface="+mn-lt"/>
          <a:ea typeface="+mn-ea"/>
          <a:cs typeface="ＭＳ Ｐゴシック" charset="0"/>
        </a:defRPr>
      </a:lvl2pPr>
      <a:lvl3pPr marL="914431" algn="l" rtl="0" eaLnBrk="1" fontAlgn="base" hangingPunct="1">
        <a:spcBef>
          <a:spcPct val="20000"/>
        </a:spcBef>
        <a:spcAft>
          <a:spcPct val="0"/>
        </a:spcAft>
        <a:defRPr sz="1200" b="1">
          <a:solidFill>
            <a:srgbClr val="00213B"/>
          </a:solidFill>
          <a:latin typeface="+mn-lt"/>
          <a:ea typeface="+mn-ea"/>
          <a:cs typeface="ＭＳ Ｐゴシック" charset="0"/>
        </a:defRPr>
      </a:lvl3pPr>
      <a:lvl4pPr marL="1371645" algn="l" rtl="0" eaLnBrk="1" fontAlgn="base" hangingPunct="1">
        <a:spcBef>
          <a:spcPct val="20000"/>
        </a:spcBef>
        <a:spcAft>
          <a:spcPct val="0"/>
        </a:spcAft>
        <a:defRPr sz="1200">
          <a:solidFill>
            <a:srgbClr val="00213B"/>
          </a:solidFill>
          <a:latin typeface="+mn-lt"/>
          <a:ea typeface="+mn-ea"/>
          <a:cs typeface="ＭＳ Ｐゴシック" charset="0"/>
        </a:defRPr>
      </a:lvl4pPr>
      <a:lvl5pPr marL="1828861" algn="l" rtl="0" eaLnBrk="1" fontAlgn="base" hangingPunct="1">
        <a:spcBef>
          <a:spcPct val="20000"/>
        </a:spcBef>
        <a:spcAft>
          <a:spcPct val="0"/>
        </a:spcAft>
        <a:defRPr sz="1200">
          <a:solidFill>
            <a:srgbClr val="00213B"/>
          </a:solidFill>
          <a:latin typeface="+mn-lt"/>
          <a:ea typeface="+mn-ea"/>
          <a:cs typeface="ＭＳ Ｐゴシック" charset="0"/>
        </a:defRPr>
      </a:lvl5pPr>
      <a:lvl6pPr marL="2514684" indent="-228608" algn="l" rtl="0" eaLnBrk="1" fontAlgn="base" hangingPunct="1">
        <a:spcBef>
          <a:spcPct val="20000"/>
        </a:spcBef>
        <a:spcAft>
          <a:spcPct val="0"/>
        </a:spcAft>
        <a:buChar char="»"/>
        <a:defRPr sz="1600">
          <a:solidFill>
            <a:srgbClr val="00213B"/>
          </a:solidFill>
          <a:latin typeface="+mn-lt"/>
          <a:ea typeface="+mn-ea"/>
        </a:defRPr>
      </a:lvl6pPr>
      <a:lvl7pPr marL="2971899" indent="-228608" algn="l" rtl="0" eaLnBrk="1" fontAlgn="base" hangingPunct="1">
        <a:spcBef>
          <a:spcPct val="20000"/>
        </a:spcBef>
        <a:spcAft>
          <a:spcPct val="0"/>
        </a:spcAft>
        <a:buChar char="»"/>
        <a:defRPr sz="1600">
          <a:solidFill>
            <a:srgbClr val="00213B"/>
          </a:solidFill>
          <a:latin typeface="+mn-lt"/>
          <a:ea typeface="+mn-ea"/>
        </a:defRPr>
      </a:lvl7pPr>
      <a:lvl8pPr marL="3429114" indent="-228608" algn="l" rtl="0" eaLnBrk="1" fontAlgn="base" hangingPunct="1">
        <a:spcBef>
          <a:spcPct val="20000"/>
        </a:spcBef>
        <a:spcAft>
          <a:spcPct val="0"/>
        </a:spcAft>
        <a:buChar char="»"/>
        <a:defRPr sz="1600">
          <a:solidFill>
            <a:srgbClr val="00213B"/>
          </a:solidFill>
          <a:latin typeface="+mn-lt"/>
          <a:ea typeface="+mn-ea"/>
        </a:defRPr>
      </a:lvl8pPr>
      <a:lvl9pPr marL="3886329" indent="-228608"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15" rtl="0" eaLnBrk="1" latinLnBrk="0" hangingPunct="1">
        <a:defRPr sz="1800" kern="1200">
          <a:solidFill>
            <a:schemeClr val="tx1"/>
          </a:solidFill>
          <a:latin typeface="+mn-lt"/>
          <a:ea typeface="+mn-ea"/>
          <a:cs typeface="+mn-cs"/>
        </a:defRPr>
      </a:lvl1pPr>
      <a:lvl2pPr marL="457215" algn="l" defTabSz="457215" rtl="0" eaLnBrk="1" latinLnBrk="0" hangingPunct="1">
        <a:defRPr sz="1800" kern="1200">
          <a:solidFill>
            <a:schemeClr val="tx1"/>
          </a:solidFill>
          <a:latin typeface="+mn-lt"/>
          <a:ea typeface="+mn-ea"/>
          <a:cs typeface="+mn-cs"/>
        </a:defRPr>
      </a:lvl2pPr>
      <a:lvl3pPr marL="914431" algn="l" defTabSz="457215" rtl="0" eaLnBrk="1" latinLnBrk="0" hangingPunct="1">
        <a:defRPr sz="1800" kern="1200">
          <a:solidFill>
            <a:schemeClr val="tx1"/>
          </a:solidFill>
          <a:latin typeface="+mn-lt"/>
          <a:ea typeface="+mn-ea"/>
          <a:cs typeface="+mn-cs"/>
        </a:defRPr>
      </a:lvl3pPr>
      <a:lvl4pPr marL="1371645" algn="l" defTabSz="457215" rtl="0" eaLnBrk="1" latinLnBrk="0" hangingPunct="1">
        <a:defRPr sz="1800" kern="1200">
          <a:solidFill>
            <a:schemeClr val="tx1"/>
          </a:solidFill>
          <a:latin typeface="+mn-lt"/>
          <a:ea typeface="+mn-ea"/>
          <a:cs typeface="+mn-cs"/>
        </a:defRPr>
      </a:lvl4pPr>
      <a:lvl5pPr marL="1828861" algn="l" defTabSz="457215" rtl="0" eaLnBrk="1" latinLnBrk="0" hangingPunct="1">
        <a:defRPr sz="1800" kern="1200">
          <a:solidFill>
            <a:schemeClr val="tx1"/>
          </a:solidFill>
          <a:latin typeface="+mn-lt"/>
          <a:ea typeface="+mn-ea"/>
          <a:cs typeface="+mn-cs"/>
        </a:defRPr>
      </a:lvl5pPr>
      <a:lvl6pPr marL="2286076" algn="l" defTabSz="457215" rtl="0" eaLnBrk="1" latinLnBrk="0" hangingPunct="1">
        <a:defRPr sz="1800" kern="1200">
          <a:solidFill>
            <a:schemeClr val="tx1"/>
          </a:solidFill>
          <a:latin typeface="+mn-lt"/>
          <a:ea typeface="+mn-ea"/>
          <a:cs typeface="+mn-cs"/>
        </a:defRPr>
      </a:lvl6pPr>
      <a:lvl7pPr marL="2743292" algn="l" defTabSz="457215" rtl="0" eaLnBrk="1" latinLnBrk="0" hangingPunct="1">
        <a:defRPr sz="1800" kern="1200">
          <a:solidFill>
            <a:schemeClr val="tx1"/>
          </a:solidFill>
          <a:latin typeface="+mn-lt"/>
          <a:ea typeface="+mn-ea"/>
          <a:cs typeface="+mn-cs"/>
        </a:defRPr>
      </a:lvl7pPr>
      <a:lvl8pPr marL="3200507" algn="l" defTabSz="457215" rtl="0" eaLnBrk="1" latinLnBrk="0" hangingPunct="1">
        <a:defRPr sz="1800" kern="1200">
          <a:solidFill>
            <a:schemeClr val="tx1"/>
          </a:solidFill>
          <a:latin typeface="+mn-lt"/>
          <a:ea typeface="+mn-ea"/>
          <a:cs typeface="+mn-cs"/>
        </a:defRPr>
      </a:lvl8pPr>
      <a:lvl9pPr marL="3657722" algn="l" defTabSz="457215"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1C2B0A-1BF0-4EAB-9EA5-C6A4778D5BCD}" type="datetimeFigureOut">
              <a:rPr lang="en-GB" smtClean="0"/>
              <a:t>19/08/2021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A30DE-F39F-4A2B-B6DD-1C44D135D355}" type="slidenum">
              <a:rPr lang="en-GB" smtClean="0"/>
              <a:t>‹#›</a:t>
            </a:fld>
            <a:endParaRPr lang="en-GB"/>
          </a:p>
        </p:txBody>
      </p:sp>
    </p:spTree>
    <p:extLst>
      <p:ext uri="{BB962C8B-B14F-4D97-AF65-F5344CB8AC3E}">
        <p14:creationId xmlns:p14="http://schemas.microsoft.com/office/powerpoint/2010/main" val="6556382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3497722"/>
      </p:ext>
    </p:extLst>
  </p:cSld>
  <p:clrMap bg1="lt1" tx1="dk1" bg2="lt2" tx2="dk2" accent1="accent1" accent2="accent2" accent3="accent3" accent4="accent4" accent5="accent5" accent6="accent6" hlink="hlink" folHlink="folHlink"/>
  <p:sldLayoutIdLst>
    <p:sldLayoutId id="2147483709" r:id="rId1"/>
    <p:sldLayoutId id="2147483710" r:id="rId2"/>
  </p:sldLayoutIdLst>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189"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378"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566"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754"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892" indent="-342892"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189"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378"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566"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754"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537" indent="-228594" algn="l" rtl="0" eaLnBrk="1" fontAlgn="base" hangingPunct="1">
        <a:spcBef>
          <a:spcPct val="20000"/>
        </a:spcBef>
        <a:spcAft>
          <a:spcPct val="0"/>
        </a:spcAft>
        <a:buChar char="»"/>
        <a:defRPr sz="1600">
          <a:solidFill>
            <a:srgbClr val="00213B"/>
          </a:solidFill>
          <a:latin typeface="+mn-lt"/>
          <a:ea typeface="+mn-ea"/>
        </a:defRPr>
      </a:lvl6pPr>
      <a:lvl7pPr marL="2971726" indent="-228594" algn="l" rtl="0" eaLnBrk="1" fontAlgn="base" hangingPunct="1">
        <a:spcBef>
          <a:spcPct val="20000"/>
        </a:spcBef>
        <a:spcAft>
          <a:spcPct val="0"/>
        </a:spcAft>
        <a:buChar char="»"/>
        <a:defRPr sz="1600">
          <a:solidFill>
            <a:srgbClr val="00213B"/>
          </a:solidFill>
          <a:latin typeface="+mn-lt"/>
          <a:ea typeface="+mn-ea"/>
        </a:defRPr>
      </a:lvl7pPr>
      <a:lvl8pPr marL="3428915" indent="-228594" algn="l" rtl="0" eaLnBrk="1" fontAlgn="base" hangingPunct="1">
        <a:spcBef>
          <a:spcPct val="20000"/>
        </a:spcBef>
        <a:spcAft>
          <a:spcPct val="0"/>
        </a:spcAft>
        <a:buChar char="»"/>
        <a:defRPr sz="1600">
          <a:solidFill>
            <a:srgbClr val="00213B"/>
          </a:solidFill>
          <a:latin typeface="+mn-lt"/>
          <a:ea typeface="+mn-ea"/>
        </a:defRPr>
      </a:lvl8pPr>
      <a:lvl9pPr marL="3886103" indent="-228594"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research-openaccess@glasgow.ac.uk"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hyperlink" Target="https://www.gla.ac.uk/myglasgow/openaccess/howdoimakemypublicationsopenaccess/otherfundsforopenacces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www.gla.ac.uk/myglasgow/openaccess/howdoimakemypublicationsopenaccess/publisherarrangements/" TargetMode="External"/><Relationship Id="rId3" Type="http://schemas.openxmlformats.org/officeDocument/2006/relationships/image" Target="../media/image23.jpg"/><Relationship Id="rId7"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hyperlink" Target="https://www.ref.ac.uk/about/what-is-the-ref/"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hyperlink" Target="https://www.gla.ac.uk/myglasgow/datamanagement/"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hyperlink" Target="https://thinkchecksubmit.org/"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4" Type="http://schemas.openxmlformats.org/officeDocument/2006/relationships/hyperlink" Target="https://www.gla.ac.uk/myglasgow/library/specificsearch/databasesbysubjec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gla.ac.uk/myglasgow/openaccess/howdoimakemypublicationsopenaccess/beforesubmittingyourmanuscript/" TargetMode="External"/><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hyperlink" Target="mailto:research-datamanagement@glasgow.ac.uk" TargetMode="External"/><Relationship Id="rId4" Type="http://schemas.openxmlformats.org/officeDocument/2006/relationships/hyperlink" Target="mailto:research-openaccess@glasgow.ac.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hyperlink" Target="https://casrai.org/credi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mailto:research-openaccess@glasgow.ac.uk"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hyperlink" Target="https://www.gla.ac.uk/media/media_490311_en.pdf" TargetMode="Externa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Gilbert Scott Building">
            <a:extLst>
              <a:ext uri="{FF2B5EF4-FFF2-40B4-BE49-F238E27FC236}">
                <a16:creationId xmlns:a16="http://schemas.microsoft.com/office/drawing/2014/main" id="{A1583E44-900F-604E-AC45-416F527816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690418" y="1657926"/>
            <a:ext cx="6629400" cy="789709"/>
          </a:xfrm>
        </p:spPr>
        <p:txBody>
          <a:bodyPr/>
          <a:lstStyle/>
          <a:p>
            <a:r>
              <a:rPr lang="en-GB" dirty="0">
                <a:solidFill>
                  <a:schemeClr val="tx1"/>
                </a:solidFill>
              </a:rPr>
              <a:t>Introduction to Open Access</a:t>
            </a:r>
          </a:p>
        </p:txBody>
      </p:sp>
      <p:sp>
        <p:nvSpPr>
          <p:cNvPr id="3" name="Subtitle 2"/>
          <p:cNvSpPr>
            <a:spLocks noGrp="1"/>
          </p:cNvSpPr>
          <p:nvPr>
            <p:ph type="subTitle" idx="4294967295"/>
          </p:nvPr>
        </p:nvSpPr>
        <p:spPr>
          <a:xfrm>
            <a:off x="585055" y="2806700"/>
            <a:ext cx="5680075" cy="622300"/>
          </a:xfrm>
        </p:spPr>
        <p:txBody>
          <a:bodyPr>
            <a:normAutofit fontScale="92500" lnSpcReduction="20000"/>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2400" b="1" i="0" u="none" strike="noStrike" kern="0" cap="none" spc="-10" normalizeH="0" baseline="0" noProof="0" dirty="0">
                <a:ln>
                  <a:noFill/>
                </a:ln>
                <a:solidFill>
                  <a:srgbClr val="002D4A"/>
                </a:solidFill>
                <a:effectLst/>
                <a:uLnTx/>
                <a:uFillTx/>
                <a:latin typeface="Arial" charset="0"/>
                <a:ea typeface="ＭＳ Ｐゴシック"/>
                <a:cs typeface="Times New Roman"/>
              </a:rPr>
              <a:t>Research Information Management team</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2400" kern="0" dirty="0">
                <a:ea typeface="ＭＳ Ｐゴシック"/>
                <a:hlinkClick r:id="rId4"/>
              </a:rPr>
              <a:t>research-openaccess@glasgow.ac.uk</a:t>
            </a:r>
            <a:r>
              <a:rPr lang="en-GB" sz="2400" kern="0" dirty="0">
                <a:ea typeface="ＭＳ Ｐゴシック"/>
              </a:rPr>
              <a:t> </a:t>
            </a:r>
            <a:endParaRPr kumimoji="0" lang="en-US" sz="2400" b="1" i="0" u="none" strike="noStrike" kern="0" cap="none" spc="-10" normalizeH="0" baseline="0" noProof="0" dirty="0">
              <a:ln>
                <a:noFill/>
              </a:ln>
              <a:solidFill>
                <a:srgbClr val="002D4A"/>
              </a:solidFill>
              <a:effectLst/>
              <a:uLnTx/>
              <a:uFillTx/>
              <a:latin typeface="Arial" charset="0"/>
              <a:ea typeface="ＭＳ Ｐゴシック"/>
              <a:cs typeface="Times New Roman"/>
            </a:endParaRPr>
          </a:p>
          <a:p>
            <a:pPr marL="0" indent="0">
              <a:buNone/>
            </a:pPr>
            <a:endParaRPr lang="en-GB" dirty="0">
              <a:solidFill>
                <a:schemeClr val="tx1"/>
              </a:solidFill>
            </a:endParaRP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1205584"/>
            <a:ext cx="9144000" cy="3600000"/>
          </a:xfrm>
        </p:spPr>
        <p:txBody>
          <a:bodyPr/>
          <a:lstStyle/>
          <a:p>
            <a:r>
              <a:rPr lang="en-US" sz="6000" dirty="0">
                <a:cs typeface="Arial" panose="020B0604020202020204" pitchFamily="34" charset="0"/>
              </a:rPr>
              <a:t>Some funders have open access requirements – consider these before submitting an article</a:t>
            </a:r>
            <a:br>
              <a:rPr lang="en-US" sz="6000" dirty="0">
                <a:cs typeface="Arial" panose="020B0604020202020204" pitchFamily="34" charset="0"/>
              </a:rPr>
            </a:br>
            <a:br>
              <a:rPr lang="en-US" sz="6000" dirty="0">
                <a:cs typeface="Arial" panose="020B0604020202020204" pitchFamily="34" charset="0"/>
              </a:rPr>
            </a:br>
            <a:endParaRPr lang="en-GB" sz="6000" dirty="0"/>
          </a:p>
        </p:txBody>
      </p:sp>
    </p:spTree>
    <p:extLst>
      <p:ext uri="{BB962C8B-B14F-4D97-AF65-F5344CB8AC3E}">
        <p14:creationId xmlns:p14="http://schemas.microsoft.com/office/powerpoint/2010/main" val="106496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South Front of the University">
            <a:extLst>
              <a:ext uri="{FF2B5EF4-FFF2-40B4-BE49-F238E27FC236}">
                <a16:creationId xmlns:a16="http://schemas.microsoft.com/office/drawing/2014/main" id="{F5289F01-9C4E-404B-A711-E83C3A36364E}"/>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5" y="1604800"/>
            <a:ext cx="6686985" cy="4546617"/>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defTabSz="1219170" eaLnBrk="0" fontAlgn="base" hangingPunct="0">
              <a:spcBef>
                <a:spcPct val="0"/>
              </a:spcBef>
              <a:spcAft>
                <a:spcPct val="0"/>
              </a:spcAft>
            </a:pPr>
            <a:endParaRPr lang="en-US" sz="3200">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5" y="1604800"/>
            <a:ext cx="6653222" cy="672073"/>
          </a:xfrm>
          <a:prstGeom prst="rect">
            <a:avLst/>
          </a:prstGeom>
        </p:spPr>
        <p:txBody>
          <a:bodyPr/>
          <a:lstStyle/>
          <a:p>
            <a:pPr algn="l"/>
            <a:r>
              <a:rPr lang="en-US" dirty="0">
                <a:solidFill>
                  <a:schemeClr val="tx1"/>
                </a:solidFill>
              </a:rPr>
              <a:t>Acknowledging your Funders</a:t>
            </a:r>
          </a:p>
        </p:txBody>
      </p:sp>
      <p:sp>
        <p:nvSpPr>
          <p:cNvPr id="6" name="Content Placeholder 2"/>
          <p:cNvSpPr>
            <a:spLocks noGrp="1"/>
          </p:cNvSpPr>
          <p:nvPr>
            <p:ph idx="4294967295"/>
          </p:nvPr>
        </p:nvSpPr>
        <p:spPr>
          <a:xfrm>
            <a:off x="761443" y="2180864"/>
            <a:ext cx="6536420" cy="3851802"/>
          </a:xfrm>
          <a:prstGeom prst="rect">
            <a:avLst/>
          </a:prstGeom>
        </p:spPr>
        <p:txBody>
          <a:bodyPr>
            <a:noAutofit/>
          </a:bodyPr>
          <a:lstStyle/>
          <a:p>
            <a:pPr>
              <a:spcBef>
                <a:spcPts val="1099"/>
              </a:spcBef>
              <a:defRPr sz="1800">
                <a:solidFill>
                  <a:srgbClr val="000000"/>
                </a:solidFill>
              </a:defRPr>
            </a:pPr>
            <a:r>
              <a:rPr lang="en-GB" sz="2800" dirty="0">
                <a:solidFill>
                  <a:schemeClr val="tx1"/>
                </a:solidFill>
                <a:cs typeface="Arial" panose="020B0604020202020204" pitchFamily="34" charset="0"/>
                <a:sym typeface="Arial"/>
              </a:rPr>
              <a:t>All</a:t>
            </a:r>
            <a:r>
              <a:rPr lang="en-GB" sz="2800" dirty="0">
                <a:solidFill>
                  <a:schemeClr val="tx1"/>
                </a:solidFill>
                <a:cs typeface="Arial" panose="020B0604020202020204" pitchFamily="34" charset="0"/>
              </a:rPr>
              <a:t> papers should include acknowledgement </a:t>
            </a:r>
            <a:r>
              <a:rPr lang="en-GB" sz="2800" dirty="0">
                <a:solidFill>
                  <a:schemeClr val="tx1"/>
                </a:solidFill>
                <a:ea typeface="Arial"/>
                <a:cs typeface="Arial" panose="020B0604020202020204" pitchFamily="34" charset="0"/>
                <a:sym typeface="Arial"/>
              </a:rPr>
              <a:t>of funding that supported the research   </a:t>
            </a:r>
          </a:p>
          <a:p>
            <a:pPr>
              <a:spcBef>
                <a:spcPts val="1099"/>
              </a:spcBef>
              <a:defRPr sz="1800">
                <a:solidFill>
                  <a:srgbClr val="000000"/>
                </a:solidFill>
              </a:defRPr>
            </a:pPr>
            <a:r>
              <a:rPr lang="en-GB" sz="2800" dirty="0">
                <a:solidFill>
                  <a:schemeClr val="tx1"/>
                </a:solidFill>
                <a:ea typeface="Arial"/>
                <a:cs typeface="Arial" panose="020B0604020202020204" pitchFamily="34" charset="0"/>
                <a:sym typeface="Arial"/>
              </a:rPr>
              <a:t>Recommended format :</a:t>
            </a:r>
          </a:p>
          <a:p>
            <a:pPr marL="0" indent="0">
              <a:spcBef>
                <a:spcPts val="1099"/>
              </a:spcBef>
              <a:buNone/>
              <a:defRPr sz="1800">
                <a:solidFill>
                  <a:srgbClr val="000000"/>
                </a:solidFill>
              </a:defRPr>
            </a:pPr>
            <a:endParaRPr lang="en-GB" sz="2800" dirty="0">
              <a:solidFill>
                <a:schemeClr val="tx1"/>
              </a:solidFill>
              <a:ea typeface="Arial"/>
              <a:sym typeface="Arial"/>
            </a:endParaRPr>
          </a:p>
          <a:p>
            <a:pPr marL="0" indent="0">
              <a:spcBef>
                <a:spcPts val="1099"/>
              </a:spcBef>
              <a:buNone/>
              <a:defRPr sz="1800">
                <a:solidFill>
                  <a:srgbClr val="000000"/>
                </a:solidFill>
              </a:defRPr>
            </a:pPr>
            <a:r>
              <a:rPr lang="en-GB" sz="2800" dirty="0">
                <a:solidFill>
                  <a:schemeClr val="tx1"/>
                </a:solidFill>
                <a:ea typeface="Arial"/>
                <a:cs typeface="Arial" panose="020B0604020202020204" pitchFamily="34" charset="0"/>
              </a:rPr>
              <a:t>‘</a:t>
            </a:r>
            <a:r>
              <a:rPr lang="en-GB" sz="2800" dirty="0">
                <a:solidFill>
                  <a:schemeClr val="tx1"/>
                </a:solidFill>
                <a:cs typeface="Arial" panose="020B0604020202020204" pitchFamily="34" charset="0"/>
              </a:rPr>
              <a:t>This work was supported by XX Funder/Research Council [grant number xxx]'</a:t>
            </a:r>
          </a:p>
          <a:p>
            <a:pPr marL="0" indent="0">
              <a:buNone/>
            </a:pPr>
            <a:endParaRPr lang="en-US" kern="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2427181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Cloisters of the Gilbert Scott Building">
            <a:extLst>
              <a:ext uri="{FF2B5EF4-FFF2-40B4-BE49-F238E27FC236}">
                <a16:creationId xmlns:a16="http://schemas.microsoft.com/office/drawing/2014/main" id="{BD804880-A425-204D-AAF3-2F30656B3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4" y="1604797"/>
            <a:ext cx="8547982" cy="5032334"/>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3865"/>
              </a:solidFill>
              <a:effectLst/>
              <a:uLnTx/>
              <a:uFillTx/>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4" y="1604800"/>
            <a:ext cx="6848909" cy="672073"/>
          </a:xfrm>
          <a:prstGeom prst="rect">
            <a:avLst/>
          </a:prstGeom>
        </p:spPr>
        <p:txBody>
          <a:bodyPr/>
          <a:lstStyle/>
          <a:p>
            <a:pPr algn="l"/>
            <a:r>
              <a:rPr lang="en-US" dirty="0">
                <a:solidFill>
                  <a:schemeClr val="tx1"/>
                </a:solidFill>
              </a:rPr>
              <a:t>UKRI Open Access Policy</a:t>
            </a:r>
          </a:p>
        </p:txBody>
      </p:sp>
      <p:sp>
        <p:nvSpPr>
          <p:cNvPr id="7" name="Content Placeholder 2"/>
          <p:cNvSpPr>
            <a:spLocks noGrp="1"/>
          </p:cNvSpPr>
          <p:nvPr>
            <p:ph idx="4294967295"/>
          </p:nvPr>
        </p:nvSpPr>
        <p:spPr>
          <a:xfrm>
            <a:off x="753163" y="2051709"/>
            <a:ext cx="8323328" cy="3958681"/>
          </a:xfrm>
          <a:prstGeom prst="rect">
            <a:avLst/>
          </a:prstGeom>
        </p:spPr>
        <p:txBody>
          <a:bodyPr vert="horz" lIns="91440" tIns="45720" rIns="91440" bIns="45720" rtlCol="0" anchor="t">
            <a:noAutofit/>
          </a:bodyPr>
          <a:lstStyle/>
          <a:p>
            <a:pPr marL="0" indent="0">
              <a:spcBef>
                <a:spcPts val="600"/>
              </a:spcBef>
              <a:buNone/>
              <a:defRPr sz="1800">
                <a:solidFill>
                  <a:srgbClr val="000000"/>
                </a:solidFill>
              </a:defRPr>
            </a:pPr>
            <a:endParaRPr lang="en-GB" sz="2000" dirty="0">
              <a:latin typeface="Arial"/>
              <a:ea typeface="Arial"/>
              <a:cs typeface="Arial"/>
            </a:endParaRPr>
          </a:p>
          <a:p>
            <a:pPr marL="285750" indent="-285750">
              <a:spcBef>
                <a:spcPts val="600"/>
              </a:spcBef>
              <a:defRPr sz="1800">
                <a:solidFill>
                  <a:srgbClr val="000000"/>
                </a:solidFill>
              </a:defRPr>
            </a:pPr>
            <a:r>
              <a:rPr lang="en-GB" sz="2000" dirty="0">
                <a:latin typeface="Arial"/>
                <a:ea typeface="Arial"/>
                <a:cs typeface="Arial"/>
              </a:rPr>
              <a:t>Peer-reviewed research articles, reviews, conference proceedings</a:t>
            </a:r>
          </a:p>
          <a:p>
            <a:pPr marL="285750" indent="-285750">
              <a:spcBef>
                <a:spcPts val="600"/>
              </a:spcBef>
              <a:defRPr sz="1800">
                <a:solidFill>
                  <a:srgbClr val="000000"/>
                </a:solidFill>
              </a:defRPr>
            </a:pPr>
            <a:r>
              <a:rPr lang="en-GB" sz="2000" dirty="0">
                <a:latin typeface="Arial"/>
                <a:ea typeface="Arial"/>
                <a:cs typeface="Arial"/>
              </a:rPr>
              <a:t>Embargo 6 months (STEM), 12 months (Arts and Social Sciences)</a:t>
            </a:r>
            <a:endParaRPr lang="en-GB" sz="2000"/>
          </a:p>
          <a:p>
            <a:pPr marL="285750" indent="-285750">
              <a:spcBef>
                <a:spcPts val="600"/>
              </a:spcBef>
              <a:defRPr sz="1800">
                <a:solidFill>
                  <a:srgbClr val="000000"/>
                </a:solidFill>
              </a:defRPr>
            </a:pPr>
            <a:r>
              <a:rPr lang="en-GB" sz="2000" dirty="0">
                <a:latin typeface="Arial"/>
                <a:ea typeface="Arial"/>
                <a:cs typeface="Arial"/>
              </a:rPr>
              <a:t>CC-BY licence essential if we are paying from UKRI OA fund</a:t>
            </a:r>
          </a:p>
          <a:p>
            <a:pPr marL="285750" indent="-285750">
              <a:spcBef>
                <a:spcPts val="600"/>
              </a:spcBef>
              <a:defRPr sz="1800">
                <a:solidFill>
                  <a:srgbClr val="000000"/>
                </a:solidFill>
              </a:defRPr>
            </a:pPr>
            <a:r>
              <a:rPr lang="en-GB" sz="2000" dirty="0">
                <a:latin typeface="Arial"/>
                <a:ea typeface="Arial"/>
                <a:cs typeface="Arial"/>
              </a:rPr>
              <a:t>Biomedical papers must be deposited in </a:t>
            </a:r>
            <a:r>
              <a:rPr lang="en-GB" sz="2000" dirty="0" err="1">
                <a:latin typeface="Arial"/>
                <a:ea typeface="Arial"/>
                <a:cs typeface="Arial"/>
              </a:rPr>
              <a:t>EuropePMC</a:t>
            </a:r>
            <a:endParaRPr lang="en-GB" sz="2000" dirty="0">
              <a:latin typeface="Arial"/>
              <a:ea typeface="Arial"/>
              <a:cs typeface="Arial"/>
            </a:endParaRPr>
          </a:p>
          <a:p>
            <a:pPr marL="285750" indent="-285750">
              <a:spcBef>
                <a:spcPts val="600"/>
              </a:spcBef>
              <a:defRPr sz="1800">
                <a:solidFill>
                  <a:srgbClr val="000000"/>
                </a:solidFill>
              </a:defRPr>
            </a:pPr>
            <a:endParaRPr lang="en-GB" sz="2000" dirty="0">
              <a:latin typeface="Arial"/>
              <a:ea typeface="Arial"/>
              <a:cs typeface="Arial"/>
            </a:endParaRPr>
          </a:p>
          <a:p>
            <a:pPr marL="0" indent="0">
              <a:spcBef>
                <a:spcPts val="600"/>
              </a:spcBef>
              <a:buNone/>
              <a:defRPr sz="1800">
                <a:solidFill>
                  <a:srgbClr val="000000"/>
                </a:solidFill>
              </a:defRPr>
            </a:pPr>
            <a:r>
              <a:rPr lang="en-GB" sz="2000" b="1" dirty="0">
                <a:latin typeface="Arial"/>
                <a:ea typeface="Arial"/>
                <a:cs typeface="Arial"/>
              </a:rPr>
              <a:t>New policy articles submitted from 1st April 2022</a:t>
            </a:r>
          </a:p>
          <a:p>
            <a:pPr marL="0" indent="0">
              <a:spcBef>
                <a:spcPts val="600"/>
              </a:spcBef>
              <a:buNone/>
              <a:defRPr sz="1800">
                <a:solidFill>
                  <a:srgbClr val="000000"/>
                </a:solidFill>
              </a:defRPr>
            </a:pPr>
            <a:endParaRPr lang="en-GB" sz="2000" b="1" dirty="0">
              <a:latin typeface="Arial"/>
              <a:ea typeface="Arial"/>
              <a:cs typeface="Arial"/>
            </a:endParaRPr>
          </a:p>
          <a:p>
            <a:pPr marL="342900" indent="-342900">
              <a:spcBef>
                <a:spcPts val="600"/>
              </a:spcBef>
              <a:defRPr sz="1800">
                <a:solidFill>
                  <a:srgbClr val="000000"/>
                </a:solidFill>
              </a:defRPr>
            </a:pPr>
            <a:r>
              <a:rPr lang="en-GB" sz="2000" dirty="0">
                <a:latin typeface="Arial"/>
                <a:ea typeface="Arial"/>
                <a:cs typeface="Arial"/>
              </a:rPr>
              <a:t>Must be open access immediately with CC-BY licence</a:t>
            </a:r>
            <a:endParaRPr lang="en-GB" sz="2000" b="1" dirty="0">
              <a:latin typeface="Arial"/>
              <a:ea typeface="Arial"/>
              <a:cs typeface="Arial"/>
            </a:endParaRPr>
          </a:p>
          <a:p>
            <a:pPr marL="342900" indent="-342900">
              <a:spcBef>
                <a:spcPts val="600"/>
              </a:spcBef>
              <a:defRPr sz="1800">
                <a:solidFill>
                  <a:srgbClr val="000000"/>
                </a:solidFill>
              </a:defRPr>
            </a:pPr>
            <a:r>
              <a:rPr lang="en-GB" sz="2000" dirty="0">
                <a:latin typeface="Arial"/>
                <a:ea typeface="Arial"/>
                <a:cs typeface="Arial"/>
              </a:rPr>
              <a:t>Inclusion of declaration at point of submission</a:t>
            </a:r>
          </a:p>
          <a:p>
            <a:pPr marL="342900" indent="-342900">
              <a:spcBef>
                <a:spcPts val="600"/>
              </a:spcBef>
              <a:defRPr sz="1800">
                <a:solidFill>
                  <a:srgbClr val="000000"/>
                </a:solidFill>
              </a:defRPr>
            </a:pPr>
            <a:r>
              <a:rPr lang="en-GB" sz="2000" dirty="0">
                <a:latin typeface="Arial"/>
                <a:ea typeface="Arial"/>
                <a:cs typeface="Arial"/>
              </a:rPr>
              <a:t>Will not pay open access fees for hybrid journals</a:t>
            </a:r>
          </a:p>
          <a:p>
            <a:pPr marL="342900" indent="-342900">
              <a:spcBef>
                <a:spcPts val="600"/>
              </a:spcBef>
              <a:defRPr sz="1800">
                <a:solidFill>
                  <a:srgbClr val="000000"/>
                </a:solidFill>
              </a:defRPr>
            </a:pPr>
            <a:r>
              <a:rPr lang="en-GB" sz="2000" dirty="0">
                <a:latin typeface="Arial"/>
                <a:ea typeface="Arial"/>
                <a:cs typeface="Arial"/>
              </a:rPr>
              <a:t>Recommend use of pre-prints </a:t>
            </a:r>
          </a:p>
          <a:p>
            <a:pPr marL="342900" indent="-342900">
              <a:spcBef>
                <a:spcPts val="600"/>
              </a:spcBef>
              <a:defRPr sz="1800">
                <a:solidFill>
                  <a:srgbClr val="000000"/>
                </a:solidFill>
              </a:defRPr>
            </a:pPr>
            <a:r>
              <a:rPr lang="en-GB" sz="2000" dirty="0">
                <a:latin typeface="Arial"/>
                <a:ea typeface="Arial"/>
                <a:cs typeface="Arial"/>
              </a:rPr>
              <a:t>Books policy January 2024</a:t>
            </a:r>
          </a:p>
          <a:p>
            <a:pPr marL="342900" indent="-342900">
              <a:spcBef>
                <a:spcPts val="600"/>
              </a:spcBef>
              <a:defRPr sz="1800">
                <a:solidFill>
                  <a:srgbClr val="000000"/>
                </a:solidFill>
              </a:defRPr>
            </a:pPr>
            <a:endParaRPr lang="en-GB" sz="2000" dirty="0">
              <a:latin typeface="Arial"/>
              <a:ea typeface="Arial"/>
              <a:cs typeface="Arial"/>
            </a:endParaRPr>
          </a:p>
          <a:p>
            <a:pPr marL="0" indent="0">
              <a:spcBef>
                <a:spcPts val="600"/>
              </a:spcBef>
              <a:buNone/>
              <a:defRPr sz="1800">
                <a:solidFill>
                  <a:srgbClr val="000000"/>
                </a:solidFill>
              </a:defRPr>
            </a:pPr>
            <a:endParaRPr lang="en-GB" sz="2000" dirty="0">
              <a:latin typeface="Arial"/>
              <a:ea typeface="Arial"/>
              <a:cs typeface="Arial"/>
            </a:endParaRPr>
          </a:p>
          <a:p>
            <a:pPr marL="0" indent="0">
              <a:spcBef>
                <a:spcPts val="600"/>
              </a:spcBef>
              <a:buNone/>
              <a:defRPr sz="1800">
                <a:solidFill>
                  <a:srgbClr val="000000"/>
                </a:solidFill>
              </a:defRPr>
            </a:pPr>
            <a:endParaRPr lang="en-GB" sz="2000" dirty="0">
              <a:latin typeface="Arial"/>
              <a:ea typeface="Arial"/>
              <a:cs typeface="Arial"/>
            </a:endParaRPr>
          </a:p>
          <a:p>
            <a:pPr marL="0" indent="0">
              <a:spcBef>
                <a:spcPts val="600"/>
              </a:spcBef>
              <a:buNone/>
              <a:defRPr sz="1800">
                <a:solidFill>
                  <a:srgbClr val="000000"/>
                </a:solidFill>
              </a:defRPr>
            </a:pPr>
            <a:endParaRPr lang="en-GB" sz="2000" dirty="0">
              <a:latin typeface="Arial"/>
              <a:ea typeface="Arial"/>
              <a:cs typeface="Arial"/>
            </a:endParaRPr>
          </a:p>
        </p:txBody>
      </p:sp>
    </p:spTree>
    <p:extLst>
      <p:ext uri="{BB962C8B-B14F-4D97-AF65-F5344CB8AC3E}">
        <p14:creationId xmlns:p14="http://schemas.microsoft.com/office/powerpoint/2010/main" val="510376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0633"/>
            <a:ext cx="9143999" cy="6858000"/>
          </a:xfrm>
          <a:prstGeom prst="rect">
            <a:avLst/>
          </a:prstGeom>
        </p:spPr>
      </p:pic>
      <p:sp>
        <p:nvSpPr>
          <p:cNvPr id="2" name="Title 1"/>
          <p:cNvSpPr>
            <a:spLocks noGrp="1"/>
          </p:cNvSpPr>
          <p:nvPr>
            <p:ph type="title"/>
          </p:nvPr>
        </p:nvSpPr>
        <p:spPr>
          <a:xfrm>
            <a:off x="1652291" y="270000"/>
            <a:ext cx="6674400" cy="1143000"/>
          </a:xfrm>
        </p:spPr>
        <p:txBody>
          <a:bodyPr/>
          <a:lstStyle/>
          <a:p>
            <a:r>
              <a:rPr lang="en-GB" sz="3600" dirty="0"/>
              <a:t>Other support for Open Access</a:t>
            </a:r>
            <a:br>
              <a:rPr lang="en-GB" sz="3600" dirty="0"/>
            </a:br>
            <a:endParaRPr lang="en-GB" sz="2000" dirty="0"/>
          </a:p>
        </p:txBody>
      </p:sp>
      <p:sp>
        <p:nvSpPr>
          <p:cNvPr id="3" name="Content Placeholder 2"/>
          <p:cNvSpPr>
            <a:spLocks noGrp="1"/>
          </p:cNvSpPr>
          <p:nvPr>
            <p:ph sz="quarter" idx="10"/>
          </p:nvPr>
        </p:nvSpPr>
        <p:spPr>
          <a:xfrm>
            <a:off x="1618084" y="1672368"/>
            <a:ext cx="6238785" cy="4984235"/>
          </a:xfrm>
          <a:solidFill>
            <a:srgbClr val="BBE0E3">
              <a:alpha val="50196"/>
            </a:srgbClr>
          </a:solidFill>
        </p:spPr>
        <p:txBody>
          <a:bodyPr lIns="91440" tIns="45720" rIns="91440" bIns="45720" anchor="t"/>
          <a:lstStyle/>
          <a:p>
            <a:pPr marL="342900" indent="-342900">
              <a:buFont typeface="Arial" panose="020B0604020202020204" pitchFamily="34" charset="0"/>
              <a:buChar char="•"/>
            </a:pPr>
            <a:r>
              <a:rPr lang="en-GB" sz="1800" dirty="0">
                <a:solidFill>
                  <a:schemeClr val="tx1"/>
                </a:solidFill>
                <a:latin typeface="Arial"/>
              </a:rPr>
              <a:t>Policies vary. Generally apply to peer-reviewed original research and review articles that acknowledge past or current grants or studentships.</a:t>
            </a:r>
            <a:endParaRPr lang="en-US" dirty="0">
              <a:solidFill>
                <a:schemeClr val="tx1"/>
              </a:solidFill>
              <a:latin typeface="Arial"/>
            </a:endParaRPr>
          </a:p>
          <a:p>
            <a:pPr marL="0" indent="0"/>
            <a:endParaRPr lang="en-GB" sz="1800" dirty="0">
              <a:solidFill>
                <a:schemeClr val="tx1"/>
              </a:solidFill>
            </a:endParaRPr>
          </a:p>
          <a:p>
            <a:pPr marL="342900" indent="-342900">
              <a:buFont typeface="Arial" panose="020B0604020202020204" pitchFamily="34" charset="0"/>
              <a:buChar char="•"/>
            </a:pPr>
            <a:r>
              <a:rPr lang="en-GB" sz="1800" dirty="0">
                <a:solidFill>
                  <a:schemeClr val="tx1"/>
                </a:solidFill>
                <a:latin typeface="Arial"/>
              </a:rPr>
              <a:t>A CC-BY licence is usually required if funder pays.</a:t>
            </a:r>
          </a:p>
          <a:p>
            <a:pPr marL="342900" indent="-342900">
              <a:buFont typeface="Arial" panose="020B0604020202020204" pitchFamily="34" charset="0"/>
              <a:buChar char="•"/>
            </a:pPr>
            <a:endParaRPr lang="en-GB" sz="1800" dirty="0">
              <a:solidFill>
                <a:schemeClr val="tx1"/>
              </a:solidFill>
            </a:endParaRPr>
          </a:p>
          <a:p>
            <a:pPr marL="342900" indent="-342900">
              <a:buFont typeface="Arial" panose="020B0604020202020204" pitchFamily="34" charset="0"/>
              <a:buChar char="•"/>
            </a:pPr>
            <a:r>
              <a:rPr lang="en-GB" sz="1800" dirty="0">
                <a:solidFill>
                  <a:schemeClr val="tx1"/>
                </a:solidFill>
                <a:latin typeface="Arial"/>
              </a:rPr>
              <a:t>Biomed articles must generally be deposited in PubMed Central </a:t>
            </a:r>
            <a:endParaRPr lang="en-GB" sz="1800" dirty="0">
              <a:solidFill>
                <a:schemeClr val="tx1"/>
              </a:solidFill>
            </a:endParaRPr>
          </a:p>
          <a:p>
            <a:pPr marL="342900" indent="-342900">
              <a:buFont typeface="Arial" panose="020B0604020202020204" pitchFamily="34" charset="0"/>
              <a:buChar char="•"/>
            </a:pPr>
            <a:endParaRPr lang="en-GB" sz="1800" b="1" dirty="0">
              <a:solidFill>
                <a:schemeClr val="tx1"/>
              </a:solidFill>
            </a:endParaRPr>
          </a:p>
          <a:p>
            <a:pPr marL="342900" indent="-342900">
              <a:buFont typeface="Arial" panose="020B0604020202020204" pitchFamily="34" charset="0"/>
              <a:buChar char="•"/>
            </a:pPr>
            <a:r>
              <a:rPr lang="en-GB" sz="1800" dirty="0">
                <a:solidFill>
                  <a:schemeClr val="tx1"/>
                </a:solidFill>
              </a:rPr>
              <a:t>The funders have differing procedures – some provide us with funds, others ask you to apply directly to them</a:t>
            </a:r>
          </a:p>
          <a:p>
            <a:pPr marL="0" indent="0"/>
            <a:endParaRPr lang="en-GB" sz="1800" dirty="0">
              <a:solidFill>
                <a:schemeClr val="tx1"/>
              </a:solidFill>
            </a:endParaRPr>
          </a:p>
        </p:txBody>
      </p:sp>
      <p:pic>
        <p:nvPicPr>
          <p:cNvPr id="9" name="Picture 8"/>
          <p:cNvPicPr>
            <a:picLocks noChangeAspect="1"/>
          </p:cNvPicPr>
          <p:nvPr/>
        </p:nvPicPr>
        <p:blipFill>
          <a:blip r:embed="rId4"/>
          <a:stretch>
            <a:fillRect/>
          </a:stretch>
        </p:blipFill>
        <p:spPr>
          <a:xfrm>
            <a:off x="8734753" y="918067"/>
            <a:ext cx="1864394" cy="939838"/>
          </a:xfrm>
          <a:prstGeom prst="rect">
            <a:avLst/>
          </a:prstGeom>
        </p:spPr>
      </p:pic>
      <p:pic>
        <p:nvPicPr>
          <p:cNvPr id="11" name="Picture 10"/>
          <p:cNvPicPr>
            <a:picLocks noChangeAspect="1"/>
          </p:cNvPicPr>
          <p:nvPr/>
        </p:nvPicPr>
        <p:blipFill>
          <a:blip r:embed="rId5"/>
          <a:stretch>
            <a:fillRect/>
          </a:stretch>
        </p:blipFill>
        <p:spPr>
          <a:xfrm>
            <a:off x="7955652" y="4499331"/>
            <a:ext cx="2747055" cy="578519"/>
          </a:xfrm>
          <a:prstGeom prst="rect">
            <a:avLst/>
          </a:prstGeom>
        </p:spPr>
      </p:pic>
      <p:pic>
        <p:nvPicPr>
          <p:cNvPr id="10" name="Picture 9"/>
          <p:cNvPicPr>
            <a:picLocks noChangeAspect="1"/>
          </p:cNvPicPr>
          <p:nvPr/>
        </p:nvPicPr>
        <p:blipFill>
          <a:blip r:embed="rId6"/>
          <a:stretch>
            <a:fillRect/>
          </a:stretch>
        </p:blipFill>
        <p:spPr>
          <a:xfrm>
            <a:off x="9759980" y="5769864"/>
            <a:ext cx="906315" cy="1130889"/>
          </a:xfrm>
          <a:prstGeom prst="rect">
            <a:avLst/>
          </a:prstGeom>
        </p:spPr>
      </p:pic>
      <p:pic>
        <p:nvPicPr>
          <p:cNvPr id="5" name="Picture 4" descr="A picture containing drawing, plate&#10;&#10;Description automatically generated">
            <a:extLst>
              <a:ext uri="{FF2B5EF4-FFF2-40B4-BE49-F238E27FC236}">
                <a16:creationId xmlns:a16="http://schemas.microsoft.com/office/drawing/2014/main" id="{2BAA18C6-72A8-42A0-8D40-8FE3E81FEBC1}"/>
              </a:ext>
            </a:extLst>
          </p:cNvPr>
          <p:cNvPicPr>
            <a:picLocks noChangeAspect="1"/>
          </p:cNvPicPr>
          <p:nvPr/>
        </p:nvPicPr>
        <p:blipFill>
          <a:blip r:embed="rId7"/>
          <a:stretch>
            <a:fillRect/>
          </a:stretch>
        </p:blipFill>
        <p:spPr>
          <a:xfrm>
            <a:off x="8826387" y="2225424"/>
            <a:ext cx="1800476" cy="943107"/>
          </a:xfrm>
          <a:prstGeom prst="rect">
            <a:avLst/>
          </a:prstGeom>
        </p:spPr>
      </p:pic>
      <p:pic>
        <p:nvPicPr>
          <p:cNvPr id="7" name="Picture 6" descr="A close up of a logo&#10;&#10;Description automatically generated">
            <a:extLst>
              <a:ext uri="{FF2B5EF4-FFF2-40B4-BE49-F238E27FC236}">
                <a16:creationId xmlns:a16="http://schemas.microsoft.com/office/drawing/2014/main" id="{1D5DD4DA-9038-4A45-B646-1DA8BA79156E}"/>
              </a:ext>
            </a:extLst>
          </p:cNvPr>
          <p:cNvPicPr>
            <a:picLocks noChangeAspect="1"/>
          </p:cNvPicPr>
          <p:nvPr/>
        </p:nvPicPr>
        <p:blipFill>
          <a:blip r:embed="rId8"/>
          <a:stretch>
            <a:fillRect/>
          </a:stretch>
        </p:blipFill>
        <p:spPr>
          <a:xfrm>
            <a:off x="8747015" y="3546915"/>
            <a:ext cx="1962424" cy="943107"/>
          </a:xfrm>
          <a:prstGeom prst="rect">
            <a:avLst/>
          </a:prstGeom>
        </p:spPr>
      </p:pic>
      <p:sp>
        <p:nvSpPr>
          <p:cNvPr id="8" name="TextBox 7">
            <a:extLst>
              <a:ext uri="{FF2B5EF4-FFF2-40B4-BE49-F238E27FC236}">
                <a16:creationId xmlns:a16="http://schemas.microsoft.com/office/drawing/2014/main" id="{A6B44648-EDB8-4B02-85D9-E22D86DA9613}"/>
              </a:ext>
            </a:extLst>
          </p:cNvPr>
          <p:cNvSpPr txBox="1"/>
          <p:nvPr/>
        </p:nvSpPr>
        <p:spPr>
          <a:xfrm>
            <a:off x="1816160" y="5241335"/>
            <a:ext cx="5481227" cy="1384995"/>
          </a:xfrm>
          <a:prstGeom prst="rect">
            <a:avLst/>
          </a:prstGeom>
          <a:noFill/>
        </p:spPr>
        <p:txBody>
          <a:bodyPr wrap="square" rtlCol="0">
            <a:spAutoFit/>
          </a:bodyPr>
          <a:lstStyle/>
          <a:p>
            <a:pPr fontAlgn="base">
              <a:spcBef>
                <a:spcPct val="0"/>
              </a:spcBef>
              <a:spcAft>
                <a:spcPct val="0"/>
              </a:spcAft>
            </a:pPr>
            <a:r>
              <a:rPr lang="en-GB" sz="2000" dirty="0">
                <a:solidFill>
                  <a:srgbClr val="000000"/>
                </a:solidFill>
                <a:latin typeface="Arial" charset="0"/>
                <a:ea typeface="ＭＳ Ｐゴシック" charset="0"/>
                <a:hlinkClick r:id="rId9"/>
              </a:rPr>
              <a:t>https://www.gla.ac.uk/myglasgow/openaccess/howdoimakemypublicationsopenaccess/otherfundsforopenaccess/</a:t>
            </a:r>
            <a:r>
              <a:rPr lang="en-GB" sz="2000" dirty="0">
                <a:solidFill>
                  <a:srgbClr val="000000"/>
                </a:solidFill>
                <a:latin typeface="Arial" charset="0"/>
                <a:ea typeface="ＭＳ Ｐゴシック" charset="0"/>
              </a:rPr>
              <a:t> </a:t>
            </a:r>
          </a:p>
          <a:p>
            <a:pPr fontAlgn="base">
              <a:spcBef>
                <a:spcPct val="0"/>
              </a:spcBef>
              <a:spcAft>
                <a:spcPct val="0"/>
              </a:spcAft>
            </a:pPr>
            <a:endParaRPr lang="en-GB" sz="2400" dirty="0">
              <a:solidFill>
                <a:srgbClr val="000000"/>
              </a:solidFill>
              <a:latin typeface="Arial" charset="0"/>
              <a:ea typeface="ＭＳ Ｐゴシック" charset="0"/>
            </a:endParaRPr>
          </a:p>
        </p:txBody>
      </p:sp>
      <p:sp>
        <p:nvSpPr>
          <p:cNvPr id="16" name="Rectangle 15">
            <a:extLst>
              <a:ext uri="{FF2B5EF4-FFF2-40B4-BE49-F238E27FC236}">
                <a16:creationId xmlns:a16="http://schemas.microsoft.com/office/drawing/2014/main" id="{52A9B50C-9987-45F2-B7E1-6D3D33801DF3}"/>
              </a:ext>
            </a:extLst>
          </p:cNvPr>
          <p:cNvSpPr/>
          <p:nvPr/>
        </p:nvSpPr>
        <p:spPr bwMode="auto">
          <a:xfrm>
            <a:off x="8737620" y="10633"/>
            <a:ext cx="1863852" cy="93983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GB" sz="2400" dirty="0">
              <a:solidFill>
                <a:srgbClr val="000000"/>
              </a:solidFill>
              <a:latin typeface="Arial" charset="0"/>
              <a:ea typeface="ＭＳ Ｐゴシック" charset="-128"/>
              <a:cs typeface="ＭＳ Ｐゴシック" charset="-128"/>
            </a:endParaRPr>
          </a:p>
        </p:txBody>
      </p:sp>
      <p:pic>
        <p:nvPicPr>
          <p:cNvPr id="13" name="Picture 6" descr="http://www.dcn.ed.ac.uk/camarades/images/logo_cso.png">
            <a:extLst>
              <a:ext uri="{FF2B5EF4-FFF2-40B4-BE49-F238E27FC236}">
                <a16:creationId xmlns:a16="http://schemas.microsoft.com/office/drawing/2014/main" id="{45C1EE6C-212C-420A-99D9-6C2D79AD3281}"/>
              </a:ext>
            </a:extLst>
          </p:cNvPr>
          <p:cNvPicPr>
            <a:picLocks noChangeAspect="1" noChangeArrowheads="1"/>
          </p:cNvPicPr>
          <p:nvPr/>
        </p:nvPicPr>
        <p:blipFill>
          <a:blip r:embed="rId10" cstate="print">
            <a:alphaModFix/>
            <a:extLst>
              <a:ext uri="{28A0092B-C50C-407E-A947-70E740481C1C}">
                <a14:useLocalDpi xmlns:a14="http://schemas.microsoft.com/office/drawing/2010/main" val="0"/>
              </a:ext>
            </a:extLst>
          </a:blip>
          <a:srcRect/>
          <a:stretch>
            <a:fillRect/>
          </a:stretch>
        </p:blipFill>
        <p:spPr bwMode="auto">
          <a:xfrm>
            <a:off x="8685841" y="4100"/>
            <a:ext cx="2022189" cy="85073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1" descr="A close up of a sign&#10;&#10;Description automatically generated">
            <a:extLst>
              <a:ext uri="{FF2B5EF4-FFF2-40B4-BE49-F238E27FC236}">
                <a16:creationId xmlns:a16="http://schemas.microsoft.com/office/drawing/2014/main" id="{06DF29BD-71EC-4F51-AB3B-0950F5978514}"/>
              </a:ext>
            </a:extLst>
          </p:cNvPr>
          <p:cNvPicPr>
            <a:picLocks noChangeAspect="1"/>
          </p:cNvPicPr>
          <p:nvPr/>
        </p:nvPicPr>
        <p:blipFill>
          <a:blip r:embed="rId11"/>
          <a:stretch>
            <a:fillRect/>
          </a:stretch>
        </p:blipFill>
        <p:spPr>
          <a:xfrm>
            <a:off x="7297387" y="-991"/>
            <a:ext cx="1436915" cy="1436915"/>
          </a:xfrm>
          <a:prstGeom prst="rect">
            <a:avLst/>
          </a:prstGeom>
        </p:spPr>
      </p:pic>
      <p:sp>
        <p:nvSpPr>
          <p:cNvPr id="12" name="TextBox 11">
            <a:extLst>
              <a:ext uri="{FF2B5EF4-FFF2-40B4-BE49-F238E27FC236}">
                <a16:creationId xmlns:a16="http://schemas.microsoft.com/office/drawing/2014/main" id="{807D31E2-E2C1-4BCF-9F5F-EEF167D1C898}"/>
              </a:ext>
            </a:extLst>
          </p:cNvPr>
          <p:cNvSpPr txBox="1"/>
          <p:nvPr/>
        </p:nvSpPr>
        <p:spPr>
          <a:xfrm>
            <a:off x="8435440" y="5377542"/>
            <a:ext cx="2218707" cy="461665"/>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spcBef>
                <a:spcPct val="0"/>
              </a:spcBef>
              <a:spcAft>
                <a:spcPct val="0"/>
              </a:spcAft>
            </a:pPr>
            <a:r>
              <a:rPr lang="en-US" sz="2400" dirty="0">
                <a:solidFill>
                  <a:srgbClr val="000000"/>
                </a:solidFill>
                <a:latin typeface="Arial"/>
                <a:ea typeface="ＭＳ Ｐゴシック"/>
              </a:rPr>
              <a:t>No funds 2021</a:t>
            </a:r>
          </a:p>
        </p:txBody>
      </p:sp>
      <p:pic>
        <p:nvPicPr>
          <p:cNvPr id="14" name="Picture 14" descr="A picture containing icon&#10;&#10;Description automatically generated">
            <a:extLst>
              <a:ext uri="{FF2B5EF4-FFF2-40B4-BE49-F238E27FC236}">
                <a16:creationId xmlns:a16="http://schemas.microsoft.com/office/drawing/2014/main" id="{4C0FBCEF-938F-43C3-8346-229D3A3C3F4A}"/>
              </a:ext>
            </a:extLst>
          </p:cNvPr>
          <p:cNvPicPr>
            <a:picLocks noChangeAspect="1"/>
          </p:cNvPicPr>
          <p:nvPr/>
        </p:nvPicPr>
        <p:blipFill>
          <a:blip r:embed="rId12"/>
          <a:stretch>
            <a:fillRect/>
          </a:stretch>
        </p:blipFill>
        <p:spPr>
          <a:xfrm>
            <a:off x="7841673" y="1862951"/>
            <a:ext cx="2743200" cy="361188"/>
          </a:xfrm>
          <a:prstGeom prst="rect">
            <a:avLst/>
          </a:prstGeom>
        </p:spPr>
      </p:pic>
    </p:spTree>
    <p:extLst>
      <p:ext uri="{BB962C8B-B14F-4D97-AF65-F5344CB8AC3E}">
        <p14:creationId xmlns:p14="http://schemas.microsoft.com/office/powerpoint/2010/main" val="300546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399C8-4E8A-477C-80BD-C30351CB3DCA}"/>
              </a:ext>
            </a:extLst>
          </p:cNvPr>
          <p:cNvSpPr>
            <a:spLocks noGrp="1"/>
          </p:cNvSpPr>
          <p:nvPr>
            <p:ph type="title"/>
          </p:nvPr>
        </p:nvSpPr>
        <p:spPr/>
        <p:txBody>
          <a:bodyPr lIns="91440" tIns="45720" rIns="91440" bIns="45720" anchor="t"/>
          <a:lstStyle/>
          <a:p>
            <a:r>
              <a:rPr lang="en-US" dirty="0">
                <a:latin typeface="Arial"/>
              </a:rPr>
              <a:t>Wellcome Trust</a:t>
            </a:r>
            <a:endParaRPr lang="en-US" dirty="0"/>
          </a:p>
        </p:txBody>
      </p:sp>
      <p:sp>
        <p:nvSpPr>
          <p:cNvPr id="3" name="Content Placeholder 2">
            <a:extLst>
              <a:ext uri="{FF2B5EF4-FFF2-40B4-BE49-F238E27FC236}">
                <a16:creationId xmlns:a16="http://schemas.microsoft.com/office/drawing/2014/main" id="{6145EC19-01D8-45BE-A794-D4B6EF7DD44D}"/>
              </a:ext>
            </a:extLst>
          </p:cNvPr>
          <p:cNvSpPr>
            <a:spLocks noGrp="1"/>
          </p:cNvSpPr>
          <p:nvPr>
            <p:ph sz="quarter" idx="10"/>
          </p:nvPr>
        </p:nvSpPr>
        <p:spPr>
          <a:xfrm>
            <a:off x="2095782" y="1177569"/>
            <a:ext cx="8215661" cy="5187498"/>
          </a:xfrm>
        </p:spPr>
        <p:txBody>
          <a:bodyPr lIns="91440" tIns="45720" rIns="91440" bIns="45720" anchor="t"/>
          <a:lstStyle/>
          <a:p>
            <a:pPr marL="0" indent="0"/>
            <a:r>
              <a:rPr lang="en-US" sz="1800" dirty="0">
                <a:latin typeface="Arial"/>
              </a:rPr>
              <a:t>Original Research Articles Submitted from 1st January 2021</a:t>
            </a:r>
            <a:endParaRPr lang="en-US" sz="1800" dirty="0"/>
          </a:p>
          <a:p>
            <a:pPr marL="342900" indent="-342900">
              <a:buFont typeface="Arial"/>
              <a:buChar char="•"/>
            </a:pPr>
            <a:endParaRPr lang="en-US" sz="1800" dirty="0"/>
          </a:p>
          <a:p>
            <a:pPr marL="342900" indent="-342900">
              <a:buFont typeface="Arial"/>
              <a:buChar char="•"/>
            </a:pPr>
            <a:r>
              <a:rPr lang="en-US" sz="1800" dirty="0">
                <a:latin typeface="Arial"/>
              </a:rPr>
              <a:t>Freely available on PubMed Central</a:t>
            </a:r>
          </a:p>
          <a:p>
            <a:pPr marL="342900" indent="-342900">
              <a:buFont typeface="Arial"/>
              <a:buChar char="•"/>
            </a:pPr>
            <a:r>
              <a:rPr lang="en-US" sz="1800" dirty="0">
                <a:latin typeface="Arial"/>
              </a:rPr>
              <a:t>CC-BY (exception for ND by application)</a:t>
            </a:r>
          </a:p>
          <a:p>
            <a:pPr marL="342900" indent="-342900">
              <a:buFont typeface="Arial"/>
              <a:buChar char="•"/>
            </a:pPr>
            <a:r>
              <a:rPr lang="en-US" sz="1800" dirty="0">
                <a:latin typeface="Arial"/>
              </a:rPr>
              <a:t>Include statement on submission to publisher:</a:t>
            </a:r>
            <a:endParaRPr lang="en-US" sz="1800" dirty="0"/>
          </a:p>
          <a:p>
            <a:pPr marL="342900" indent="-342900">
              <a:buFont typeface="Arial"/>
              <a:buChar char="•"/>
            </a:pPr>
            <a:endParaRPr lang="en-US" sz="1800" dirty="0"/>
          </a:p>
          <a:p>
            <a:pPr marL="0" indent="0"/>
            <a:r>
              <a:rPr lang="en-US" sz="1800" dirty="0">
                <a:latin typeface="Arial"/>
                <a:cs typeface="Arial"/>
              </a:rPr>
              <a:t>'This research was funded in whole, or in part, by the Wellcome Trust [</a:t>
            </a:r>
            <a:r>
              <a:rPr lang="en-US" sz="1800" i="1" dirty="0">
                <a:latin typeface="Arial"/>
                <a:cs typeface="Arial"/>
              </a:rPr>
              <a:t>Grant number</a:t>
            </a:r>
            <a:r>
              <a:rPr lang="en-US" sz="1800" dirty="0">
                <a:latin typeface="Arial"/>
                <a:cs typeface="Arial"/>
              </a:rPr>
              <a:t>]. </a:t>
            </a:r>
            <a:r>
              <a:rPr lang="en-US" sz="1800" b="1" dirty="0">
                <a:latin typeface="Arial"/>
                <a:cs typeface="Arial"/>
              </a:rPr>
              <a:t>For the purpose of Open Access, the author has applied </a:t>
            </a:r>
            <a:r>
              <a:rPr lang="en-US" sz="1800" b="1">
                <a:latin typeface="Arial"/>
                <a:cs typeface="Arial"/>
              </a:rPr>
              <a:t>a CC-BY </a:t>
            </a:r>
            <a:r>
              <a:rPr lang="en-US" sz="1800" b="1" dirty="0">
                <a:latin typeface="Arial"/>
                <a:cs typeface="Arial"/>
              </a:rPr>
              <a:t>public copyright licence to any Author Accepted Manuscript version arising from this submission.</a:t>
            </a:r>
            <a:r>
              <a:rPr lang="en-US" sz="1800" dirty="0">
                <a:latin typeface="Arial"/>
                <a:cs typeface="Arial"/>
              </a:rPr>
              <a:t>' </a:t>
            </a:r>
            <a:endParaRPr lang="en-US" sz="1800" dirty="0">
              <a:latin typeface="Arial"/>
            </a:endParaRPr>
          </a:p>
          <a:p>
            <a:pPr marL="0" indent="0"/>
            <a:endParaRPr lang="en-US" sz="1800" dirty="0"/>
          </a:p>
          <a:p>
            <a:pPr marL="342900" indent="-342900"/>
            <a:r>
              <a:rPr lang="en-US" sz="1800" dirty="0">
                <a:latin typeface="Arial"/>
                <a:cs typeface="Arial"/>
              </a:rPr>
              <a:t>Fund open access journals or those transforming to open access.</a:t>
            </a:r>
            <a:endParaRPr lang="en-US" sz="1800" dirty="0">
              <a:latin typeface="Arial"/>
            </a:endParaRPr>
          </a:p>
          <a:p>
            <a:pPr marL="342900" indent="-342900"/>
            <a:endParaRPr lang="en-US" sz="1800" dirty="0">
              <a:latin typeface="Arial"/>
              <a:cs typeface="Arial"/>
            </a:endParaRPr>
          </a:p>
          <a:p>
            <a:pPr marL="342900" indent="-342900"/>
            <a:r>
              <a:rPr lang="en-US" sz="1800" dirty="0">
                <a:latin typeface="Arial"/>
                <a:cs typeface="Arial"/>
              </a:rPr>
              <a:t>Encouraged to share pre-prints</a:t>
            </a:r>
            <a:endParaRPr lang="en-US" sz="1800" dirty="0">
              <a:cs typeface="Arial"/>
            </a:endParaRPr>
          </a:p>
          <a:p>
            <a:pPr marL="342900" indent="-342900"/>
            <a:endParaRPr lang="en-US" sz="1800" dirty="0">
              <a:cs typeface="Arial"/>
            </a:endParaRPr>
          </a:p>
          <a:p>
            <a:pPr marL="342900" indent="-342900"/>
            <a:r>
              <a:rPr lang="en-US" sz="1800" dirty="0">
                <a:latin typeface="Arial"/>
                <a:cs typeface="Arial"/>
              </a:rPr>
              <a:t>Require open access for books and book chapters.</a:t>
            </a:r>
            <a:endParaRPr lang="en-US" sz="1800" dirty="0">
              <a:cs typeface="Arial"/>
            </a:endParaRPr>
          </a:p>
          <a:p>
            <a:pPr marL="342900" indent="-342900"/>
            <a:endParaRPr lang="en-US" sz="1800" dirty="0">
              <a:cs typeface="Arial"/>
            </a:endParaRPr>
          </a:p>
          <a:p>
            <a:pPr marL="0" indent="0"/>
            <a:br>
              <a:rPr lang="en-US" sz="1800" dirty="0"/>
            </a:br>
            <a:endParaRPr lang="en-US" sz="1800" dirty="0"/>
          </a:p>
        </p:txBody>
      </p:sp>
    </p:spTree>
    <p:extLst>
      <p:ext uri="{BB962C8B-B14F-4D97-AF65-F5344CB8AC3E}">
        <p14:creationId xmlns:p14="http://schemas.microsoft.com/office/powerpoint/2010/main" val="1396951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he ICE Building">
            <a:extLst>
              <a:ext uri="{FF2B5EF4-FFF2-40B4-BE49-F238E27FC236}">
                <a16:creationId xmlns:a16="http://schemas.microsoft.com/office/drawing/2014/main" id="{F6FC9A54-CC1A-8748-8A94-EE43A79E8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5" y="1604798"/>
            <a:ext cx="6882670" cy="3848946"/>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3865"/>
              </a:solidFill>
              <a:effectLst/>
              <a:uLnTx/>
              <a:uFillTx/>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4" y="1604800"/>
            <a:ext cx="6848908" cy="672073"/>
          </a:xfrm>
          <a:prstGeom prst="rect">
            <a:avLst/>
          </a:prstGeom>
        </p:spPr>
        <p:txBody>
          <a:bodyPr/>
          <a:lstStyle/>
          <a:p>
            <a:pPr algn="l"/>
            <a:r>
              <a:rPr lang="en-US" dirty="0">
                <a:solidFill>
                  <a:schemeClr val="tx1"/>
                </a:solidFill>
              </a:rPr>
              <a:t>Publisher Arrangements</a:t>
            </a:r>
          </a:p>
        </p:txBody>
      </p:sp>
      <p:sp>
        <p:nvSpPr>
          <p:cNvPr id="7" name="Content Placeholder 2"/>
          <p:cNvSpPr>
            <a:spLocks noGrp="1"/>
          </p:cNvSpPr>
          <p:nvPr>
            <p:ph idx="4294967295"/>
          </p:nvPr>
        </p:nvSpPr>
        <p:spPr>
          <a:xfrm>
            <a:off x="753163" y="2180862"/>
            <a:ext cx="6848909" cy="3958681"/>
          </a:xfrm>
          <a:prstGeom prst="rect">
            <a:avLst/>
          </a:prstGeom>
        </p:spPr>
        <p:txBody>
          <a:bodyPr>
            <a:noAutofit/>
          </a:bodyPr>
          <a:lstStyle/>
          <a:p>
            <a:pPr marL="0" indent="0">
              <a:buNone/>
            </a:pPr>
            <a:endParaRPr lang="en-US" kern="0" dirty="0">
              <a:solidFill>
                <a:schemeClr val="tx1"/>
              </a:solidFill>
              <a:latin typeface="Arial" charset="0"/>
              <a:ea typeface="Arial" charset="0"/>
              <a:cs typeface="Arial" charset="0"/>
            </a:endParaRPr>
          </a:p>
        </p:txBody>
      </p:sp>
      <p:pic>
        <p:nvPicPr>
          <p:cNvPr id="6" name="Picture 2" descr="http://www.univie.ac.at/constructivism/journal/logos/logoNieuw.jpg">
            <a:extLst>
              <a:ext uri="{FF2B5EF4-FFF2-40B4-BE49-F238E27FC236}">
                <a16:creationId xmlns:a16="http://schemas.microsoft.com/office/drawing/2014/main" id="{E5A30977-1FA6-4424-BD53-837DDBA61A0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6427" y="2478393"/>
            <a:ext cx="2646133" cy="10989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blog.openlibhums.org/wp-content/uploads/2015/02/OLH-logoBlue-large-1024x271.jpg">
            <a:extLst>
              <a:ext uri="{FF2B5EF4-FFF2-40B4-BE49-F238E27FC236}">
                <a16:creationId xmlns:a16="http://schemas.microsoft.com/office/drawing/2014/main" id="{19E6C417-46A4-4EF7-8A85-EAD48C1144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10465" y="4601374"/>
            <a:ext cx="2939843" cy="77701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c2.staticflickr.com/4/3917/15071901407_bd6b3d33cf.jpg">
            <a:extLst>
              <a:ext uri="{FF2B5EF4-FFF2-40B4-BE49-F238E27FC236}">
                <a16:creationId xmlns:a16="http://schemas.microsoft.com/office/drawing/2014/main" id="{B550323A-6BB7-45EB-8B6F-CE13C322CD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01929" y="4084558"/>
            <a:ext cx="995128" cy="9931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fwncwww14.wks.gorlaeus.net/images/home/news/OpenChoice2.jpg">
            <a:extLst>
              <a:ext uri="{FF2B5EF4-FFF2-40B4-BE49-F238E27FC236}">
                <a16:creationId xmlns:a16="http://schemas.microsoft.com/office/drawing/2014/main" id="{A8A1B498-9C13-4FD0-BAF3-028A07F9D72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2470" y="2164040"/>
            <a:ext cx="2327059" cy="214930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7EAE999-8DE1-42CB-8CF4-A0995675792A}"/>
              </a:ext>
            </a:extLst>
          </p:cNvPr>
          <p:cNvSpPr txBox="1"/>
          <p:nvPr/>
        </p:nvSpPr>
        <p:spPr>
          <a:xfrm>
            <a:off x="195531" y="5601419"/>
            <a:ext cx="11182708" cy="120032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hlinkClick r:id="rId8"/>
              </a:rPr>
              <a:t>https://www.gla.ac.uk/myglasgow/openaccess/howdoimakemypublicationsopenaccess/publisherarrangements/</a:t>
            </a:r>
            <a:endParaRPr lang="en-US" sz="2400" b="1">
              <a:cs typeface="Calibri"/>
            </a:endParaRPr>
          </a:p>
          <a:p>
            <a:endParaRPr lang="en-US" sz="2400" b="1" dirty="0">
              <a:cs typeface="Calibri"/>
            </a:endParaRPr>
          </a:p>
        </p:txBody>
      </p:sp>
    </p:spTree>
    <p:extLst>
      <p:ext uri="{BB962C8B-B14F-4D97-AF65-F5344CB8AC3E}">
        <p14:creationId xmlns:p14="http://schemas.microsoft.com/office/powerpoint/2010/main" val="3155365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1578B"/>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6000" dirty="0">
                <a:cs typeface="Arial" panose="020B0604020202020204" pitchFamily="34" charset="0"/>
              </a:rPr>
              <a:t>Open Access policies for the Research Excellence Framework (REF)</a:t>
            </a:r>
            <a:endParaRPr lang="en-GB" sz="6000" dirty="0"/>
          </a:p>
        </p:txBody>
      </p:sp>
    </p:spTree>
    <p:extLst>
      <p:ext uri="{BB962C8B-B14F-4D97-AF65-F5344CB8AC3E}">
        <p14:creationId xmlns:p14="http://schemas.microsoft.com/office/powerpoint/2010/main" val="3593081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6400" y="270001"/>
            <a:ext cx="6674400" cy="808523"/>
          </a:xfrm>
        </p:spPr>
        <p:txBody>
          <a:bodyPr/>
          <a:lstStyle/>
          <a:p>
            <a:r>
              <a:rPr lang="en-GB"/>
              <a:t>What is REF?</a:t>
            </a:r>
            <a:endParaRPr lang="en-GB" dirty="0"/>
          </a:p>
        </p:txBody>
      </p:sp>
      <p:sp>
        <p:nvSpPr>
          <p:cNvPr id="5" name="Content Placeholder 4"/>
          <p:cNvSpPr>
            <a:spLocks noGrp="1"/>
          </p:cNvSpPr>
          <p:nvPr>
            <p:ph sz="quarter" idx="10"/>
          </p:nvPr>
        </p:nvSpPr>
        <p:spPr>
          <a:xfrm>
            <a:off x="1977231" y="1253067"/>
            <a:ext cx="8229600" cy="5429087"/>
          </a:xfrm>
        </p:spPr>
        <p:txBody>
          <a:bodyPr/>
          <a:lstStyle/>
          <a:p>
            <a:pPr marL="0" indent="0">
              <a:spcBef>
                <a:spcPts val="600"/>
              </a:spcBef>
              <a:defRPr sz="1800">
                <a:solidFill>
                  <a:srgbClr val="000000"/>
                </a:solidFill>
              </a:defRPr>
            </a:pPr>
            <a:r>
              <a:rPr lang="en-GB" sz="2400" dirty="0">
                <a:latin typeface="Arial"/>
                <a:ea typeface="Arial"/>
                <a:cs typeface="Arial"/>
                <a:sym typeface="Arial"/>
              </a:rPr>
              <a:t>The Research Excellence Framework (REF) is a process of expert review of research outputs across UK universities. The exercise:</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Provides accountability for public spending on research,</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Provides benchmarking for the quality of outputs</a:t>
            </a:r>
          </a:p>
          <a:p>
            <a:pPr marL="342900" indent="-34290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Informs the selective allocation of funding to universities.</a:t>
            </a:r>
          </a:p>
          <a:p>
            <a:pPr marL="0" indent="0">
              <a:spcBef>
                <a:spcPts val="600"/>
              </a:spcBef>
              <a:defRPr sz="1800">
                <a:solidFill>
                  <a:srgbClr val="000000"/>
                </a:solidFill>
              </a:defRPr>
            </a:pPr>
            <a:endParaRPr lang="en-GB" sz="2400" dirty="0">
              <a:latin typeface="Arial"/>
              <a:ea typeface="Arial"/>
              <a:cs typeface="Arial"/>
              <a:sym typeface="Arial"/>
            </a:endParaRPr>
          </a:p>
          <a:p>
            <a:pPr marL="0" indent="0">
              <a:spcBef>
                <a:spcPts val="600"/>
              </a:spcBef>
              <a:defRPr sz="1800">
                <a:solidFill>
                  <a:srgbClr val="000000"/>
                </a:solidFill>
              </a:defRPr>
            </a:pPr>
            <a:r>
              <a:rPr lang="en-GB" sz="2400" dirty="0">
                <a:latin typeface="Arial"/>
                <a:ea typeface="Arial"/>
                <a:cs typeface="Arial"/>
                <a:sym typeface="Arial"/>
              </a:rPr>
              <a:t>For each submission, three distinct elements are assessed: the quality of </a:t>
            </a:r>
            <a:r>
              <a:rPr lang="en-GB" sz="2400" b="1" dirty="0">
                <a:latin typeface="Arial"/>
                <a:ea typeface="Arial"/>
                <a:cs typeface="Arial"/>
                <a:sym typeface="Arial"/>
              </a:rPr>
              <a:t>outputs</a:t>
            </a:r>
            <a:r>
              <a:rPr lang="en-GB" sz="2400" dirty="0">
                <a:latin typeface="Arial"/>
                <a:ea typeface="Arial"/>
                <a:cs typeface="Arial"/>
                <a:sym typeface="Arial"/>
              </a:rPr>
              <a:t> (e.g. publications, performances, and exhibitions), their </a:t>
            </a:r>
            <a:r>
              <a:rPr lang="en-GB" sz="2400" b="1" dirty="0">
                <a:latin typeface="Arial"/>
                <a:ea typeface="Arial"/>
                <a:cs typeface="Arial"/>
                <a:sym typeface="Arial"/>
              </a:rPr>
              <a:t>impact</a:t>
            </a:r>
            <a:r>
              <a:rPr lang="en-GB" sz="2400" dirty="0">
                <a:latin typeface="Arial"/>
                <a:ea typeface="Arial"/>
                <a:cs typeface="Arial"/>
                <a:sym typeface="Arial"/>
              </a:rPr>
              <a:t> beyond academia, and the </a:t>
            </a:r>
            <a:r>
              <a:rPr lang="en-GB" sz="2400" b="1" dirty="0">
                <a:latin typeface="Arial"/>
                <a:ea typeface="Arial"/>
                <a:cs typeface="Arial"/>
                <a:sym typeface="Arial"/>
              </a:rPr>
              <a:t>environment</a:t>
            </a:r>
            <a:r>
              <a:rPr lang="en-GB" sz="2400" dirty="0">
                <a:latin typeface="Arial"/>
                <a:ea typeface="Arial"/>
                <a:cs typeface="Arial"/>
                <a:sym typeface="Arial"/>
              </a:rPr>
              <a:t> that supports research. </a:t>
            </a:r>
          </a:p>
          <a:p>
            <a:pPr marL="0" indent="0">
              <a:spcBef>
                <a:spcPts val="600"/>
              </a:spcBef>
              <a:defRPr sz="1800">
                <a:solidFill>
                  <a:srgbClr val="000000"/>
                </a:solidFill>
              </a:defRPr>
            </a:pPr>
            <a:r>
              <a:rPr lang="en-GB" sz="2400" b="1" dirty="0">
                <a:solidFill>
                  <a:srgbClr val="FF0000"/>
                </a:solidFill>
                <a:latin typeface="Arial"/>
                <a:ea typeface="Arial"/>
                <a:cs typeface="Arial"/>
                <a:sym typeface="Arial"/>
              </a:rPr>
              <a:t>Articles and conference proceedings submitted to REF must be open access! </a:t>
            </a:r>
            <a:r>
              <a:rPr lang="en-GB" sz="1800" dirty="0">
                <a:hlinkClick r:id="rId3"/>
              </a:rPr>
              <a:t>https://www.ref.ac.uk/about/what-is-the-ref/</a:t>
            </a:r>
            <a:endParaRPr lang="en-GB" sz="2400" dirty="0">
              <a:latin typeface="Arial"/>
              <a:ea typeface="Arial"/>
              <a:cs typeface="Arial"/>
              <a:sym typeface="Arial"/>
            </a:endParaRPr>
          </a:p>
        </p:txBody>
      </p:sp>
    </p:spTree>
    <p:extLst>
      <p:ext uri="{BB962C8B-B14F-4D97-AF65-F5344CB8AC3E}">
        <p14:creationId xmlns:p14="http://schemas.microsoft.com/office/powerpoint/2010/main" val="255616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6400" y="173190"/>
            <a:ext cx="6674400" cy="1143000"/>
          </a:xfrm>
        </p:spPr>
        <p:txBody>
          <a:bodyPr/>
          <a:lstStyle/>
          <a:p>
            <a:r>
              <a:rPr lang="en-GB" sz="3600" dirty="0"/>
              <a:t>REF Open Access Policy</a:t>
            </a:r>
          </a:p>
        </p:txBody>
      </p:sp>
      <p:sp>
        <p:nvSpPr>
          <p:cNvPr id="3" name="Content Placeholder 2"/>
          <p:cNvSpPr>
            <a:spLocks noGrp="1"/>
          </p:cNvSpPr>
          <p:nvPr>
            <p:ph sz="quarter" idx="10"/>
          </p:nvPr>
        </p:nvSpPr>
        <p:spPr>
          <a:xfrm>
            <a:off x="1981200" y="1557867"/>
            <a:ext cx="8229600" cy="5069356"/>
          </a:xfrm>
        </p:spPr>
        <p:txBody>
          <a:bodyPr lIns="91440" tIns="45720" rIns="91440" bIns="45720" anchor="t"/>
          <a:lstStyle/>
          <a:p>
            <a:pPr marL="0" indent="0">
              <a:spcBef>
                <a:spcPts val="1200"/>
              </a:spcBef>
              <a:defRPr sz="1800">
                <a:solidFill>
                  <a:srgbClr val="000000"/>
                </a:solidFill>
              </a:defRPr>
            </a:pPr>
            <a:r>
              <a:rPr lang="en-GB" sz="1800" b="1" dirty="0">
                <a:solidFill>
                  <a:schemeClr val="tx1"/>
                </a:solidFill>
                <a:latin typeface="Arial"/>
                <a:ea typeface="Arial"/>
                <a:cs typeface="Arial"/>
                <a:sym typeface="Arial"/>
              </a:rPr>
              <a:t>Applies to </a:t>
            </a:r>
            <a:r>
              <a:rPr lang="en-GB" sz="1800" b="1">
                <a:solidFill>
                  <a:schemeClr val="tx1"/>
                </a:solidFill>
                <a:latin typeface="Arial"/>
                <a:ea typeface="Arial"/>
                <a:cs typeface="Arial"/>
                <a:sym typeface="Arial"/>
              </a:rPr>
              <a:t>articles and conference proceedings</a:t>
            </a:r>
            <a:endParaRPr lang="en-GB" sz="1800" b="1">
              <a:solidFill>
                <a:schemeClr val="tx1"/>
              </a:solidFill>
              <a:latin typeface="Arial"/>
              <a:ea typeface="Arial"/>
              <a:cs typeface="Arial"/>
            </a:endParaRPr>
          </a:p>
          <a:p>
            <a:pPr marL="0" indent="0">
              <a:spcBef>
                <a:spcPts val="1200"/>
              </a:spcBef>
              <a:defRPr sz="1800">
                <a:solidFill>
                  <a:srgbClr val="000000"/>
                </a:solidFill>
              </a:defRPr>
            </a:pPr>
            <a:r>
              <a:rPr lang="en-GB" sz="1800" dirty="0"/>
              <a:t>The output must have been deposited in a repository as soon after the point of </a:t>
            </a:r>
            <a:r>
              <a:rPr lang="en-GB" sz="1800" b="1" dirty="0"/>
              <a:t>acceptance</a:t>
            </a:r>
            <a:r>
              <a:rPr lang="en-GB" sz="1800" b="1" dirty="0">
                <a:solidFill>
                  <a:srgbClr val="C00000"/>
                </a:solidFill>
              </a:rPr>
              <a:t>*</a:t>
            </a:r>
            <a:r>
              <a:rPr lang="en-GB" sz="1800" b="1" dirty="0"/>
              <a:t> </a:t>
            </a:r>
            <a:r>
              <a:rPr lang="en-GB" sz="1800" dirty="0"/>
              <a:t>as possible, and no later than </a:t>
            </a:r>
            <a:r>
              <a:rPr lang="en-GB" sz="1800" b="1" dirty="0"/>
              <a:t>three months </a:t>
            </a:r>
            <a:r>
              <a:rPr lang="en-GB" sz="1800" dirty="0"/>
              <a:t>after this date.</a:t>
            </a:r>
            <a:endParaRPr lang="en-GB" sz="1800" dirty="0">
              <a:latin typeface="Arial"/>
              <a:ea typeface="Arial"/>
              <a:cs typeface="Arial"/>
              <a:sym typeface="Arial"/>
            </a:endParaRPr>
          </a:p>
          <a:p>
            <a:pPr marL="457200" indent="-457200">
              <a:spcBef>
                <a:spcPts val="1200"/>
              </a:spcBef>
              <a:buFont typeface="Arial" panose="020B0604020202020204" pitchFamily="34" charset="0"/>
              <a:buChar char="•"/>
              <a:defRPr sz="1800">
                <a:solidFill>
                  <a:srgbClr val="000000"/>
                </a:solidFill>
              </a:defRPr>
            </a:pPr>
            <a:r>
              <a:rPr lang="en-GB" sz="1800" dirty="0">
                <a:latin typeface="Arial"/>
                <a:ea typeface="Arial"/>
                <a:cs typeface="Arial"/>
                <a:sym typeface="Arial"/>
              </a:rPr>
              <a:t>Author Accepted manuscript – </a:t>
            </a:r>
            <a:r>
              <a:rPr lang="en-GB" sz="1800" b="1" dirty="0">
                <a:latin typeface="Arial"/>
                <a:ea typeface="Arial"/>
                <a:cs typeface="Arial"/>
                <a:sym typeface="Arial"/>
              </a:rPr>
              <a:t>final agreed text </a:t>
            </a:r>
            <a:r>
              <a:rPr lang="en-GB" sz="1800" dirty="0">
                <a:latin typeface="Arial"/>
                <a:ea typeface="Arial"/>
                <a:cs typeface="Arial"/>
                <a:sym typeface="Arial"/>
              </a:rPr>
              <a:t>before publisher adds </a:t>
            </a:r>
            <a:r>
              <a:rPr lang="en-GB" sz="1800">
                <a:latin typeface="Arial"/>
                <a:ea typeface="Arial"/>
                <a:cs typeface="Arial"/>
                <a:sym typeface="Arial"/>
              </a:rPr>
              <a:t>logos and mark-up*</a:t>
            </a:r>
            <a:endParaRPr lang="en-GB" sz="1800">
              <a:latin typeface="Arial"/>
              <a:ea typeface="Arial"/>
              <a:cs typeface="Arial"/>
            </a:endParaRPr>
          </a:p>
          <a:p>
            <a:pPr marL="0" indent="0">
              <a:spcBef>
                <a:spcPts val="1200"/>
              </a:spcBef>
              <a:defRPr sz="1800">
                <a:solidFill>
                  <a:srgbClr val="000000"/>
                </a:solidFill>
              </a:defRPr>
            </a:pPr>
            <a:endParaRPr lang="en-GB" sz="1800" dirty="0">
              <a:latin typeface="Arial"/>
              <a:ea typeface="Arial"/>
              <a:cs typeface="Arial"/>
            </a:endParaRPr>
          </a:p>
          <a:p>
            <a:pPr marL="0" indent="0">
              <a:spcBef>
                <a:spcPts val="1200"/>
              </a:spcBef>
              <a:defRPr sz="1800">
                <a:solidFill>
                  <a:srgbClr val="000000"/>
                </a:solidFill>
              </a:defRPr>
            </a:pPr>
            <a:r>
              <a:rPr lang="en-GB" sz="1800" dirty="0">
                <a:latin typeface="Arial"/>
                <a:ea typeface="Arial"/>
                <a:cs typeface="Arial"/>
                <a:sym typeface="Arial"/>
              </a:rPr>
              <a:t>The author is responsible for ensuring that this policy is followed.</a:t>
            </a:r>
          </a:p>
          <a:p>
            <a:pPr marL="0" indent="0">
              <a:spcBef>
                <a:spcPts val="1200"/>
              </a:spcBef>
              <a:defRPr sz="1800">
                <a:solidFill>
                  <a:srgbClr val="000000"/>
                </a:solidFill>
              </a:defRPr>
            </a:pPr>
            <a:r>
              <a:rPr lang="en-GB" sz="1800">
                <a:latin typeface="Arial"/>
                <a:ea typeface="Arial"/>
                <a:cs typeface="Arial"/>
                <a:sym typeface="Arial"/>
              </a:rPr>
              <a:t>There are limited exceptions.</a:t>
            </a:r>
            <a:endParaRPr lang="en-GB" sz="1800">
              <a:latin typeface="Arial"/>
              <a:ea typeface="Arial"/>
              <a:cs typeface="Arial"/>
            </a:endParaRPr>
          </a:p>
          <a:p>
            <a:pPr marL="0" indent="0">
              <a:spcBef>
                <a:spcPts val="1200"/>
              </a:spcBef>
              <a:defRPr sz="1800">
                <a:solidFill>
                  <a:srgbClr val="000000"/>
                </a:solidFill>
              </a:defRPr>
            </a:pPr>
            <a:endParaRPr lang="en-GB" sz="1800" dirty="0">
              <a:latin typeface="Arial"/>
              <a:ea typeface="Arial"/>
              <a:cs typeface="Arial"/>
              <a:sym typeface="Arial"/>
            </a:endParaRPr>
          </a:p>
          <a:p>
            <a:pPr marL="342900" indent="-342900"/>
            <a:endParaRPr lang="en-GB" sz="1800" dirty="0"/>
          </a:p>
          <a:p>
            <a:pPr marL="342900" indent="-342900"/>
            <a:r>
              <a:rPr lang="en-GB" sz="1800" dirty="0"/>
              <a:t>	</a:t>
            </a:r>
            <a:r>
              <a:rPr lang="en-GB" sz="1800" dirty="0">
                <a:solidFill>
                  <a:schemeClr val="tx1">
                    <a:lumMod val="50000"/>
                    <a:lumOff val="50000"/>
                  </a:schemeClr>
                </a:solidFill>
              </a:rPr>
              <a:t>*final acceptance - all changes made and ready to typeset – not the date that the publisher says they will publish subject to amendments</a:t>
            </a:r>
          </a:p>
        </p:txBody>
      </p:sp>
    </p:spTree>
    <p:extLst>
      <p:ext uri="{BB962C8B-B14F-4D97-AF65-F5344CB8AC3E}">
        <p14:creationId xmlns:p14="http://schemas.microsoft.com/office/powerpoint/2010/main" val="19689440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6400" y="173190"/>
            <a:ext cx="6674400" cy="1143000"/>
          </a:xfrm>
        </p:spPr>
        <p:txBody>
          <a:bodyPr/>
          <a:lstStyle/>
          <a:p>
            <a:r>
              <a:rPr lang="en-GB" sz="3600" dirty="0"/>
              <a:t>REF Eligibility – </a:t>
            </a:r>
            <a:br>
              <a:rPr lang="en-GB" sz="3600" dirty="0"/>
            </a:br>
            <a:r>
              <a:rPr lang="en-GB" sz="3600" dirty="0"/>
              <a:t>The Library can help</a:t>
            </a:r>
          </a:p>
        </p:txBody>
      </p:sp>
      <p:sp>
        <p:nvSpPr>
          <p:cNvPr id="3" name="Content Placeholder 2"/>
          <p:cNvSpPr>
            <a:spLocks noGrp="1"/>
          </p:cNvSpPr>
          <p:nvPr>
            <p:ph sz="quarter" idx="10"/>
          </p:nvPr>
        </p:nvSpPr>
        <p:spPr/>
        <p:txBody>
          <a:bodyPr lIns="91440" tIns="45720" rIns="91440" bIns="45720" anchor="t"/>
          <a:lstStyle/>
          <a:p>
            <a:pPr marL="530860" indent="-530860">
              <a:lnSpc>
                <a:spcPct val="80000"/>
              </a:lnSpc>
              <a:spcBef>
                <a:spcPts val="1200"/>
              </a:spcBef>
              <a:defRPr sz="1800">
                <a:solidFill>
                  <a:srgbClr val="000000"/>
                </a:solidFill>
              </a:defRPr>
            </a:pPr>
            <a:endParaRPr lang="en-GB" sz="2800" dirty="0">
              <a:latin typeface="Arial"/>
              <a:ea typeface="Arial"/>
              <a:cs typeface="Arial"/>
            </a:endParaRPr>
          </a:p>
          <a:p>
            <a:pPr marL="530860" indent="-530860">
              <a:lnSpc>
                <a:spcPct val="80000"/>
              </a:lnSpc>
              <a:spcBef>
                <a:spcPts val="2400"/>
              </a:spcBef>
              <a:defRPr sz="1800">
                <a:solidFill>
                  <a:srgbClr val="000000"/>
                </a:solidFill>
              </a:defRPr>
            </a:pPr>
            <a:r>
              <a:rPr lang="en-GB" sz="2800" dirty="0">
                <a:latin typeface="Arial"/>
                <a:ea typeface="Arial"/>
                <a:cs typeface="Arial"/>
                <a:sym typeface="Arial"/>
              </a:rPr>
              <a:t>REF accepts embargo periods:</a:t>
            </a:r>
            <a:endParaRPr lang="en-GB" sz="2800" dirty="0">
              <a:latin typeface="Arial"/>
              <a:ea typeface="Arial"/>
              <a:cs typeface="Arial"/>
            </a:endParaRPr>
          </a:p>
          <a:p>
            <a:pPr marL="457200" indent="-457200">
              <a:lnSpc>
                <a:spcPct val="80000"/>
              </a:lnSpc>
              <a:spcBef>
                <a:spcPts val="1500"/>
              </a:spcBef>
              <a:buFont typeface="Arial" panose="020B0604020202020204" pitchFamily="34" charset="0"/>
              <a:buChar char="•"/>
              <a:defRPr sz="1800">
                <a:solidFill>
                  <a:srgbClr val="000000"/>
                </a:solidFill>
              </a:defRPr>
            </a:pPr>
            <a:r>
              <a:rPr lang="en-GB" sz="2400" dirty="0">
                <a:latin typeface="Arial"/>
                <a:ea typeface="Arial"/>
                <a:cs typeface="Arial"/>
                <a:sym typeface="Arial"/>
              </a:rPr>
              <a:t>12 months for Science, Technology and Medicine</a:t>
            </a:r>
          </a:p>
          <a:p>
            <a:pPr marL="457200" indent="-457200">
              <a:lnSpc>
                <a:spcPct val="80000"/>
              </a:lnSpc>
              <a:spcBef>
                <a:spcPts val="1500"/>
              </a:spcBef>
              <a:buFont typeface="Arial" panose="020B0604020202020204" pitchFamily="34" charset="0"/>
              <a:buChar char="•"/>
              <a:defRPr sz="1800">
                <a:solidFill>
                  <a:srgbClr val="000000"/>
                </a:solidFill>
              </a:defRPr>
            </a:pPr>
            <a:r>
              <a:rPr lang="en-GB" sz="2400" dirty="0">
                <a:latin typeface="Arial"/>
                <a:ea typeface="Arial"/>
                <a:cs typeface="Arial"/>
                <a:sym typeface="Arial"/>
              </a:rPr>
              <a:t>24 months for Arts and Social Sciences</a:t>
            </a:r>
          </a:p>
          <a:p>
            <a:pPr marL="457200" indent="-457200">
              <a:lnSpc>
                <a:spcPct val="80000"/>
              </a:lnSpc>
              <a:spcBef>
                <a:spcPts val="1500"/>
              </a:spcBef>
              <a:buFont typeface="Arial" panose="020B0604020202020204" pitchFamily="34" charset="0"/>
              <a:buChar char="•"/>
              <a:defRPr sz="1800">
                <a:solidFill>
                  <a:srgbClr val="000000"/>
                </a:solidFill>
              </a:defRPr>
            </a:pPr>
            <a:endParaRPr lang="en-GB" sz="2400" dirty="0">
              <a:cs typeface="Arial"/>
            </a:endParaRPr>
          </a:p>
          <a:p>
            <a:pPr marL="0" indent="0">
              <a:lnSpc>
                <a:spcPct val="80000"/>
              </a:lnSpc>
              <a:spcBef>
                <a:spcPts val="1500"/>
              </a:spcBef>
              <a:defRPr sz="1800">
                <a:solidFill>
                  <a:srgbClr val="000000"/>
                </a:solidFill>
              </a:defRPr>
            </a:pPr>
            <a:r>
              <a:rPr lang="en-GB" sz="2400" dirty="0">
                <a:latin typeface="Arial"/>
                <a:cs typeface="Arial"/>
              </a:rPr>
              <a:t>If the library have been notified and the author has provided the accepted </a:t>
            </a:r>
            <a:r>
              <a:rPr lang="en-GB" sz="2400">
                <a:latin typeface="Arial"/>
                <a:cs typeface="Arial"/>
              </a:rPr>
              <a:t>manuscript the library can release the full text after any publisher embargo.</a:t>
            </a:r>
            <a:endParaRPr lang="en-GB" sz="2400" dirty="0">
              <a:cs typeface="Arial"/>
            </a:endParaRPr>
          </a:p>
          <a:p>
            <a:pPr marL="342900" indent="-342900">
              <a:defRPr sz="1800">
                <a:solidFill>
                  <a:srgbClr val="000000"/>
                </a:solidFill>
              </a:defRPr>
            </a:pPr>
            <a:endParaRPr lang="en-GB" dirty="0"/>
          </a:p>
        </p:txBody>
      </p:sp>
    </p:spTree>
    <p:extLst>
      <p:ext uri="{BB962C8B-B14F-4D97-AF65-F5344CB8AC3E}">
        <p14:creationId xmlns:p14="http://schemas.microsoft.com/office/powerpoint/2010/main" val="729003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6400" y="610821"/>
            <a:ext cx="6674400" cy="533136"/>
          </a:xfrm>
        </p:spPr>
        <p:txBody>
          <a:bodyPr/>
          <a:lstStyle/>
          <a:p>
            <a:r>
              <a:rPr lang="en-GB" sz="3200" dirty="0"/>
              <a:t>What is open access?</a:t>
            </a:r>
          </a:p>
        </p:txBody>
      </p:sp>
      <p:sp>
        <p:nvSpPr>
          <p:cNvPr id="8" name="Rectangle 7">
            <a:extLst>
              <a:ext uri="{FF2B5EF4-FFF2-40B4-BE49-F238E27FC236}">
                <a16:creationId xmlns:a16="http://schemas.microsoft.com/office/drawing/2014/main" id="{45276377-0780-4B85-8721-88287D067947}"/>
              </a:ext>
            </a:extLst>
          </p:cNvPr>
          <p:cNvSpPr/>
          <p:nvPr/>
        </p:nvSpPr>
        <p:spPr>
          <a:xfrm>
            <a:off x="1746740" y="1147532"/>
            <a:ext cx="8921261" cy="5724644"/>
          </a:xfrm>
          <a:prstGeom prst="rect">
            <a:avLst/>
          </a:prstGeom>
        </p:spPr>
        <p:txBody>
          <a:bodyPr wrap="square">
            <a:spAutoFit/>
          </a:bodyPr>
          <a:lstStyle/>
          <a:p>
            <a:pPr fontAlgn="base">
              <a:spcBef>
                <a:spcPct val="0"/>
              </a:spcBef>
              <a:spcAft>
                <a:spcPct val="0"/>
              </a:spcAft>
            </a:pPr>
            <a:r>
              <a:rPr lang="en-GB" sz="2400" b="1" dirty="0">
                <a:solidFill>
                  <a:srgbClr val="000000"/>
                </a:solidFill>
                <a:latin typeface="Arial" charset="0"/>
                <a:ea typeface="ＭＳ Ｐゴシック" charset="0"/>
              </a:rPr>
              <a:t>Open Access </a:t>
            </a:r>
            <a:r>
              <a:rPr lang="en-GB" sz="2400" dirty="0">
                <a:solidFill>
                  <a:srgbClr val="000000"/>
                </a:solidFill>
                <a:latin typeface="Arial" charset="0"/>
                <a:ea typeface="ＭＳ Ｐゴシック" charset="0"/>
              </a:rPr>
              <a:t>is the principle that a research output should be presented in a form that allows anyone with internet access to search electronically within the text, read it and download it without charge.</a:t>
            </a:r>
          </a:p>
          <a:p>
            <a:pPr fontAlgn="base">
              <a:spcBef>
                <a:spcPct val="0"/>
              </a:spcBef>
              <a:spcAft>
                <a:spcPct val="0"/>
              </a:spcAft>
            </a:pPr>
            <a:endParaRPr lang="en-GB" sz="2400" dirty="0">
              <a:solidFill>
                <a:srgbClr val="000000"/>
              </a:solidFill>
              <a:latin typeface="Arial" charset="0"/>
              <a:ea typeface="ＭＳ Ｐゴシック" charset="0"/>
            </a:endParaRPr>
          </a:p>
          <a:p>
            <a:pPr fontAlgn="base">
              <a:spcBef>
                <a:spcPct val="0"/>
              </a:spcBef>
              <a:spcAft>
                <a:spcPct val="0"/>
              </a:spcAft>
            </a:pPr>
            <a:r>
              <a:rPr lang="en-GB" sz="2400" dirty="0">
                <a:solidFill>
                  <a:srgbClr val="000000"/>
                </a:solidFill>
                <a:latin typeface="Arial" charset="0"/>
                <a:ea typeface="ＭＳ Ｐゴシック" charset="0"/>
              </a:rPr>
              <a:t>The copyright holder of an output can make it open access by applying an </a:t>
            </a:r>
            <a:r>
              <a:rPr lang="en-GB" sz="2400" b="1" dirty="0">
                <a:solidFill>
                  <a:srgbClr val="000000"/>
                </a:solidFill>
                <a:latin typeface="Arial" charset="0"/>
                <a:ea typeface="ＭＳ Ｐゴシック" charset="0"/>
              </a:rPr>
              <a:t>open access licence</a:t>
            </a:r>
            <a:r>
              <a:rPr lang="en-GB" sz="2400" dirty="0">
                <a:solidFill>
                  <a:srgbClr val="000000"/>
                </a:solidFill>
                <a:latin typeface="Arial" charset="0"/>
                <a:ea typeface="ＭＳ Ｐゴシック" charset="0"/>
              </a:rPr>
              <a:t> to it. </a:t>
            </a:r>
          </a:p>
          <a:p>
            <a:pPr fontAlgn="base">
              <a:spcBef>
                <a:spcPct val="0"/>
              </a:spcBef>
              <a:spcAft>
                <a:spcPct val="0"/>
              </a:spcAft>
            </a:pPr>
            <a:endParaRPr lang="en-GB" sz="2400" b="1" dirty="0">
              <a:solidFill>
                <a:srgbClr val="000000"/>
              </a:solidFill>
              <a:latin typeface="Arial" charset="0"/>
              <a:ea typeface="ＭＳ Ｐゴシック" charset="0"/>
            </a:endParaRPr>
          </a:p>
          <a:p>
            <a:pPr fontAlgn="base">
              <a:spcBef>
                <a:spcPct val="0"/>
              </a:spcBef>
              <a:spcAft>
                <a:spcPct val="0"/>
              </a:spcAft>
            </a:pPr>
            <a:r>
              <a:rPr lang="en-GB" sz="2400" dirty="0">
                <a:solidFill>
                  <a:srgbClr val="000000"/>
                </a:solidFill>
                <a:latin typeface="Arial" charset="0"/>
                <a:ea typeface="ＭＳ Ｐゴシック" charset="0"/>
              </a:rPr>
              <a:t>For example, a journal article or dataset with an open access licence can be accessed by anyone, and </a:t>
            </a:r>
          </a:p>
          <a:p>
            <a:pPr fontAlgn="base">
              <a:spcBef>
                <a:spcPct val="0"/>
              </a:spcBef>
              <a:spcAft>
                <a:spcPct val="0"/>
              </a:spcAft>
            </a:pPr>
            <a:r>
              <a:rPr lang="en-GB" sz="2400" dirty="0">
                <a:solidFill>
                  <a:srgbClr val="000000"/>
                </a:solidFill>
                <a:latin typeface="Arial" charset="0"/>
                <a:ea typeface="ＭＳ Ｐゴシック" charset="0"/>
              </a:rPr>
              <a:t>there will be no (or very few*) restrictions on </a:t>
            </a:r>
          </a:p>
          <a:p>
            <a:pPr fontAlgn="base">
              <a:spcBef>
                <a:spcPct val="0"/>
              </a:spcBef>
              <a:spcAft>
                <a:spcPct val="0"/>
              </a:spcAft>
            </a:pPr>
            <a:r>
              <a:rPr lang="en-GB" sz="2400" dirty="0">
                <a:solidFill>
                  <a:srgbClr val="000000"/>
                </a:solidFill>
                <a:latin typeface="Arial" charset="0"/>
                <a:ea typeface="ＭＳ Ｐゴシック" charset="0"/>
              </a:rPr>
              <a:t>How people can reuse the item.</a:t>
            </a:r>
          </a:p>
          <a:p>
            <a:pPr fontAlgn="base">
              <a:spcBef>
                <a:spcPct val="0"/>
              </a:spcBef>
              <a:spcAft>
                <a:spcPct val="0"/>
              </a:spcAft>
            </a:pPr>
            <a:endParaRPr lang="en-GB" sz="2400" dirty="0">
              <a:solidFill>
                <a:srgbClr val="000000"/>
              </a:solidFill>
              <a:latin typeface="Arial" charset="0"/>
              <a:ea typeface="ＭＳ Ｐゴシック" charset="0"/>
            </a:endParaRPr>
          </a:p>
          <a:p>
            <a:pPr fontAlgn="base">
              <a:spcBef>
                <a:spcPct val="0"/>
              </a:spcBef>
              <a:spcAft>
                <a:spcPct val="0"/>
              </a:spcAft>
            </a:pPr>
            <a:r>
              <a:rPr lang="en-GB" dirty="0">
                <a:solidFill>
                  <a:srgbClr val="000000">
                    <a:lumMod val="50000"/>
                    <a:lumOff val="50000"/>
                  </a:srgbClr>
                </a:solidFill>
                <a:latin typeface="Arial" charset="0"/>
                <a:ea typeface="ＭＳ Ｐゴシック" charset="0"/>
              </a:rPr>
              <a:t>*Common restrictions include: the author must be </a:t>
            </a:r>
          </a:p>
          <a:p>
            <a:pPr fontAlgn="base">
              <a:spcBef>
                <a:spcPct val="0"/>
              </a:spcBef>
              <a:spcAft>
                <a:spcPct val="0"/>
              </a:spcAft>
            </a:pPr>
            <a:r>
              <a:rPr lang="en-GB" dirty="0">
                <a:solidFill>
                  <a:srgbClr val="000000">
                    <a:lumMod val="50000"/>
                    <a:lumOff val="50000"/>
                  </a:srgbClr>
                </a:solidFill>
                <a:latin typeface="Arial" charset="0"/>
                <a:ea typeface="ＭＳ Ｐゴシック" charset="0"/>
              </a:rPr>
              <a:t>acknowledged; any derivative work must also be </a:t>
            </a:r>
          </a:p>
          <a:p>
            <a:pPr fontAlgn="base">
              <a:spcBef>
                <a:spcPct val="0"/>
              </a:spcBef>
              <a:spcAft>
                <a:spcPct val="0"/>
              </a:spcAft>
            </a:pPr>
            <a:r>
              <a:rPr lang="en-GB" dirty="0">
                <a:solidFill>
                  <a:srgbClr val="000000">
                    <a:lumMod val="50000"/>
                    <a:lumOff val="50000"/>
                  </a:srgbClr>
                </a:solidFill>
                <a:latin typeface="Arial" charset="0"/>
                <a:ea typeface="ＭＳ Ｐゴシック" charset="0"/>
              </a:rPr>
              <a:t>open access; only non-commercial reuse permitted.</a:t>
            </a:r>
          </a:p>
        </p:txBody>
      </p:sp>
      <p:pic>
        <p:nvPicPr>
          <p:cNvPr id="4" name="Picture 3" descr="A close up of a sign&#10;&#10;Description automatically generated">
            <a:extLst>
              <a:ext uri="{FF2B5EF4-FFF2-40B4-BE49-F238E27FC236}">
                <a16:creationId xmlns:a16="http://schemas.microsoft.com/office/drawing/2014/main" id="{49AF3A87-86F0-4F78-9B74-055E26380E9D}"/>
              </a:ext>
            </a:extLst>
          </p:cNvPr>
          <p:cNvPicPr>
            <a:picLocks noChangeAspect="1"/>
          </p:cNvPicPr>
          <p:nvPr/>
        </p:nvPicPr>
        <p:blipFill>
          <a:blip r:embed="rId3"/>
          <a:stretch>
            <a:fillRect/>
          </a:stretch>
        </p:blipFill>
        <p:spPr>
          <a:xfrm>
            <a:off x="8067676" y="4551181"/>
            <a:ext cx="2143125" cy="2143125"/>
          </a:xfrm>
          <a:prstGeom prst="rect">
            <a:avLst/>
          </a:prstGeom>
        </p:spPr>
      </p:pic>
    </p:spTree>
    <p:extLst>
      <p:ext uri="{BB962C8B-B14F-4D97-AF65-F5344CB8AC3E}">
        <p14:creationId xmlns:p14="http://schemas.microsoft.com/office/powerpoint/2010/main" val="1267477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esearchers at the Kelvin Hall">
            <a:extLst>
              <a:ext uri="{FF2B5EF4-FFF2-40B4-BE49-F238E27FC236}">
                <a16:creationId xmlns:a16="http://schemas.microsoft.com/office/drawing/2014/main" id="{50FFF2EB-66F5-C04C-BC5F-8F1E93ADEB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5" y="1604801"/>
            <a:ext cx="7192656" cy="4112828"/>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3865"/>
              </a:solidFill>
              <a:effectLst/>
              <a:uLnTx/>
              <a:uFillTx/>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0932" y="1604800"/>
            <a:ext cx="6655455" cy="672073"/>
          </a:xfrm>
          <a:prstGeom prst="rect">
            <a:avLst/>
          </a:prstGeom>
        </p:spPr>
        <p:txBody>
          <a:bodyPr/>
          <a:lstStyle/>
          <a:p>
            <a:pPr algn="l"/>
            <a:r>
              <a:rPr lang="en-US" dirty="0">
                <a:solidFill>
                  <a:schemeClr val="tx1"/>
                </a:solidFill>
              </a:rPr>
              <a:t>What do researchers need to do?</a:t>
            </a:r>
          </a:p>
        </p:txBody>
      </p:sp>
      <p:sp>
        <p:nvSpPr>
          <p:cNvPr id="6" name="Content Placeholder 2"/>
          <p:cNvSpPr>
            <a:spLocks noGrp="1"/>
          </p:cNvSpPr>
          <p:nvPr>
            <p:ph idx="4294967295"/>
          </p:nvPr>
        </p:nvSpPr>
        <p:spPr>
          <a:xfrm>
            <a:off x="750932" y="2180864"/>
            <a:ext cx="7194889" cy="3851802"/>
          </a:xfrm>
          <a:prstGeom prst="rect">
            <a:avLst/>
          </a:prstGeom>
        </p:spPr>
        <p:txBody>
          <a:bodyPr>
            <a:noAutofit/>
          </a:bodyPr>
          <a:lstStyle/>
          <a:p>
            <a:pPr>
              <a:spcBef>
                <a:spcPts val="600"/>
              </a:spcBef>
              <a:defRPr sz="1800">
                <a:solidFill>
                  <a:srgbClr val="000000"/>
                </a:solidFill>
              </a:defRPr>
            </a:pPr>
            <a:r>
              <a:rPr lang="en-GB" sz="2000" dirty="0"/>
              <a:t>When a paper is accepted, make sure it is added to Enlighten:</a:t>
            </a:r>
          </a:p>
          <a:p>
            <a:pPr marL="285750" indent="-285750">
              <a:spcBef>
                <a:spcPts val="600"/>
              </a:spcBef>
              <a:buFont typeface="Arial" panose="020B0604020202020204" pitchFamily="34" charset="0"/>
              <a:buChar char="•"/>
              <a:defRPr sz="1800">
                <a:solidFill>
                  <a:srgbClr val="000000"/>
                </a:solidFill>
              </a:defRPr>
            </a:pPr>
            <a:r>
              <a:rPr lang="en-GB" sz="2000" dirty="0"/>
              <a:t>Notify </a:t>
            </a:r>
            <a:r>
              <a:rPr lang="en-GB" sz="2000" dirty="0">
                <a:solidFill>
                  <a:srgbClr val="0070C0"/>
                </a:solidFill>
              </a:rPr>
              <a:t>research-openaccess@glasgow.ac.uk </a:t>
            </a:r>
          </a:p>
          <a:p>
            <a:pPr marL="285750" indent="-285750">
              <a:spcBef>
                <a:spcPts val="600"/>
              </a:spcBef>
              <a:buFont typeface="Arial" panose="020B0604020202020204" pitchFamily="34" charset="0"/>
              <a:buChar char="•"/>
              <a:defRPr sz="1800">
                <a:solidFill>
                  <a:srgbClr val="000000"/>
                </a:solidFill>
              </a:defRPr>
            </a:pPr>
            <a:r>
              <a:rPr lang="en-GB" sz="2000" b="1" dirty="0">
                <a:solidFill>
                  <a:schemeClr val="tx1"/>
                </a:solidFill>
              </a:rPr>
              <a:t>Include the final accepted manuscript</a:t>
            </a:r>
          </a:p>
          <a:p>
            <a:pPr marL="285750" indent="-285750">
              <a:spcBef>
                <a:spcPts val="600"/>
              </a:spcBef>
              <a:buFont typeface="Arial" panose="020B0604020202020204" pitchFamily="34" charset="0"/>
              <a:buChar char="•"/>
              <a:defRPr sz="1800">
                <a:solidFill>
                  <a:srgbClr val="000000"/>
                </a:solidFill>
              </a:defRPr>
            </a:pPr>
            <a:r>
              <a:rPr lang="en-GB" sz="2000" dirty="0">
                <a:solidFill>
                  <a:schemeClr val="tx1"/>
                </a:solidFill>
              </a:rPr>
              <a:t>Include award* numbers on papers</a:t>
            </a:r>
          </a:p>
          <a:p>
            <a:pPr marL="285750" indent="-285750">
              <a:spcBef>
                <a:spcPts val="600"/>
              </a:spcBef>
              <a:buFont typeface="Arial" panose="020B0604020202020204" pitchFamily="34" charset="0"/>
              <a:buChar char="•"/>
              <a:defRPr sz="1800">
                <a:solidFill>
                  <a:srgbClr val="000000"/>
                </a:solidFill>
              </a:defRPr>
            </a:pPr>
            <a:r>
              <a:rPr lang="en-GB" sz="2000" b="1" dirty="0">
                <a:solidFill>
                  <a:schemeClr val="tx1"/>
                </a:solidFill>
              </a:rPr>
              <a:t>Don’t agree to pay if don’t have ££</a:t>
            </a:r>
          </a:p>
          <a:p>
            <a:pPr marL="285750" indent="-285750">
              <a:spcBef>
                <a:spcPts val="600"/>
              </a:spcBef>
              <a:buFont typeface="Arial" panose="020B0604020202020204" pitchFamily="34" charset="0"/>
              <a:buChar char="•"/>
              <a:defRPr sz="1800">
                <a:solidFill>
                  <a:srgbClr val="000000"/>
                </a:solidFill>
              </a:defRPr>
            </a:pPr>
            <a:r>
              <a:rPr lang="en-GB" sz="2000" dirty="0">
                <a:solidFill>
                  <a:schemeClr val="tx1"/>
                </a:solidFill>
              </a:rPr>
              <a:t>Use University email address and affiliation</a:t>
            </a:r>
          </a:p>
          <a:p>
            <a:pPr marL="285750" indent="-285750">
              <a:spcBef>
                <a:spcPts val="600"/>
              </a:spcBef>
              <a:buFont typeface="Arial" panose="020B0604020202020204" pitchFamily="34" charset="0"/>
              <a:buChar char="•"/>
              <a:defRPr sz="1800">
                <a:solidFill>
                  <a:srgbClr val="000000"/>
                </a:solidFill>
              </a:defRPr>
            </a:pPr>
            <a:endParaRPr lang="en-GB" sz="2000" dirty="0">
              <a:solidFill>
                <a:schemeClr val="tx1"/>
              </a:solidFill>
            </a:endParaRPr>
          </a:p>
          <a:p>
            <a:pPr marL="285750" indent="-285750">
              <a:spcBef>
                <a:spcPts val="600"/>
              </a:spcBef>
              <a:buFont typeface="Arial" panose="020B0604020202020204" pitchFamily="34" charset="0"/>
              <a:buChar char="•"/>
              <a:defRPr sz="1800">
                <a:solidFill>
                  <a:srgbClr val="000000"/>
                </a:solidFill>
              </a:defRPr>
            </a:pPr>
            <a:r>
              <a:rPr lang="en-GB" sz="2000" dirty="0">
                <a:solidFill>
                  <a:schemeClr val="tx1"/>
                </a:solidFill>
              </a:rPr>
              <a:t>*The funds available are based on awards to the University </a:t>
            </a:r>
          </a:p>
          <a:p>
            <a:pPr marL="380990" indent="-380990"/>
            <a:endParaRPr lang="en-US" sz="2000" dirty="0">
              <a:solidFill>
                <a:schemeClr val="tx1"/>
              </a:solidFill>
            </a:endParaRPr>
          </a:p>
        </p:txBody>
      </p:sp>
    </p:spTree>
    <p:extLst>
      <p:ext uri="{BB962C8B-B14F-4D97-AF65-F5344CB8AC3E}">
        <p14:creationId xmlns:p14="http://schemas.microsoft.com/office/powerpoint/2010/main" val="3325519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wo students studying together">
            <a:extLst>
              <a:ext uri="{FF2B5EF4-FFF2-40B4-BE49-F238E27FC236}">
                <a16:creationId xmlns:a16="http://schemas.microsoft.com/office/drawing/2014/main" id="{6B7FFDB7-9835-8E44-AF0C-6AC5DE162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5" y="1604798"/>
            <a:ext cx="6882670" cy="3848946"/>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3865"/>
              </a:solidFill>
              <a:effectLst/>
              <a:uLnTx/>
              <a:uFillTx/>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4" y="1604800"/>
            <a:ext cx="6848909" cy="672073"/>
          </a:xfrm>
          <a:prstGeom prst="rect">
            <a:avLst/>
          </a:prstGeom>
        </p:spPr>
        <p:txBody>
          <a:bodyPr/>
          <a:lstStyle/>
          <a:p>
            <a:pPr algn="l"/>
            <a:r>
              <a:rPr lang="en-US" dirty="0">
                <a:solidFill>
                  <a:schemeClr val="tx1"/>
                </a:solidFill>
              </a:rPr>
              <a:t>What does the library do?</a:t>
            </a:r>
          </a:p>
        </p:txBody>
      </p:sp>
      <p:sp>
        <p:nvSpPr>
          <p:cNvPr id="7" name="Content Placeholder 2"/>
          <p:cNvSpPr>
            <a:spLocks noGrp="1"/>
          </p:cNvSpPr>
          <p:nvPr>
            <p:ph idx="4294967295"/>
          </p:nvPr>
        </p:nvSpPr>
        <p:spPr>
          <a:xfrm>
            <a:off x="753163" y="2180862"/>
            <a:ext cx="6848910" cy="3958681"/>
          </a:xfrm>
          <a:prstGeom prst="rect">
            <a:avLst/>
          </a:prstGeom>
        </p:spPr>
        <p:txBody>
          <a:bodyPr>
            <a:noAutofit/>
          </a:bodyPr>
          <a:lstStyle/>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Check funder requirements</a:t>
            </a:r>
          </a:p>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Check the publisher copyright policy</a:t>
            </a:r>
          </a:p>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Act as researcher’s memory</a:t>
            </a:r>
          </a:p>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Pay from UKRI or Charities Open Access funds if appropriate</a:t>
            </a:r>
          </a:p>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Deposit manuscript and release after embargo</a:t>
            </a:r>
          </a:p>
          <a:p>
            <a:pPr marL="342900" indent="-342900">
              <a:lnSpc>
                <a:spcPct val="80000"/>
              </a:lnSpc>
              <a:spcBef>
                <a:spcPts val="1200"/>
              </a:spcBef>
              <a:buFont typeface="Arial" panose="020B0604020202020204" pitchFamily="34" charset="0"/>
              <a:buChar char="•"/>
              <a:defRPr sz="1800">
                <a:solidFill>
                  <a:srgbClr val="000000"/>
                </a:solidFill>
              </a:defRPr>
            </a:pPr>
            <a:r>
              <a:rPr lang="en-GB" sz="2000" dirty="0">
                <a:latin typeface="Arial"/>
                <a:ea typeface="Arial"/>
                <a:cs typeface="Arial"/>
                <a:sym typeface="Arial"/>
              </a:rPr>
              <a:t>Compliance reporting and checking</a:t>
            </a:r>
          </a:p>
          <a:p>
            <a:endParaRPr lang="en-US" sz="3600" dirty="0"/>
          </a:p>
        </p:txBody>
      </p:sp>
    </p:spTree>
    <p:extLst>
      <p:ext uri="{BB962C8B-B14F-4D97-AF65-F5344CB8AC3E}">
        <p14:creationId xmlns:p14="http://schemas.microsoft.com/office/powerpoint/2010/main" val="722113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 South Front of the University">
            <a:extLst>
              <a:ext uri="{FF2B5EF4-FFF2-40B4-BE49-F238E27FC236}">
                <a16:creationId xmlns:a16="http://schemas.microsoft.com/office/drawing/2014/main" id="{F5289F01-9C4E-404B-A711-E83C3A36364E}"/>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C183D7F6-B498-43B3-948B-1728B52AA6E4}">
                <adec:decorative xmlns:adec="http://schemas.microsoft.com/office/drawing/2017/decorative" val="1"/>
              </a:ext>
            </a:extLst>
          </p:cNvPr>
          <p:cNvSpPr/>
          <p:nvPr/>
        </p:nvSpPr>
        <p:spPr bwMode="auto">
          <a:xfrm>
            <a:off x="753165" y="1604800"/>
            <a:ext cx="8573154" cy="4546617"/>
          </a:xfrm>
          <a:prstGeom prst="rect">
            <a:avLst/>
          </a:prstGeom>
          <a:solidFill>
            <a:schemeClr val="bg1">
              <a:alpha val="9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lvl="0" indent="0" algn="l" defTabSz="1219170" rtl="0" eaLnBrk="0" fontAlgn="base" latinLnBrk="0" hangingPunct="0">
              <a:lnSpc>
                <a:spcPct val="100000"/>
              </a:lnSpc>
              <a:spcBef>
                <a:spcPct val="0"/>
              </a:spcBef>
              <a:spcAft>
                <a:spcPct val="0"/>
              </a:spcAft>
              <a:buClrTx/>
              <a:buSzTx/>
              <a:buFontTx/>
              <a:buNone/>
              <a:tabLst/>
              <a:defRPr/>
            </a:pPr>
            <a:endParaRPr kumimoji="0" lang="en-US" sz="3200" b="0" i="0" u="none" strike="noStrike" kern="1200" cap="none" spc="0" normalizeH="0" baseline="0" noProof="0">
              <a:ln>
                <a:noFill/>
              </a:ln>
              <a:solidFill>
                <a:srgbClr val="003865"/>
              </a:solidFill>
              <a:effectLst/>
              <a:uLnTx/>
              <a:uFillTx/>
              <a:latin typeface="Arial" charset="0"/>
              <a:ea typeface="ＭＳ Ｐゴシック" charset="-128"/>
              <a:cs typeface="ＭＳ Ｐゴシック" charset="-128"/>
            </a:endParaRPr>
          </a:p>
        </p:txBody>
      </p:sp>
      <p:sp>
        <p:nvSpPr>
          <p:cNvPr id="5" name="Title 1"/>
          <p:cNvSpPr>
            <a:spLocks noGrp="1"/>
          </p:cNvSpPr>
          <p:nvPr>
            <p:ph type="title" idx="4294967295"/>
          </p:nvPr>
        </p:nvSpPr>
        <p:spPr>
          <a:xfrm>
            <a:off x="753165" y="1604800"/>
            <a:ext cx="6653222" cy="672073"/>
          </a:xfrm>
          <a:prstGeom prst="rect">
            <a:avLst/>
          </a:prstGeom>
        </p:spPr>
        <p:txBody>
          <a:bodyPr/>
          <a:lstStyle/>
          <a:p>
            <a:pPr algn="l"/>
            <a:r>
              <a:rPr lang="en-US" dirty="0">
                <a:solidFill>
                  <a:schemeClr val="tx1"/>
                </a:solidFill>
              </a:rPr>
              <a:t>Open Access to Research Data</a:t>
            </a:r>
          </a:p>
        </p:txBody>
      </p:sp>
      <p:sp>
        <p:nvSpPr>
          <p:cNvPr id="6" name="Content Placeholder 2"/>
          <p:cNvSpPr>
            <a:spLocks noGrp="1"/>
          </p:cNvSpPr>
          <p:nvPr>
            <p:ph idx="4294967295"/>
          </p:nvPr>
        </p:nvSpPr>
        <p:spPr>
          <a:xfrm>
            <a:off x="761443" y="2180864"/>
            <a:ext cx="8576768" cy="3851802"/>
          </a:xfrm>
          <a:prstGeom prst="rect">
            <a:avLst/>
          </a:prstGeom>
        </p:spPr>
        <p:txBody>
          <a:bodyPr vert="horz" lIns="91440" tIns="45720" rIns="91440" bIns="45720" rtlCol="0" anchor="t">
            <a:noAutofit/>
          </a:bodyPr>
          <a:lstStyle/>
          <a:p>
            <a:pPr marL="0" indent="0">
              <a:spcBef>
                <a:spcPts val="600"/>
              </a:spcBef>
              <a:buNone/>
              <a:defRPr sz="1800">
                <a:solidFill>
                  <a:srgbClr val="000000"/>
                </a:solidFill>
              </a:defRPr>
            </a:pPr>
            <a:endParaRPr lang="en-GB" sz="2400" dirty="0"/>
          </a:p>
          <a:p>
            <a:pPr marL="0" indent="0">
              <a:spcBef>
                <a:spcPts val="600"/>
              </a:spcBef>
              <a:buNone/>
              <a:defRPr sz="1800">
                <a:solidFill>
                  <a:srgbClr val="000000"/>
                </a:solidFill>
              </a:defRPr>
            </a:pPr>
            <a:r>
              <a:rPr lang="en-GB" sz="2800">
                <a:latin typeface="Arial"/>
                <a:cs typeface="Arial"/>
              </a:rPr>
              <a:t>Funders and the University expect data to be </a:t>
            </a:r>
            <a:r>
              <a:rPr lang="en-GB" sz="2800" dirty="0">
                <a:latin typeface="Arial"/>
                <a:cs typeface="Arial"/>
              </a:rPr>
              <a:t>made open access where appropriate.  </a:t>
            </a:r>
          </a:p>
          <a:p>
            <a:pPr marL="0" indent="0">
              <a:spcBef>
                <a:spcPts val="600"/>
              </a:spcBef>
              <a:buNone/>
              <a:defRPr sz="1800">
                <a:solidFill>
                  <a:srgbClr val="000000"/>
                </a:solidFill>
              </a:defRPr>
            </a:pPr>
            <a:endParaRPr lang="en-GB" dirty="0">
              <a:latin typeface="Arial"/>
              <a:cs typeface="Arial"/>
            </a:endParaRPr>
          </a:p>
          <a:p>
            <a:pPr marL="0" indent="0">
              <a:spcBef>
                <a:spcPts val="600"/>
              </a:spcBef>
              <a:buNone/>
              <a:defRPr sz="1800">
                <a:solidFill>
                  <a:srgbClr val="000000"/>
                </a:solidFill>
              </a:defRPr>
            </a:pPr>
            <a:r>
              <a:rPr lang="en-GB" sz="2800" dirty="0">
                <a:latin typeface="Arial"/>
                <a:cs typeface="Arial"/>
              </a:rPr>
              <a:t>Include a data statement on papers - including those </a:t>
            </a:r>
            <a:r>
              <a:rPr lang="en-GB" sz="2800">
                <a:latin typeface="Arial"/>
                <a:cs typeface="Arial"/>
              </a:rPr>
              <a:t>with no data or partial data sharing</a:t>
            </a:r>
            <a:endParaRPr lang="en-GB" sz="2800"/>
          </a:p>
          <a:p>
            <a:pPr marL="285750" indent="-285750">
              <a:spcBef>
                <a:spcPts val="600"/>
              </a:spcBef>
              <a:defRPr sz="1800">
                <a:solidFill>
                  <a:srgbClr val="000000"/>
                </a:solidFill>
              </a:defRPr>
            </a:pPr>
            <a:endParaRPr lang="en-GB" dirty="0"/>
          </a:p>
          <a:p>
            <a:pPr marL="0" indent="0">
              <a:spcBef>
                <a:spcPts val="600"/>
              </a:spcBef>
              <a:buNone/>
              <a:defRPr sz="1800">
                <a:solidFill>
                  <a:srgbClr val="000000"/>
                </a:solidFill>
              </a:defRPr>
            </a:pPr>
            <a:r>
              <a:rPr lang="en-GB" sz="2800" dirty="0">
                <a:latin typeface="Arial"/>
                <a:cs typeface="Arial"/>
              </a:rPr>
              <a:t> </a:t>
            </a:r>
            <a:r>
              <a:rPr lang="en-GB" sz="2800" dirty="0">
                <a:latin typeface="Arial"/>
                <a:cs typeface="Arial"/>
                <a:hlinkClick r:id="rId4"/>
              </a:rPr>
              <a:t>https://www.gla.ac.uk/myglasgow/datamanagement/</a:t>
            </a:r>
            <a:r>
              <a:rPr lang="en-GB" sz="2800" dirty="0">
                <a:latin typeface="Arial"/>
                <a:cs typeface="Arial"/>
              </a:rPr>
              <a:t> </a:t>
            </a:r>
            <a:endParaRPr lang="en-GB" sz="2800" dirty="0"/>
          </a:p>
          <a:p>
            <a:pPr marL="0" indent="0">
              <a:spcBef>
                <a:spcPts val="600"/>
              </a:spcBef>
              <a:buNone/>
            </a:pPr>
            <a:endParaRPr lang="en-GB" dirty="0">
              <a:solidFill>
                <a:srgbClr val="000000"/>
              </a:solidFill>
              <a:latin typeface="Arial" charset="0"/>
              <a:ea typeface="Arial" charset="0"/>
              <a:cs typeface="Arial" charset="0"/>
            </a:endParaRPr>
          </a:p>
          <a:p>
            <a:pPr marL="0" indent="0">
              <a:buNone/>
            </a:pPr>
            <a:endParaRPr lang="en-US" kern="0" dirty="0">
              <a:solidFill>
                <a:schemeClr val="tx1"/>
              </a:solidFill>
              <a:latin typeface="Arial" charset="0"/>
              <a:ea typeface="Arial" charset="0"/>
              <a:cs typeface="Arial" charset="0"/>
            </a:endParaRPr>
          </a:p>
        </p:txBody>
      </p:sp>
    </p:spTree>
    <p:extLst>
      <p:ext uri="{BB962C8B-B14F-4D97-AF65-F5344CB8AC3E}">
        <p14:creationId xmlns:p14="http://schemas.microsoft.com/office/powerpoint/2010/main" val="3981834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27">
            <a:extLst>
              <a:ext uri="{FF2B5EF4-FFF2-40B4-BE49-F238E27FC236}">
                <a16:creationId xmlns:a16="http://schemas.microsoft.com/office/drawing/2014/main" id="{0C0CCF94-9536-4A63-8FF2-E37827C92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Shape 29">
            <a:extLst>
              <a:ext uri="{FF2B5EF4-FFF2-40B4-BE49-F238E27FC236}">
                <a16:creationId xmlns:a16="http://schemas.microsoft.com/office/drawing/2014/main" id="{C970655A-F4C2-4D7E-BAB6-D3BFC5CAE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8174"/>
            <a:ext cx="12192000" cy="4939827"/>
          </a:xfrm>
          <a:custGeom>
            <a:avLst/>
            <a:gdLst>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499101 w 12192000"/>
              <a:gd name="connsiteY144" fmla="*/ 232983 h 4939827"/>
              <a:gd name="connsiteX145" fmla="*/ 4558432 w 12192000"/>
              <a:gd name="connsiteY145" fmla="*/ 269194 h 4939827"/>
              <a:gd name="connsiteX146" fmla="*/ 4635061 w 12192000"/>
              <a:gd name="connsiteY146" fmla="*/ 280682 h 4939827"/>
              <a:gd name="connsiteX147" fmla="*/ 4680829 w 12192000"/>
              <a:gd name="connsiteY147" fmla="*/ 287953 h 4939827"/>
              <a:gd name="connsiteX148" fmla="*/ 4807427 w 12192000"/>
              <a:gd name="connsiteY148" fmla="*/ 276835 h 4939827"/>
              <a:gd name="connsiteX149" fmla="*/ 5028933 w 12192000"/>
              <a:gd name="connsiteY149" fmla="*/ 183887 h 4939827"/>
              <a:gd name="connsiteX150" fmla="*/ 5093642 w 12192000"/>
              <a:gd name="connsiteY150" fmla="*/ 177214 h 4939827"/>
              <a:gd name="connsiteX151" fmla="*/ 5102642 w 12192000"/>
              <a:gd name="connsiteY151" fmla="*/ 186816 h 4939827"/>
              <a:gd name="connsiteX152" fmla="*/ 5193590 w 12192000"/>
              <a:gd name="connsiteY152" fmla="*/ 136361 h 4939827"/>
              <a:gd name="connsiteX153" fmla="*/ 5323922 w 12192000"/>
              <a:gd name="connsiteY153" fmla="*/ 146332 h 4939827"/>
              <a:gd name="connsiteX154" fmla="*/ 5421860 w 12192000"/>
              <a:gd name="connsiteY154" fmla="*/ 167298 h 4939827"/>
              <a:gd name="connsiteX155" fmla="*/ 5476948 w 12192000"/>
              <a:gd name="connsiteY155" fmla="*/ 173249 h 4939827"/>
              <a:gd name="connsiteX156" fmla="*/ 5516842 w 12192000"/>
              <a:gd name="connsiteY156" fmla="*/ 184018 h 4939827"/>
              <a:gd name="connsiteX157" fmla="*/ 5619415 w 12192000"/>
              <a:gd name="connsiteY157" fmla="*/ 176781 h 4939827"/>
              <a:gd name="connsiteX158" fmla="*/ 5789867 w 12192000"/>
              <a:gd name="connsiteY158" fmla="*/ 150304 h 4939827"/>
              <a:gd name="connsiteX159" fmla="*/ 5825953 w 12192000"/>
              <a:gd name="connsiteY159" fmla="*/ 147907 h 4939827"/>
              <a:gd name="connsiteX160" fmla="*/ 5856168 w 12192000"/>
              <a:gd name="connsiteY160" fmla="*/ 158719 h 4939827"/>
              <a:gd name="connsiteX161" fmla="*/ 5862476 w 12192000"/>
              <a:gd name="connsiteY161" fmla="*/ 172447 h 4939827"/>
              <a:gd name="connsiteX162" fmla="*/ 5882195 w 12192000"/>
              <a:gd name="connsiteY162" fmla="*/ 173195 h 4939827"/>
              <a:gd name="connsiteX163" fmla="*/ 5887271 w 12192000"/>
              <a:gd name="connsiteY163" fmla="*/ 176084 h 4939827"/>
              <a:gd name="connsiteX164" fmla="*/ 5916552 w 12192000"/>
              <a:gd name="connsiteY164" fmla="*/ 189955 h 4939827"/>
              <a:gd name="connsiteX165" fmla="*/ 5983240 w 12192000"/>
              <a:gd name="connsiteY165" fmla="*/ 152755 h 4939827"/>
              <a:gd name="connsiteX166" fmla="*/ 6061852 w 12192000"/>
              <a:gd name="connsiteY166" fmla="*/ 161953 h 4939827"/>
              <a:gd name="connsiteX167" fmla="*/ 6408386 w 12192000"/>
              <a:gd name="connsiteY167" fmla="*/ 157590 h 4939827"/>
              <a:gd name="connsiteX168" fmla="*/ 6531386 w 12192000"/>
              <a:gd name="connsiteY168" fmla="*/ 156103 h 4939827"/>
              <a:gd name="connsiteX169" fmla="*/ 6721509 w 12192000"/>
              <a:gd name="connsiteY169" fmla="*/ 54829 h 4939827"/>
              <a:gd name="connsiteX170" fmla="*/ 6947884 w 12192000"/>
              <a:gd name="connsiteY170" fmla="*/ 47587 h 4939827"/>
              <a:gd name="connsiteX171" fmla="*/ 6965101 w 12192000"/>
              <a:gd name="connsiteY171" fmla="*/ 25718 h 4939827"/>
              <a:gd name="connsiteX172" fmla="*/ 6986370 w 12192000"/>
              <a:gd name="connsiteY172" fmla="*/ 12659 h 4939827"/>
              <a:gd name="connsiteX173" fmla="*/ 6989536 w 12192000"/>
              <a:gd name="connsiteY173" fmla="*/ 14528 h 4939827"/>
              <a:gd name="connsiteX174" fmla="*/ 7015933 w 12192000"/>
              <a:gd name="connsiteY174" fmla="*/ 9653 h 4939827"/>
              <a:gd name="connsiteX175" fmla="*/ 7020592 w 12192000"/>
              <a:gd name="connsiteY175" fmla="*/ 1651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435843 w 12192000"/>
              <a:gd name="connsiteY143" fmla="*/ 234325 h 4939827"/>
              <a:gd name="connsiteX144" fmla="*/ 4558432 w 12192000"/>
              <a:gd name="connsiteY144" fmla="*/ 269194 h 4939827"/>
              <a:gd name="connsiteX145" fmla="*/ 4635061 w 12192000"/>
              <a:gd name="connsiteY145" fmla="*/ 280682 h 4939827"/>
              <a:gd name="connsiteX146" fmla="*/ 4680829 w 12192000"/>
              <a:gd name="connsiteY146" fmla="*/ 287953 h 4939827"/>
              <a:gd name="connsiteX147" fmla="*/ 4807427 w 12192000"/>
              <a:gd name="connsiteY147" fmla="*/ 276835 h 4939827"/>
              <a:gd name="connsiteX148" fmla="*/ 5028933 w 12192000"/>
              <a:gd name="connsiteY148" fmla="*/ 183887 h 4939827"/>
              <a:gd name="connsiteX149" fmla="*/ 5093642 w 12192000"/>
              <a:gd name="connsiteY149" fmla="*/ 177214 h 4939827"/>
              <a:gd name="connsiteX150" fmla="*/ 5102642 w 12192000"/>
              <a:gd name="connsiteY150" fmla="*/ 186816 h 4939827"/>
              <a:gd name="connsiteX151" fmla="*/ 5193590 w 12192000"/>
              <a:gd name="connsiteY151" fmla="*/ 136361 h 4939827"/>
              <a:gd name="connsiteX152" fmla="*/ 5323922 w 12192000"/>
              <a:gd name="connsiteY152" fmla="*/ 146332 h 4939827"/>
              <a:gd name="connsiteX153" fmla="*/ 5421860 w 12192000"/>
              <a:gd name="connsiteY153" fmla="*/ 167298 h 4939827"/>
              <a:gd name="connsiteX154" fmla="*/ 5476948 w 12192000"/>
              <a:gd name="connsiteY154" fmla="*/ 173249 h 4939827"/>
              <a:gd name="connsiteX155" fmla="*/ 5516842 w 12192000"/>
              <a:gd name="connsiteY155" fmla="*/ 184018 h 4939827"/>
              <a:gd name="connsiteX156" fmla="*/ 5619415 w 12192000"/>
              <a:gd name="connsiteY156" fmla="*/ 176781 h 4939827"/>
              <a:gd name="connsiteX157" fmla="*/ 5789867 w 12192000"/>
              <a:gd name="connsiteY157" fmla="*/ 150304 h 4939827"/>
              <a:gd name="connsiteX158" fmla="*/ 5825953 w 12192000"/>
              <a:gd name="connsiteY158" fmla="*/ 147907 h 4939827"/>
              <a:gd name="connsiteX159" fmla="*/ 5856168 w 12192000"/>
              <a:gd name="connsiteY159" fmla="*/ 158719 h 4939827"/>
              <a:gd name="connsiteX160" fmla="*/ 5862476 w 12192000"/>
              <a:gd name="connsiteY160" fmla="*/ 172447 h 4939827"/>
              <a:gd name="connsiteX161" fmla="*/ 5882195 w 12192000"/>
              <a:gd name="connsiteY161" fmla="*/ 173195 h 4939827"/>
              <a:gd name="connsiteX162" fmla="*/ 5887271 w 12192000"/>
              <a:gd name="connsiteY162" fmla="*/ 176084 h 4939827"/>
              <a:gd name="connsiteX163" fmla="*/ 5916552 w 12192000"/>
              <a:gd name="connsiteY163" fmla="*/ 189955 h 4939827"/>
              <a:gd name="connsiteX164" fmla="*/ 5983240 w 12192000"/>
              <a:gd name="connsiteY164" fmla="*/ 152755 h 4939827"/>
              <a:gd name="connsiteX165" fmla="*/ 6061852 w 12192000"/>
              <a:gd name="connsiteY165" fmla="*/ 161953 h 4939827"/>
              <a:gd name="connsiteX166" fmla="*/ 6408386 w 12192000"/>
              <a:gd name="connsiteY166" fmla="*/ 157590 h 4939827"/>
              <a:gd name="connsiteX167" fmla="*/ 6531386 w 12192000"/>
              <a:gd name="connsiteY167" fmla="*/ 156103 h 4939827"/>
              <a:gd name="connsiteX168" fmla="*/ 6721509 w 12192000"/>
              <a:gd name="connsiteY168" fmla="*/ 54829 h 4939827"/>
              <a:gd name="connsiteX169" fmla="*/ 6947884 w 12192000"/>
              <a:gd name="connsiteY169" fmla="*/ 47587 h 4939827"/>
              <a:gd name="connsiteX170" fmla="*/ 6965101 w 12192000"/>
              <a:gd name="connsiteY170" fmla="*/ 25718 h 4939827"/>
              <a:gd name="connsiteX171" fmla="*/ 6986370 w 12192000"/>
              <a:gd name="connsiteY171" fmla="*/ 12659 h 4939827"/>
              <a:gd name="connsiteX172" fmla="*/ 6989536 w 12192000"/>
              <a:gd name="connsiteY172" fmla="*/ 14528 h 4939827"/>
              <a:gd name="connsiteX173" fmla="*/ 7015933 w 12192000"/>
              <a:gd name="connsiteY173" fmla="*/ 9653 h 4939827"/>
              <a:gd name="connsiteX174" fmla="*/ 7020592 w 12192000"/>
              <a:gd name="connsiteY174" fmla="*/ 1651 h 4939827"/>
              <a:gd name="connsiteX175" fmla="*/ 7025905 w 12192000"/>
              <a:gd name="connsiteY17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680829 w 12192000"/>
              <a:gd name="connsiteY145" fmla="*/ 287953 h 4939827"/>
              <a:gd name="connsiteX146" fmla="*/ 4807427 w 12192000"/>
              <a:gd name="connsiteY146" fmla="*/ 276835 h 4939827"/>
              <a:gd name="connsiteX147" fmla="*/ 5028933 w 12192000"/>
              <a:gd name="connsiteY147" fmla="*/ 183887 h 4939827"/>
              <a:gd name="connsiteX148" fmla="*/ 5093642 w 12192000"/>
              <a:gd name="connsiteY148" fmla="*/ 177214 h 4939827"/>
              <a:gd name="connsiteX149" fmla="*/ 5102642 w 12192000"/>
              <a:gd name="connsiteY149" fmla="*/ 186816 h 4939827"/>
              <a:gd name="connsiteX150" fmla="*/ 5193590 w 12192000"/>
              <a:gd name="connsiteY150" fmla="*/ 136361 h 4939827"/>
              <a:gd name="connsiteX151" fmla="*/ 5323922 w 12192000"/>
              <a:gd name="connsiteY151" fmla="*/ 146332 h 4939827"/>
              <a:gd name="connsiteX152" fmla="*/ 5421860 w 12192000"/>
              <a:gd name="connsiteY152" fmla="*/ 167298 h 4939827"/>
              <a:gd name="connsiteX153" fmla="*/ 5476948 w 12192000"/>
              <a:gd name="connsiteY153" fmla="*/ 173249 h 4939827"/>
              <a:gd name="connsiteX154" fmla="*/ 5516842 w 12192000"/>
              <a:gd name="connsiteY154" fmla="*/ 184018 h 4939827"/>
              <a:gd name="connsiteX155" fmla="*/ 5619415 w 12192000"/>
              <a:gd name="connsiteY155" fmla="*/ 176781 h 4939827"/>
              <a:gd name="connsiteX156" fmla="*/ 5789867 w 12192000"/>
              <a:gd name="connsiteY156" fmla="*/ 150304 h 4939827"/>
              <a:gd name="connsiteX157" fmla="*/ 5825953 w 12192000"/>
              <a:gd name="connsiteY157" fmla="*/ 147907 h 4939827"/>
              <a:gd name="connsiteX158" fmla="*/ 5856168 w 12192000"/>
              <a:gd name="connsiteY158" fmla="*/ 158719 h 4939827"/>
              <a:gd name="connsiteX159" fmla="*/ 5862476 w 12192000"/>
              <a:gd name="connsiteY159" fmla="*/ 172447 h 4939827"/>
              <a:gd name="connsiteX160" fmla="*/ 5882195 w 12192000"/>
              <a:gd name="connsiteY160" fmla="*/ 173195 h 4939827"/>
              <a:gd name="connsiteX161" fmla="*/ 5887271 w 12192000"/>
              <a:gd name="connsiteY161" fmla="*/ 176084 h 4939827"/>
              <a:gd name="connsiteX162" fmla="*/ 5916552 w 12192000"/>
              <a:gd name="connsiteY162" fmla="*/ 189955 h 4939827"/>
              <a:gd name="connsiteX163" fmla="*/ 5983240 w 12192000"/>
              <a:gd name="connsiteY163" fmla="*/ 152755 h 4939827"/>
              <a:gd name="connsiteX164" fmla="*/ 6061852 w 12192000"/>
              <a:gd name="connsiteY164" fmla="*/ 161953 h 4939827"/>
              <a:gd name="connsiteX165" fmla="*/ 6408386 w 12192000"/>
              <a:gd name="connsiteY165" fmla="*/ 157590 h 4939827"/>
              <a:gd name="connsiteX166" fmla="*/ 6531386 w 12192000"/>
              <a:gd name="connsiteY166" fmla="*/ 156103 h 4939827"/>
              <a:gd name="connsiteX167" fmla="*/ 6721509 w 12192000"/>
              <a:gd name="connsiteY167" fmla="*/ 54829 h 4939827"/>
              <a:gd name="connsiteX168" fmla="*/ 6947884 w 12192000"/>
              <a:gd name="connsiteY168" fmla="*/ 47587 h 4939827"/>
              <a:gd name="connsiteX169" fmla="*/ 6965101 w 12192000"/>
              <a:gd name="connsiteY169" fmla="*/ 25718 h 4939827"/>
              <a:gd name="connsiteX170" fmla="*/ 6986370 w 12192000"/>
              <a:gd name="connsiteY170" fmla="*/ 12659 h 4939827"/>
              <a:gd name="connsiteX171" fmla="*/ 6989536 w 12192000"/>
              <a:gd name="connsiteY171" fmla="*/ 14528 h 4939827"/>
              <a:gd name="connsiteX172" fmla="*/ 7015933 w 12192000"/>
              <a:gd name="connsiteY172" fmla="*/ 9653 h 4939827"/>
              <a:gd name="connsiteX173" fmla="*/ 7020592 w 12192000"/>
              <a:gd name="connsiteY173" fmla="*/ 1651 h 4939827"/>
              <a:gd name="connsiteX174" fmla="*/ 7025905 w 12192000"/>
              <a:gd name="connsiteY17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08386 w 12192000"/>
              <a:gd name="connsiteY164" fmla="*/ 157590 h 4939827"/>
              <a:gd name="connsiteX165" fmla="*/ 6531386 w 12192000"/>
              <a:gd name="connsiteY165" fmla="*/ 156103 h 4939827"/>
              <a:gd name="connsiteX166" fmla="*/ 6721509 w 12192000"/>
              <a:gd name="connsiteY166" fmla="*/ 54829 h 4939827"/>
              <a:gd name="connsiteX167" fmla="*/ 6947884 w 12192000"/>
              <a:gd name="connsiteY167" fmla="*/ 47587 h 4939827"/>
              <a:gd name="connsiteX168" fmla="*/ 6965101 w 12192000"/>
              <a:gd name="connsiteY168" fmla="*/ 25718 h 4939827"/>
              <a:gd name="connsiteX169" fmla="*/ 6986370 w 12192000"/>
              <a:gd name="connsiteY169" fmla="*/ 12659 h 4939827"/>
              <a:gd name="connsiteX170" fmla="*/ 6989536 w 12192000"/>
              <a:gd name="connsiteY170" fmla="*/ 14528 h 4939827"/>
              <a:gd name="connsiteX171" fmla="*/ 7015933 w 12192000"/>
              <a:gd name="connsiteY171" fmla="*/ 9653 h 4939827"/>
              <a:gd name="connsiteX172" fmla="*/ 7020592 w 12192000"/>
              <a:gd name="connsiteY172" fmla="*/ 1651 h 4939827"/>
              <a:gd name="connsiteX173" fmla="*/ 7025905 w 12192000"/>
              <a:gd name="connsiteY17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21509 w 12192000"/>
              <a:gd name="connsiteY165" fmla="*/ 54829 h 4939827"/>
              <a:gd name="connsiteX166" fmla="*/ 6947884 w 12192000"/>
              <a:gd name="connsiteY166" fmla="*/ 47587 h 4939827"/>
              <a:gd name="connsiteX167" fmla="*/ 6965101 w 12192000"/>
              <a:gd name="connsiteY167" fmla="*/ 25718 h 4939827"/>
              <a:gd name="connsiteX168" fmla="*/ 6986370 w 12192000"/>
              <a:gd name="connsiteY168" fmla="*/ 12659 h 4939827"/>
              <a:gd name="connsiteX169" fmla="*/ 6989536 w 12192000"/>
              <a:gd name="connsiteY169" fmla="*/ 14528 h 4939827"/>
              <a:gd name="connsiteX170" fmla="*/ 7015933 w 12192000"/>
              <a:gd name="connsiteY170" fmla="*/ 9653 h 4939827"/>
              <a:gd name="connsiteX171" fmla="*/ 7020592 w 12192000"/>
              <a:gd name="connsiteY171" fmla="*/ 1651 h 4939827"/>
              <a:gd name="connsiteX172" fmla="*/ 7025905 w 12192000"/>
              <a:gd name="connsiteY17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947884 w 12192000"/>
              <a:gd name="connsiteY165" fmla="*/ 47587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531386 w 12192000"/>
              <a:gd name="connsiteY164" fmla="*/ 156103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061852 w 12192000"/>
              <a:gd name="connsiteY163" fmla="*/ 161953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37675 w 12192000"/>
              <a:gd name="connsiteY17" fmla="*/ 204438 h 4939827"/>
              <a:gd name="connsiteX18" fmla="*/ 7952584 w 12192000"/>
              <a:gd name="connsiteY18" fmla="*/ 170181 h 4939827"/>
              <a:gd name="connsiteX19" fmla="*/ 8009534 w 12192000"/>
              <a:gd name="connsiteY19" fmla="*/ 176441 h 4939827"/>
              <a:gd name="connsiteX20" fmla="*/ 8058681 w 12192000"/>
              <a:gd name="connsiteY20" fmla="*/ 219431 h 4939827"/>
              <a:gd name="connsiteX21" fmla="*/ 8126175 w 12192000"/>
              <a:gd name="connsiteY21" fmla="*/ 240005 h 4939827"/>
              <a:gd name="connsiteX22" fmla="*/ 8166439 w 12192000"/>
              <a:gd name="connsiteY22" fmla="*/ 252699 h 4939827"/>
              <a:gd name="connsiteX23" fmla="*/ 8281371 w 12192000"/>
              <a:gd name="connsiteY23" fmla="*/ 256875 h 4939827"/>
              <a:gd name="connsiteX24" fmla="*/ 8381609 w 12192000"/>
              <a:gd name="connsiteY24" fmla="*/ 240618 h 4939827"/>
              <a:gd name="connsiteX25" fmla="*/ 8406759 w 12192000"/>
              <a:gd name="connsiteY25" fmla="*/ 232517 h 4939827"/>
              <a:gd name="connsiteX26" fmla="*/ 8426506 w 12192000"/>
              <a:gd name="connsiteY26" fmla="*/ 241842 h 4939827"/>
              <a:gd name="connsiteX27" fmla="*/ 8427949 w 12192000"/>
              <a:gd name="connsiteY27" fmla="*/ 240981 h 4939827"/>
              <a:gd name="connsiteX28" fmla="*/ 8441468 w 12192000"/>
              <a:gd name="connsiteY28" fmla="*/ 241157 h 4939827"/>
              <a:gd name="connsiteX29" fmla="*/ 8565757 w 12192000"/>
              <a:gd name="connsiteY29" fmla="*/ 255317 h 4939827"/>
              <a:gd name="connsiteX30" fmla="*/ 8573171 w 12192000"/>
              <a:gd name="connsiteY30" fmla="*/ 258426 h 4939827"/>
              <a:gd name="connsiteX31" fmla="*/ 8573548 w 12192000"/>
              <a:gd name="connsiteY31" fmla="*/ 258241 h 4939827"/>
              <a:gd name="connsiteX32" fmla="*/ 8581827 w 12192000"/>
              <a:gd name="connsiteY32" fmla="*/ 261028 h 4939827"/>
              <a:gd name="connsiteX33" fmla="*/ 8586687 w 12192000"/>
              <a:gd name="connsiteY33" fmla="*/ 264089 h 4939827"/>
              <a:gd name="connsiteX34" fmla="*/ 8601067 w 12192000"/>
              <a:gd name="connsiteY34" fmla="*/ 270114 h 4939827"/>
              <a:gd name="connsiteX35" fmla="*/ 8672650 w 12192000"/>
              <a:gd name="connsiteY35" fmla="*/ 254821 h 4939827"/>
              <a:gd name="connsiteX36" fmla="*/ 8785543 w 12192000"/>
              <a:gd name="connsiteY36" fmla="*/ 263406 h 4939827"/>
              <a:gd name="connsiteX37" fmla="*/ 8830588 w 12192000"/>
              <a:gd name="connsiteY37" fmla="*/ 265483 h 4939827"/>
              <a:gd name="connsiteX38" fmla="*/ 8905142 w 12192000"/>
              <a:gd name="connsiteY38" fmla="*/ 264958 h 4939827"/>
              <a:gd name="connsiteX39" fmla="*/ 8968582 w 12192000"/>
              <a:gd name="connsiteY39" fmla="*/ 262728 h 4939827"/>
              <a:gd name="connsiteX40" fmla="*/ 8972994 w 12192000"/>
              <a:gd name="connsiteY40" fmla="*/ 263284 h 4939827"/>
              <a:gd name="connsiteX41" fmla="*/ 9004605 w 12192000"/>
              <a:gd name="connsiteY41" fmla="*/ 258041 h 4939827"/>
              <a:gd name="connsiteX42" fmla="*/ 9016165 w 12192000"/>
              <a:gd name="connsiteY42" fmla="*/ 261258 h 4939827"/>
              <a:gd name="connsiteX43" fmla="*/ 9043297 w 12192000"/>
              <a:gd name="connsiteY43" fmla="*/ 281547 h 4939827"/>
              <a:gd name="connsiteX44" fmla="*/ 9048315 w 12192000"/>
              <a:gd name="connsiteY44" fmla="*/ 279264 h 4939827"/>
              <a:gd name="connsiteX45" fmla="*/ 9054706 w 12192000"/>
              <a:gd name="connsiteY45" fmla="*/ 278538 h 4939827"/>
              <a:gd name="connsiteX46" fmla="*/ 9070919 w 12192000"/>
              <a:gd name="connsiteY46" fmla="*/ 281810 h 4939827"/>
              <a:gd name="connsiteX47" fmla="*/ 9076813 w 12192000"/>
              <a:gd name="connsiteY47" fmla="*/ 283909 h 4939827"/>
              <a:gd name="connsiteX48" fmla="*/ 9085871 w 12192000"/>
              <a:gd name="connsiteY48" fmla="*/ 285133 h 4939827"/>
              <a:gd name="connsiteX49" fmla="*/ 9086159 w 12192000"/>
              <a:gd name="connsiteY49" fmla="*/ 284887 h 4939827"/>
              <a:gd name="connsiteX50" fmla="*/ 9134606 w 12192000"/>
              <a:gd name="connsiteY50" fmla="*/ 288168 h 4939827"/>
              <a:gd name="connsiteX51" fmla="*/ 9195590 w 12192000"/>
              <a:gd name="connsiteY51" fmla="*/ 279568 h 4939827"/>
              <a:gd name="connsiteX52" fmla="*/ 9219336 w 12192000"/>
              <a:gd name="connsiteY52" fmla="*/ 278133 h 4939827"/>
              <a:gd name="connsiteX53" fmla="*/ 9232362 w 12192000"/>
              <a:gd name="connsiteY53" fmla="*/ 275894 h 4939827"/>
              <a:gd name="connsiteX54" fmla="*/ 9233396 w 12192000"/>
              <a:gd name="connsiteY54" fmla="*/ 274803 h 4939827"/>
              <a:gd name="connsiteX55" fmla="*/ 9256213 w 12192000"/>
              <a:gd name="connsiteY55" fmla="*/ 281576 h 4939827"/>
              <a:gd name="connsiteX56" fmla="*/ 9262377 w 12192000"/>
              <a:gd name="connsiteY56" fmla="*/ 286635 h 4939827"/>
              <a:gd name="connsiteX57" fmla="*/ 9287089 w 12192000"/>
              <a:gd name="connsiteY57" fmla="*/ 303891 h 4939827"/>
              <a:gd name="connsiteX58" fmla="*/ 9371484 w 12192000"/>
              <a:gd name="connsiteY58" fmla="*/ 329634 h 4939827"/>
              <a:gd name="connsiteX59" fmla="*/ 9404829 w 12192000"/>
              <a:gd name="connsiteY59" fmla="*/ 339038 h 4939827"/>
              <a:gd name="connsiteX60" fmla="*/ 9427021 w 12192000"/>
              <a:gd name="connsiteY60" fmla="*/ 358784 h 4939827"/>
              <a:gd name="connsiteX61" fmla="*/ 9670844 w 12192000"/>
              <a:gd name="connsiteY61" fmla="*/ 405128 h 4939827"/>
              <a:gd name="connsiteX62" fmla="*/ 9816083 w 12192000"/>
              <a:gd name="connsiteY62" fmla="*/ 416573 h 4939827"/>
              <a:gd name="connsiteX63" fmla="*/ 9936741 w 12192000"/>
              <a:gd name="connsiteY63" fmla="*/ 437044 h 4939827"/>
              <a:gd name="connsiteX64" fmla="*/ 10050093 w 12192000"/>
              <a:gd name="connsiteY64" fmla="*/ 443783 h 4939827"/>
              <a:gd name="connsiteX65" fmla="*/ 10130090 w 12192000"/>
              <a:gd name="connsiteY65" fmla="*/ 459520 h 4939827"/>
              <a:gd name="connsiteX66" fmla="*/ 10173456 w 12192000"/>
              <a:gd name="connsiteY66" fmla="*/ 457749 h 4939827"/>
              <a:gd name="connsiteX67" fmla="*/ 10218232 w 12192000"/>
              <a:gd name="connsiteY67" fmla="*/ 459820 h 4939827"/>
              <a:gd name="connsiteX68" fmla="*/ 10354176 w 12192000"/>
              <a:gd name="connsiteY68" fmla="*/ 471377 h 4939827"/>
              <a:gd name="connsiteX69" fmla="*/ 10430681 w 12192000"/>
              <a:gd name="connsiteY69" fmla="*/ 481226 h 4939827"/>
              <a:gd name="connsiteX70" fmla="*/ 10478169 w 12192000"/>
              <a:gd name="connsiteY70" fmla="*/ 481774 h 4939827"/>
              <a:gd name="connsiteX71" fmla="*/ 10540907 w 12192000"/>
              <a:gd name="connsiteY71" fmla="*/ 485607 h 4939827"/>
              <a:gd name="connsiteX72" fmla="*/ 10614941 w 12192000"/>
              <a:gd name="connsiteY72" fmla="*/ 487592 h 4939827"/>
              <a:gd name="connsiteX73" fmla="*/ 10674098 w 12192000"/>
              <a:gd name="connsiteY73" fmla="*/ 521656 h 4939827"/>
              <a:gd name="connsiteX74" fmla="*/ 10874834 w 12192000"/>
              <a:gd name="connsiteY74" fmla="*/ 574867 h 4939827"/>
              <a:gd name="connsiteX75" fmla="*/ 10944981 w 12192000"/>
              <a:gd name="connsiteY75" fmla="*/ 615042 h 4939827"/>
              <a:gd name="connsiteX76" fmla="*/ 11006376 w 12192000"/>
              <a:gd name="connsiteY76" fmla="*/ 645957 h 4939827"/>
              <a:gd name="connsiteX77" fmla="*/ 11076308 w 12192000"/>
              <a:gd name="connsiteY77" fmla="*/ 675698 h 4939827"/>
              <a:gd name="connsiteX78" fmla="*/ 11148789 w 12192000"/>
              <a:gd name="connsiteY78" fmla="*/ 685041 h 4939827"/>
              <a:gd name="connsiteX79" fmla="*/ 11249129 w 12192000"/>
              <a:gd name="connsiteY79" fmla="*/ 684218 h 4939827"/>
              <a:gd name="connsiteX80" fmla="*/ 11299915 w 12192000"/>
              <a:gd name="connsiteY80" fmla="*/ 692177 h 4939827"/>
              <a:gd name="connsiteX81" fmla="*/ 11386973 w 12192000"/>
              <a:gd name="connsiteY81" fmla="*/ 708209 h 4939827"/>
              <a:gd name="connsiteX82" fmla="*/ 11500105 w 12192000"/>
              <a:gd name="connsiteY82" fmla="*/ 735014 h 4939827"/>
              <a:gd name="connsiteX83" fmla="*/ 11621735 w 12192000"/>
              <a:gd name="connsiteY83" fmla="*/ 789584 h 4939827"/>
              <a:gd name="connsiteX84" fmla="*/ 11691200 w 12192000"/>
              <a:gd name="connsiteY84" fmla="*/ 867902 h 4939827"/>
              <a:gd name="connsiteX85" fmla="*/ 11819427 w 12192000"/>
              <a:gd name="connsiteY85" fmla="*/ 911634 h 4939827"/>
              <a:gd name="connsiteX86" fmla="*/ 11969720 w 12192000"/>
              <a:gd name="connsiteY86" fmla="*/ 964737 h 4939827"/>
              <a:gd name="connsiteX87" fmla="*/ 12055766 w 12192000"/>
              <a:gd name="connsiteY87" fmla="*/ 991268 h 4939827"/>
              <a:gd name="connsiteX88" fmla="*/ 12171539 w 12192000"/>
              <a:gd name="connsiteY88" fmla="*/ 995427 h 4939827"/>
              <a:gd name="connsiteX89" fmla="*/ 12187831 w 12192000"/>
              <a:gd name="connsiteY89" fmla="*/ 996580 h 4939827"/>
              <a:gd name="connsiteX90" fmla="*/ 12192000 w 12192000"/>
              <a:gd name="connsiteY90" fmla="*/ 996726 h 4939827"/>
              <a:gd name="connsiteX91" fmla="*/ 12192000 w 12192000"/>
              <a:gd name="connsiteY91" fmla="*/ 4939827 h 4939827"/>
              <a:gd name="connsiteX92" fmla="*/ 0 w 12192000"/>
              <a:gd name="connsiteY92" fmla="*/ 4939827 h 4939827"/>
              <a:gd name="connsiteX93" fmla="*/ 0 w 12192000"/>
              <a:gd name="connsiteY93" fmla="*/ 512043 h 4939827"/>
              <a:gd name="connsiteX94" fmla="*/ 7381 w 12192000"/>
              <a:gd name="connsiteY94" fmla="*/ 512580 h 4939827"/>
              <a:gd name="connsiteX95" fmla="*/ 100029 w 12192000"/>
              <a:gd name="connsiteY95" fmla="*/ 504758 h 4939827"/>
              <a:gd name="connsiteX96" fmla="*/ 155244 w 12192000"/>
              <a:gd name="connsiteY96" fmla="*/ 525130 h 4939827"/>
              <a:gd name="connsiteX97" fmla="*/ 254366 w 12192000"/>
              <a:gd name="connsiteY97" fmla="*/ 534449 h 4939827"/>
              <a:gd name="connsiteX98" fmla="*/ 447292 w 12192000"/>
              <a:gd name="connsiteY98" fmla="*/ 542725 h 4939827"/>
              <a:gd name="connsiteX99" fmla="*/ 628105 w 12192000"/>
              <a:gd name="connsiteY99" fmla="*/ 547853 h 4939827"/>
              <a:gd name="connsiteX100" fmla="*/ 783146 w 12192000"/>
              <a:gd name="connsiteY100" fmla="*/ 591799 h 4939827"/>
              <a:gd name="connsiteX101" fmla="*/ 1043676 w 12192000"/>
              <a:gd name="connsiteY101" fmla="*/ 591887 h 4939827"/>
              <a:gd name="connsiteX102" fmla="*/ 1281816 w 12192000"/>
              <a:gd name="connsiteY102" fmla="*/ 520946 h 4939827"/>
              <a:gd name="connsiteX103" fmla="*/ 1486347 w 12192000"/>
              <a:gd name="connsiteY103" fmla="*/ 487310 h 4939827"/>
              <a:gd name="connsiteX104" fmla="*/ 1568079 w 12192000"/>
              <a:gd name="connsiteY104" fmla="*/ 462531 h 4939827"/>
              <a:gd name="connsiteX105" fmla="*/ 1622516 w 12192000"/>
              <a:gd name="connsiteY105" fmla="*/ 466058 h 4939827"/>
              <a:gd name="connsiteX106" fmla="*/ 1655457 w 12192000"/>
              <a:gd name="connsiteY106" fmla="*/ 465359 h 4939827"/>
              <a:gd name="connsiteX107" fmla="*/ 1717454 w 12192000"/>
              <a:gd name="connsiteY107" fmla="*/ 417203 h 4939827"/>
              <a:gd name="connsiteX108" fmla="*/ 1913794 w 12192000"/>
              <a:gd name="connsiteY108" fmla="*/ 365255 h 4939827"/>
              <a:gd name="connsiteX109" fmla="*/ 2129762 w 12192000"/>
              <a:gd name="connsiteY109" fmla="*/ 367832 h 4939827"/>
              <a:gd name="connsiteX110" fmla="*/ 2376970 w 12192000"/>
              <a:gd name="connsiteY110" fmla="*/ 350129 h 4939827"/>
              <a:gd name="connsiteX111" fmla="*/ 2480155 w 12192000"/>
              <a:gd name="connsiteY111" fmla="*/ 359227 h 4939827"/>
              <a:gd name="connsiteX112" fmla="*/ 2586782 w 12192000"/>
              <a:gd name="connsiteY112" fmla="*/ 339352 h 4939827"/>
              <a:gd name="connsiteX113" fmla="*/ 2654496 w 12192000"/>
              <a:gd name="connsiteY113" fmla="*/ 315431 h 4939827"/>
              <a:gd name="connsiteX114" fmla="*/ 2788947 w 12192000"/>
              <a:gd name="connsiteY114" fmla="*/ 250375 h 4939827"/>
              <a:gd name="connsiteX115" fmla="*/ 2885389 w 12192000"/>
              <a:gd name="connsiteY115" fmla="*/ 255259 h 4939827"/>
              <a:gd name="connsiteX116" fmla="*/ 3045916 w 12192000"/>
              <a:gd name="connsiteY116" fmla="*/ 261030 h 4939827"/>
              <a:gd name="connsiteX117" fmla="*/ 3074187 w 12192000"/>
              <a:gd name="connsiteY117" fmla="*/ 243226 h 4939827"/>
              <a:gd name="connsiteX118" fmla="*/ 3103677 w 12192000"/>
              <a:gd name="connsiteY118" fmla="*/ 209527 h 4939827"/>
              <a:gd name="connsiteX119" fmla="*/ 3126759 w 12192000"/>
              <a:gd name="connsiteY119" fmla="*/ 211226 h 4939827"/>
              <a:gd name="connsiteX120" fmla="*/ 3164020 w 12192000"/>
              <a:gd name="connsiteY120" fmla="*/ 212779 h 4939827"/>
              <a:gd name="connsiteX121" fmla="*/ 3285019 w 12192000"/>
              <a:gd name="connsiteY121" fmla="*/ 220535 h 4939827"/>
              <a:gd name="connsiteX122" fmla="*/ 3365154 w 12192000"/>
              <a:gd name="connsiteY122" fmla="*/ 226416 h 4939827"/>
              <a:gd name="connsiteX123" fmla="*/ 3367507 w 12192000"/>
              <a:gd name="connsiteY123" fmla="*/ 225416 h 4939827"/>
              <a:gd name="connsiteX124" fmla="*/ 3387567 w 12192000"/>
              <a:gd name="connsiteY124" fmla="*/ 227103 h 4939827"/>
              <a:gd name="connsiteX125" fmla="*/ 3424753 w 12192000"/>
              <a:gd name="connsiteY125" fmla="*/ 244380 h 4939827"/>
              <a:gd name="connsiteX126" fmla="*/ 3498001 w 12192000"/>
              <a:gd name="connsiteY126" fmla="*/ 231941 h 4939827"/>
              <a:gd name="connsiteX127" fmla="*/ 3561557 w 12192000"/>
              <a:gd name="connsiteY127" fmla="*/ 228095 h 4939827"/>
              <a:gd name="connsiteX128" fmla="*/ 3611920 w 12192000"/>
              <a:gd name="connsiteY128" fmla="*/ 218094 h 4939827"/>
              <a:gd name="connsiteX129" fmla="*/ 3620528 w 12192000"/>
              <a:gd name="connsiteY129" fmla="*/ 218788 h 4939827"/>
              <a:gd name="connsiteX130" fmla="*/ 3620766 w 12192000"/>
              <a:gd name="connsiteY130" fmla="*/ 218511 h 4939827"/>
              <a:gd name="connsiteX131" fmla="*/ 3629977 w 12192000"/>
              <a:gd name="connsiteY131" fmla="*/ 218664 h 4939827"/>
              <a:gd name="connsiteX132" fmla="*/ 3636217 w 12192000"/>
              <a:gd name="connsiteY132" fmla="*/ 220048 h 4939827"/>
              <a:gd name="connsiteX133" fmla="*/ 3709484 w 12192000"/>
              <a:gd name="connsiteY133" fmla="*/ 186927 h 4939827"/>
              <a:gd name="connsiteX134" fmla="*/ 3761342 w 12192000"/>
              <a:gd name="connsiteY134" fmla="*/ 177474 h 4939827"/>
              <a:gd name="connsiteX135" fmla="*/ 3799748 w 12192000"/>
              <a:gd name="connsiteY135" fmla="*/ 167154 h 4939827"/>
              <a:gd name="connsiteX136" fmla="*/ 3812225 w 12192000"/>
              <a:gd name="connsiteY136" fmla="*/ 189020 h 4939827"/>
              <a:gd name="connsiteX137" fmla="*/ 3864537 w 12192000"/>
              <a:gd name="connsiteY137" fmla="*/ 200742 h 4939827"/>
              <a:gd name="connsiteX138" fmla="*/ 4028476 w 12192000"/>
              <a:gd name="connsiteY138" fmla="*/ 223679 h 4939827"/>
              <a:gd name="connsiteX139" fmla="*/ 4191582 w 12192000"/>
              <a:gd name="connsiteY139" fmla="*/ 238952 h 4939827"/>
              <a:gd name="connsiteX140" fmla="*/ 4251024 w 12192000"/>
              <a:gd name="connsiteY140" fmla="*/ 240874 h 4939827"/>
              <a:gd name="connsiteX141" fmla="*/ 4355275 w 12192000"/>
              <a:gd name="connsiteY141" fmla="*/ 260205 h 4939827"/>
              <a:gd name="connsiteX142" fmla="*/ 4423807 w 12192000"/>
              <a:gd name="connsiteY142" fmla="*/ 270366 h 4939827"/>
              <a:gd name="connsiteX143" fmla="*/ 4558432 w 12192000"/>
              <a:gd name="connsiteY143" fmla="*/ 269194 h 4939827"/>
              <a:gd name="connsiteX144" fmla="*/ 4635061 w 12192000"/>
              <a:gd name="connsiteY144" fmla="*/ 280682 h 4939827"/>
              <a:gd name="connsiteX145" fmla="*/ 4807427 w 12192000"/>
              <a:gd name="connsiteY145" fmla="*/ 276835 h 4939827"/>
              <a:gd name="connsiteX146" fmla="*/ 5028933 w 12192000"/>
              <a:gd name="connsiteY146" fmla="*/ 183887 h 4939827"/>
              <a:gd name="connsiteX147" fmla="*/ 5093642 w 12192000"/>
              <a:gd name="connsiteY147" fmla="*/ 177214 h 4939827"/>
              <a:gd name="connsiteX148" fmla="*/ 5102642 w 12192000"/>
              <a:gd name="connsiteY148" fmla="*/ 186816 h 4939827"/>
              <a:gd name="connsiteX149" fmla="*/ 5193590 w 12192000"/>
              <a:gd name="connsiteY149" fmla="*/ 136361 h 4939827"/>
              <a:gd name="connsiteX150" fmla="*/ 5323922 w 12192000"/>
              <a:gd name="connsiteY150" fmla="*/ 146332 h 4939827"/>
              <a:gd name="connsiteX151" fmla="*/ 5421860 w 12192000"/>
              <a:gd name="connsiteY151" fmla="*/ 167298 h 4939827"/>
              <a:gd name="connsiteX152" fmla="*/ 5476948 w 12192000"/>
              <a:gd name="connsiteY152" fmla="*/ 173249 h 4939827"/>
              <a:gd name="connsiteX153" fmla="*/ 5516842 w 12192000"/>
              <a:gd name="connsiteY153" fmla="*/ 184018 h 4939827"/>
              <a:gd name="connsiteX154" fmla="*/ 5619415 w 12192000"/>
              <a:gd name="connsiteY154" fmla="*/ 176781 h 4939827"/>
              <a:gd name="connsiteX155" fmla="*/ 5789867 w 12192000"/>
              <a:gd name="connsiteY155" fmla="*/ 150304 h 4939827"/>
              <a:gd name="connsiteX156" fmla="*/ 5825953 w 12192000"/>
              <a:gd name="connsiteY156" fmla="*/ 147907 h 4939827"/>
              <a:gd name="connsiteX157" fmla="*/ 5856168 w 12192000"/>
              <a:gd name="connsiteY157" fmla="*/ 158719 h 4939827"/>
              <a:gd name="connsiteX158" fmla="*/ 5862476 w 12192000"/>
              <a:gd name="connsiteY158" fmla="*/ 172447 h 4939827"/>
              <a:gd name="connsiteX159" fmla="*/ 5882195 w 12192000"/>
              <a:gd name="connsiteY159" fmla="*/ 173195 h 4939827"/>
              <a:gd name="connsiteX160" fmla="*/ 5887271 w 12192000"/>
              <a:gd name="connsiteY160" fmla="*/ 176084 h 4939827"/>
              <a:gd name="connsiteX161" fmla="*/ 5916552 w 12192000"/>
              <a:gd name="connsiteY161" fmla="*/ 189955 h 4939827"/>
              <a:gd name="connsiteX162" fmla="*/ 5983240 w 12192000"/>
              <a:gd name="connsiteY162" fmla="*/ 152755 h 4939827"/>
              <a:gd name="connsiteX163" fmla="*/ 6152287 w 12192000"/>
              <a:gd name="connsiteY163" fmla="*/ 116736 h 4939827"/>
              <a:gd name="connsiteX164" fmla="*/ 6415830 w 12192000"/>
              <a:gd name="connsiteY164" fmla="*/ 136006 h 4939827"/>
              <a:gd name="connsiteX165" fmla="*/ 6756965 w 12192000"/>
              <a:gd name="connsiteY165" fmla="*/ 57636 h 4939827"/>
              <a:gd name="connsiteX166" fmla="*/ 6965101 w 12192000"/>
              <a:gd name="connsiteY166" fmla="*/ 25718 h 4939827"/>
              <a:gd name="connsiteX167" fmla="*/ 6986370 w 12192000"/>
              <a:gd name="connsiteY167" fmla="*/ 12659 h 4939827"/>
              <a:gd name="connsiteX168" fmla="*/ 6989536 w 12192000"/>
              <a:gd name="connsiteY168" fmla="*/ 14528 h 4939827"/>
              <a:gd name="connsiteX169" fmla="*/ 7015933 w 12192000"/>
              <a:gd name="connsiteY169" fmla="*/ 9653 h 4939827"/>
              <a:gd name="connsiteX170" fmla="*/ 7020592 w 12192000"/>
              <a:gd name="connsiteY170" fmla="*/ 1651 h 4939827"/>
              <a:gd name="connsiteX171" fmla="*/ 7025905 w 12192000"/>
              <a:gd name="connsiteY17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43464 w 12192000"/>
              <a:gd name="connsiteY12" fmla="*/ 68367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965101 w 12192000"/>
              <a:gd name="connsiteY165" fmla="*/ 25718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16552 w 12192000"/>
              <a:gd name="connsiteY160" fmla="*/ 189955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36361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3864537 w 12192000"/>
              <a:gd name="connsiteY136" fmla="*/ 200742 h 4939827"/>
              <a:gd name="connsiteX137" fmla="*/ 4028476 w 12192000"/>
              <a:gd name="connsiteY137" fmla="*/ 223679 h 4939827"/>
              <a:gd name="connsiteX138" fmla="*/ 4191582 w 12192000"/>
              <a:gd name="connsiteY138" fmla="*/ 238952 h 4939827"/>
              <a:gd name="connsiteX139" fmla="*/ 4251024 w 12192000"/>
              <a:gd name="connsiteY139" fmla="*/ 240874 h 4939827"/>
              <a:gd name="connsiteX140" fmla="*/ 4355275 w 12192000"/>
              <a:gd name="connsiteY140" fmla="*/ 260205 h 4939827"/>
              <a:gd name="connsiteX141" fmla="*/ 4423807 w 12192000"/>
              <a:gd name="connsiteY141" fmla="*/ 270366 h 4939827"/>
              <a:gd name="connsiteX142" fmla="*/ 4558432 w 12192000"/>
              <a:gd name="connsiteY142" fmla="*/ 269194 h 4939827"/>
              <a:gd name="connsiteX143" fmla="*/ 4635061 w 12192000"/>
              <a:gd name="connsiteY143" fmla="*/ 280682 h 4939827"/>
              <a:gd name="connsiteX144" fmla="*/ 4807427 w 12192000"/>
              <a:gd name="connsiteY144" fmla="*/ 276835 h 4939827"/>
              <a:gd name="connsiteX145" fmla="*/ 5028933 w 12192000"/>
              <a:gd name="connsiteY145" fmla="*/ 183887 h 4939827"/>
              <a:gd name="connsiteX146" fmla="*/ 5093642 w 12192000"/>
              <a:gd name="connsiteY146" fmla="*/ 177214 h 4939827"/>
              <a:gd name="connsiteX147" fmla="*/ 5102642 w 12192000"/>
              <a:gd name="connsiteY147" fmla="*/ 186816 h 4939827"/>
              <a:gd name="connsiteX148" fmla="*/ 5193590 w 12192000"/>
              <a:gd name="connsiteY148" fmla="*/ 156458 h 4939827"/>
              <a:gd name="connsiteX149" fmla="*/ 5323922 w 12192000"/>
              <a:gd name="connsiteY149" fmla="*/ 146332 h 4939827"/>
              <a:gd name="connsiteX150" fmla="*/ 5421860 w 12192000"/>
              <a:gd name="connsiteY150" fmla="*/ 167298 h 4939827"/>
              <a:gd name="connsiteX151" fmla="*/ 5476948 w 12192000"/>
              <a:gd name="connsiteY151" fmla="*/ 173249 h 4939827"/>
              <a:gd name="connsiteX152" fmla="*/ 5516842 w 12192000"/>
              <a:gd name="connsiteY152" fmla="*/ 184018 h 4939827"/>
              <a:gd name="connsiteX153" fmla="*/ 5619415 w 12192000"/>
              <a:gd name="connsiteY153" fmla="*/ 176781 h 4939827"/>
              <a:gd name="connsiteX154" fmla="*/ 5789867 w 12192000"/>
              <a:gd name="connsiteY154" fmla="*/ 150304 h 4939827"/>
              <a:gd name="connsiteX155" fmla="*/ 5825953 w 12192000"/>
              <a:gd name="connsiteY155" fmla="*/ 147907 h 4939827"/>
              <a:gd name="connsiteX156" fmla="*/ 5856168 w 12192000"/>
              <a:gd name="connsiteY156" fmla="*/ 158719 h 4939827"/>
              <a:gd name="connsiteX157" fmla="*/ 5862476 w 12192000"/>
              <a:gd name="connsiteY157" fmla="*/ 172447 h 4939827"/>
              <a:gd name="connsiteX158" fmla="*/ 5882195 w 12192000"/>
              <a:gd name="connsiteY158" fmla="*/ 173195 h 4939827"/>
              <a:gd name="connsiteX159" fmla="*/ 5887271 w 12192000"/>
              <a:gd name="connsiteY159" fmla="*/ 176084 h 4939827"/>
              <a:gd name="connsiteX160" fmla="*/ 5921577 w 12192000"/>
              <a:gd name="connsiteY160" fmla="*/ 169858 h 4939827"/>
              <a:gd name="connsiteX161" fmla="*/ 5983240 w 12192000"/>
              <a:gd name="connsiteY161" fmla="*/ 152755 h 4939827"/>
              <a:gd name="connsiteX162" fmla="*/ 6152287 w 12192000"/>
              <a:gd name="connsiteY162" fmla="*/ 116736 h 4939827"/>
              <a:gd name="connsiteX163" fmla="*/ 6415830 w 12192000"/>
              <a:gd name="connsiteY163" fmla="*/ 136006 h 4939827"/>
              <a:gd name="connsiteX164" fmla="*/ 6756965 w 12192000"/>
              <a:gd name="connsiteY164" fmla="*/ 57636 h 4939827"/>
              <a:gd name="connsiteX165" fmla="*/ 6819400 w 12192000"/>
              <a:gd name="connsiteY165" fmla="*/ 30742 h 4939827"/>
              <a:gd name="connsiteX166" fmla="*/ 6986370 w 12192000"/>
              <a:gd name="connsiteY166" fmla="*/ 12659 h 4939827"/>
              <a:gd name="connsiteX167" fmla="*/ 6989536 w 12192000"/>
              <a:gd name="connsiteY167" fmla="*/ 14528 h 4939827"/>
              <a:gd name="connsiteX168" fmla="*/ 7015933 w 12192000"/>
              <a:gd name="connsiteY168" fmla="*/ 9653 h 4939827"/>
              <a:gd name="connsiteX169" fmla="*/ 7020592 w 12192000"/>
              <a:gd name="connsiteY169" fmla="*/ 1651 h 4939827"/>
              <a:gd name="connsiteX170" fmla="*/ 7025905 w 12192000"/>
              <a:gd name="connsiteY17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812225 w 12192000"/>
              <a:gd name="connsiteY135" fmla="*/ 189020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24753 w 12192000"/>
              <a:gd name="connsiteY124" fmla="*/ 244380 h 4939827"/>
              <a:gd name="connsiteX125" fmla="*/ 3498001 w 12192000"/>
              <a:gd name="connsiteY125" fmla="*/ 231941 h 4939827"/>
              <a:gd name="connsiteX126" fmla="*/ 3561557 w 12192000"/>
              <a:gd name="connsiteY126" fmla="*/ 228095 h 4939827"/>
              <a:gd name="connsiteX127" fmla="*/ 3611920 w 12192000"/>
              <a:gd name="connsiteY127" fmla="*/ 218094 h 4939827"/>
              <a:gd name="connsiteX128" fmla="*/ 3620528 w 12192000"/>
              <a:gd name="connsiteY128" fmla="*/ 218788 h 4939827"/>
              <a:gd name="connsiteX129" fmla="*/ 3620766 w 12192000"/>
              <a:gd name="connsiteY129" fmla="*/ 218511 h 4939827"/>
              <a:gd name="connsiteX130" fmla="*/ 3629977 w 12192000"/>
              <a:gd name="connsiteY130" fmla="*/ 218664 h 4939827"/>
              <a:gd name="connsiteX131" fmla="*/ 3636217 w 12192000"/>
              <a:gd name="connsiteY131" fmla="*/ 220048 h 4939827"/>
              <a:gd name="connsiteX132" fmla="*/ 3709484 w 12192000"/>
              <a:gd name="connsiteY132" fmla="*/ 186927 h 4939827"/>
              <a:gd name="connsiteX133" fmla="*/ 3761342 w 12192000"/>
              <a:gd name="connsiteY133" fmla="*/ 177474 h 4939827"/>
              <a:gd name="connsiteX134" fmla="*/ 3799748 w 12192000"/>
              <a:gd name="connsiteY134" fmla="*/ 167154 h 4939827"/>
              <a:gd name="connsiteX135" fmla="*/ 3922756 w 12192000"/>
              <a:gd name="connsiteY135" fmla="*/ 194044 h 4939827"/>
              <a:gd name="connsiteX136" fmla="*/ 4028476 w 12192000"/>
              <a:gd name="connsiteY136" fmla="*/ 223679 h 4939827"/>
              <a:gd name="connsiteX137" fmla="*/ 4191582 w 12192000"/>
              <a:gd name="connsiteY137" fmla="*/ 238952 h 4939827"/>
              <a:gd name="connsiteX138" fmla="*/ 4251024 w 12192000"/>
              <a:gd name="connsiteY138" fmla="*/ 240874 h 4939827"/>
              <a:gd name="connsiteX139" fmla="*/ 4355275 w 12192000"/>
              <a:gd name="connsiteY139" fmla="*/ 260205 h 4939827"/>
              <a:gd name="connsiteX140" fmla="*/ 4423807 w 12192000"/>
              <a:gd name="connsiteY140" fmla="*/ 270366 h 4939827"/>
              <a:gd name="connsiteX141" fmla="*/ 4558432 w 12192000"/>
              <a:gd name="connsiteY141" fmla="*/ 269194 h 4939827"/>
              <a:gd name="connsiteX142" fmla="*/ 4635061 w 12192000"/>
              <a:gd name="connsiteY142" fmla="*/ 280682 h 4939827"/>
              <a:gd name="connsiteX143" fmla="*/ 4807427 w 12192000"/>
              <a:gd name="connsiteY143" fmla="*/ 276835 h 4939827"/>
              <a:gd name="connsiteX144" fmla="*/ 5028933 w 12192000"/>
              <a:gd name="connsiteY144" fmla="*/ 183887 h 4939827"/>
              <a:gd name="connsiteX145" fmla="*/ 5093642 w 12192000"/>
              <a:gd name="connsiteY145" fmla="*/ 177214 h 4939827"/>
              <a:gd name="connsiteX146" fmla="*/ 5102642 w 12192000"/>
              <a:gd name="connsiteY146" fmla="*/ 186816 h 4939827"/>
              <a:gd name="connsiteX147" fmla="*/ 5193590 w 12192000"/>
              <a:gd name="connsiteY147" fmla="*/ 156458 h 4939827"/>
              <a:gd name="connsiteX148" fmla="*/ 5323922 w 12192000"/>
              <a:gd name="connsiteY148" fmla="*/ 146332 h 4939827"/>
              <a:gd name="connsiteX149" fmla="*/ 5421860 w 12192000"/>
              <a:gd name="connsiteY149" fmla="*/ 167298 h 4939827"/>
              <a:gd name="connsiteX150" fmla="*/ 5476948 w 12192000"/>
              <a:gd name="connsiteY150" fmla="*/ 173249 h 4939827"/>
              <a:gd name="connsiteX151" fmla="*/ 5516842 w 12192000"/>
              <a:gd name="connsiteY151" fmla="*/ 184018 h 4939827"/>
              <a:gd name="connsiteX152" fmla="*/ 5619415 w 12192000"/>
              <a:gd name="connsiteY152" fmla="*/ 176781 h 4939827"/>
              <a:gd name="connsiteX153" fmla="*/ 5789867 w 12192000"/>
              <a:gd name="connsiteY153" fmla="*/ 150304 h 4939827"/>
              <a:gd name="connsiteX154" fmla="*/ 5825953 w 12192000"/>
              <a:gd name="connsiteY154" fmla="*/ 147907 h 4939827"/>
              <a:gd name="connsiteX155" fmla="*/ 5856168 w 12192000"/>
              <a:gd name="connsiteY155" fmla="*/ 158719 h 4939827"/>
              <a:gd name="connsiteX156" fmla="*/ 5862476 w 12192000"/>
              <a:gd name="connsiteY156" fmla="*/ 172447 h 4939827"/>
              <a:gd name="connsiteX157" fmla="*/ 5882195 w 12192000"/>
              <a:gd name="connsiteY157" fmla="*/ 173195 h 4939827"/>
              <a:gd name="connsiteX158" fmla="*/ 5887271 w 12192000"/>
              <a:gd name="connsiteY158" fmla="*/ 176084 h 4939827"/>
              <a:gd name="connsiteX159" fmla="*/ 5921577 w 12192000"/>
              <a:gd name="connsiteY159" fmla="*/ 169858 h 4939827"/>
              <a:gd name="connsiteX160" fmla="*/ 5983240 w 12192000"/>
              <a:gd name="connsiteY160" fmla="*/ 152755 h 4939827"/>
              <a:gd name="connsiteX161" fmla="*/ 6152287 w 12192000"/>
              <a:gd name="connsiteY161" fmla="*/ 116736 h 4939827"/>
              <a:gd name="connsiteX162" fmla="*/ 6415830 w 12192000"/>
              <a:gd name="connsiteY162" fmla="*/ 136006 h 4939827"/>
              <a:gd name="connsiteX163" fmla="*/ 6756965 w 12192000"/>
              <a:gd name="connsiteY163" fmla="*/ 57636 h 4939827"/>
              <a:gd name="connsiteX164" fmla="*/ 6819400 w 12192000"/>
              <a:gd name="connsiteY164" fmla="*/ 30742 h 4939827"/>
              <a:gd name="connsiteX165" fmla="*/ 6986370 w 12192000"/>
              <a:gd name="connsiteY165" fmla="*/ 12659 h 4939827"/>
              <a:gd name="connsiteX166" fmla="*/ 6989536 w 12192000"/>
              <a:gd name="connsiteY166" fmla="*/ 14528 h 4939827"/>
              <a:gd name="connsiteX167" fmla="*/ 7015933 w 12192000"/>
              <a:gd name="connsiteY167" fmla="*/ 9653 h 4939827"/>
              <a:gd name="connsiteX168" fmla="*/ 7020592 w 12192000"/>
              <a:gd name="connsiteY168" fmla="*/ 1651 h 4939827"/>
              <a:gd name="connsiteX169" fmla="*/ 7025905 w 12192000"/>
              <a:gd name="connsiteY16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074187 w 12192000"/>
              <a:gd name="connsiteY116" fmla="*/ 243226 h 4939827"/>
              <a:gd name="connsiteX117" fmla="*/ 3103677 w 12192000"/>
              <a:gd name="connsiteY117" fmla="*/ 209527 h 4939827"/>
              <a:gd name="connsiteX118" fmla="*/ 3126759 w 12192000"/>
              <a:gd name="connsiteY118" fmla="*/ 211226 h 4939827"/>
              <a:gd name="connsiteX119" fmla="*/ 3164020 w 12192000"/>
              <a:gd name="connsiteY119" fmla="*/ 212779 h 4939827"/>
              <a:gd name="connsiteX120" fmla="*/ 3285019 w 12192000"/>
              <a:gd name="connsiteY120" fmla="*/ 220535 h 4939827"/>
              <a:gd name="connsiteX121" fmla="*/ 3365154 w 12192000"/>
              <a:gd name="connsiteY121" fmla="*/ 226416 h 4939827"/>
              <a:gd name="connsiteX122" fmla="*/ 3367507 w 12192000"/>
              <a:gd name="connsiteY122" fmla="*/ 225416 h 4939827"/>
              <a:gd name="connsiteX123" fmla="*/ 3387567 w 12192000"/>
              <a:gd name="connsiteY123" fmla="*/ 227103 h 4939827"/>
              <a:gd name="connsiteX124" fmla="*/ 3498001 w 12192000"/>
              <a:gd name="connsiteY124" fmla="*/ 231941 h 4939827"/>
              <a:gd name="connsiteX125" fmla="*/ 3561557 w 12192000"/>
              <a:gd name="connsiteY125" fmla="*/ 228095 h 4939827"/>
              <a:gd name="connsiteX126" fmla="*/ 3611920 w 12192000"/>
              <a:gd name="connsiteY126" fmla="*/ 218094 h 4939827"/>
              <a:gd name="connsiteX127" fmla="*/ 3620528 w 12192000"/>
              <a:gd name="connsiteY127" fmla="*/ 218788 h 4939827"/>
              <a:gd name="connsiteX128" fmla="*/ 3620766 w 12192000"/>
              <a:gd name="connsiteY128" fmla="*/ 218511 h 4939827"/>
              <a:gd name="connsiteX129" fmla="*/ 3629977 w 12192000"/>
              <a:gd name="connsiteY129" fmla="*/ 218664 h 4939827"/>
              <a:gd name="connsiteX130" fmla="*/ 3636217 w 12192000"/>
              <a:gd name="connsiteY130" fmla="*/ 220048 h 4939827"/>
              <a:gd name="connsiteX131" fmla="*/ 3709484 w 12192000"/>
              <a:gd name="connsiteY131" fmla="*/ 186927 h 4939827"/>
              <a:gd name="connsiteX132" fmla="*/ 3761342 w 12192000"/>
              <a:gd name="connsiteY132" fmla="*/ 177474 h 4939827"/>
              <a:gd name="connsiteX133" fmla="*/ 3799748 w 12192000"/>
              <a:gd name="connsiteY133" fmla="*/ 167154 h 4939827"/>
              <a:gd name="connsiteX134" fmla="*/ 3922756 w 12192000"/>
              <a:gd name="connsiteY134" fmla="*/ 194044 h 4939827"/>
              <a:gd name="connsiteX135" fmla="*/ 4028476 w 12192000"/>
              <a:gd name="connsiteY135" fmla="*/ 223679 h 4939827"/>
              <a:gd name="connsiteX136" fmla="*/ 4191582 w 12192000"/>
              <a:gd name="connsiteY136" fmla="*/ 238952 h 4939827"/>
              <a:gd name="connsiteX137" fmla="*/ 4251024 w 12192000"/>
              <a:gd name="connsiteY137" fmla="*/ 240874 h 4939827"/>
              <a:gd name="connsiteX138" fmla="*/ 4355275 w 12192000"/>
              <a:gd name="connsiteY138" fmla="*/ 260205 h 4939827"/>
              <a:gd name="connsiteX139" fmla="*/ 4423807 w 12192000"/>
              <a:gd name="connsiteY139" fmla="*/ 270366 h 4939827"/>
              <a:gd name="connsiteX140" fmla="*/ 4558432 w 12192000"/>
              <a:gd name="connsiteY140" fmla="*/ 269194 h 4939827"/>
              <a:gd name="connsiteX141" fmla="*/ 4635061 w 12192000"/>
              <a:gd name="connsiteY141" fmla="*/ 280682 h 4939827"/>
              <a:gd name="connsiteX142" fmla="*/ 4807427 w 12192000"/>
              <a:gd name="connsiteY142" fmla="*/ 276835 h 4939827"/>
              <a:gd name="connsiteX143" fmla="*/ 5028933 w 12192000"/>
              <a:gd name="connsiteY143" fmla="*/ 183887 h 4939827"/>
              <a:gd name="connsiteX144" fmla="*/ 5093642 w 12192000"/>
              <a:gd name="connsiteY144" fmla="*/ 177214 h 4939827"/>
              <a:gd name="connsiteX145" fmla="*/ 5102642 w 12192000"/>
              <a:gd name="connsiteY145" fmla="*/ 186816 h 4939827"/>
              <a:gd name="connsiteX146" fmla="*/ 5193590 w 12192000"/>
              <a:gd name="connsiteY146" fmla="*/ 156458 h 4939827"/>
              <a:gd name="connsiteX147" fmla="*/ 5323922 w 12192000"/>
              <a:gd name="connsiteY147" fmla="*/ 146332 h 4939827"/>
              <a:gd name="connsiteX148" fmla="*/ 5421860 w 12192000"/>
              <a:gd name="connsiteY148" fmla="*/ 167298 h 4939827"/>
              <a:gd name="connsiteX149" fmla="*/ 5476948 w 12192000"/>
              <a:gd name="connsiteY149" fmla="*/ 173249 h 4939827"/>
              <a:gd name="connsiteX150" fmla="*/ 5516842 w 12192000"/>
              <a:gd name="connsiteY150" fmla="*/ 184018 h 4939827"/>
              <a:gd name="connsiteX151" fmla="*/ 5619415 w 12192000"/>
              <a:gd name="connsiteY151" fmla="*/ 176781 h 4939827"/>
              <a:gd name="connsiteX152" fmla="*/ 5789867 w 12192000"/>
              <a:gd name="connsiteY152" fmla="*/ 150304 h 4939827"/>
              <a:gd name="connsiteX153" fmla="*/ 5825953 w 12192000"/>
              <a:gd name="connsiteY153" fmla="*/ 147907 h 4939827"/>
              <a:gd name="connsiteX154" fmla="*/ 5856168 w 12192000"/>
              <a:gd name="connsiteY154" fmla="*/ 158719 h 4939827"/>
              <a:gd name="connsiteX155" fmla="*/ 5862476 w 12192000"/>
              <a:gd name="connsiteY155" fmla="*/ 172447 h 4939827"/>
              <a:gd name="connsiteX156" fmla="*/ 5882195 w 12192000"/>
              <a:gd name="connsiteY156" fmla="*/ 173195 h 4939827"/>
              <a:gd name="connsiteX157" fmla="*/ 5887271 w 12192000"/>
              <a:gd name="connsiteY157" fmla="*/ 176084 h 4939827"/>
              <a:gd name="connsiteX158" fmla="*/ 5921577 w 12192000"/>
              <a:gd name="connsiteY158" fmla="*/ 169858 h 4939827"/>
              <a:gd name="connsiteX159" fmla="*/ 5983240 w 12192000"/>
              <a:gd name="connsiteY159" fmla="*/ 152755 h 4939827"/>
              <a:gd name="connsiteX160" fmla="*/ 6152287 w 12192000"/>
              <a:gd name="connsiteY160" fmla="*/ 116736 h 4939827"/>
              <a:gd name="connsiteX161" fmla="*/ 6415830 w 12192000"/>
              <a:gd name="connsiteY161" fmla="*/ 136006 h 4939827"/>
              <a:gd name="connsiteX162" fmla="*/ 6756965 w 12192000"/>
              <a:gd name="connsiteY162" fmla="*/ 57636 h 4939827"/>
              <a:gd name="connsiteX163" fmla="*/ 6819400 w 12192000"/>
              <a:gd name="connsiteY163" fmla="*/ 30742 h 4939827"/>
              <a:gd name="connsiteX164" fmla="*/ 6986370 w 12192000"/>
              <a:gd name="connsiteY164" fmla="*/ 12659 h 4939827"/>
              <a:gd name="connsiteX165" fmla="*/ 6989536 w 12192000"/>
              <a:gd name="connsiteY165" fmla="*/ 14528 h 4939827"/>
              <a:gd name="connsiteX166" fmla="*/ 7015933 w 12192000"/>
              <a:gd name="connsiteY166" fmla="*/ 9653 h 4939827"/>
              <a:gd name="connsiteX167" fmla="*/ 7020592 w 12192000"/>
              <a:gd name="connsiteY167" fmla="*/ 1651 h 4939827"/>
              <a:gd name="connsiteX168" fmla="*/ 7025905 w 12192000"/>
              <a:gd name="connsiteY16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45916 w 12192000"/>
              <a:gd name="connsiteY115" fmla="*/ 261030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885389 w 12192000"/>
              <a:gd name="connsiteY114" fmla="*/ 255259 h 4939827"/>
              <a:gd name="connsiteX115" fmla="*/ 3030844 w 12192000"/>
              <a:gd name="connsiteY115" fmla="*/ 225861 h 4939827"/>
              <a:gd name="connsiteX116" fmla="*/ 3103677 w 12192000"/>
              <a:gd name="connsiteY116" fmla="*/ 209527 h 4939827"/>
              <a:gd name="connsiteX117" fmla="*/ 3126759 w 12192000"/>
              <a:gd name="connsiteY117" fmla="*/ 211226 h 4939827"/>
              <a:gd name="connsiteX118" fmla="*/ 3164020 w 12192000"/>
              <a:gd name="connsiteY118" fmla="*/ 212779 h 4939827"/>
              <a:gd name="connsiteX119" fmla="*/ 3285019 w 12192000"/>
              <a:gd name="connsiteY119" fmla="*/ 220535 h 4939827"/>
              <a:gd name="connsiteX120" fmla="*/ 3365154 w 12192000"/>
              <a:gd name="connsiteY120" fmla="*/ 226416 h 4939827"/>
              <a:gd name="connsiteX121" fmla="*/ 3367507 w 12192000"/>
              <a:gd name="connsiteY121" fmla="*/ 225416 h 4939827"/>
              <a:gd name="connsiteX122" fmla="*/ 3387567 w 12192000"/>
              <a:gd name="connsiteY122" fmla="*/ 227103 h 4939827"/>
              <a:gd name="connsiteX123" fmla="*/ 3498001 w 12192000"/>
              <a:gd name="connsiteY123" fmla="*/ 231941 h 4939827"/>
              <a:gd name="connsiteX124" fmla="*/ 3561557 w 12192000"/>
              <a:gd name="connsiteY124" fmla="*/ 228095 h 4939827"/>
              <a:gd name="connsiteX125" fmla="*/ 3611920 w 12192000"/>
              <a:gd name="connsiteY125" fmla="*/ 218094 h 4939827"/>
              <a:gd name="connsiteX126" fmla="*/ 3620528 w 12192000"/>
              <a:gd name="connsiteY126" fmla="*/ 218788 h 4939827"/>
              <a:gd name="connsiteX127" fmla="*/ 3620766 w 12192000"/>
              <a:gd name="connsiteY127" fmla="*/ 218511 h 4939827"/>
              <a:gd name="connsiteX128" fmla="*/ 3629977 w 12192000"/>
              <a:gd name="connsiteY128" fmla="*/ 218664 h 4939827"/>
              <a:gd name="connsiteX129" fmla="*/ 3636217 w 12192000"/>
              <a:gd name="connsiteY129" fmla="*/ 220048 h 4939827"/>
              <a:gd name="connsiteX130" fmla="*/ 3709484 w 12192000"/>
              <a:gd name="connsiteY130" fmla="*/ 186927 h 4939827"/>
              <a:gd name="connsiteX131" fmla="*/ 3761342 w 12192000"/>
              <a:gd name="connsiteY131" fmla="*/ 177474 h 4939827"/>
              <a:gd name="connsiteX132" fmla="*/ 3799748 w 12192000"/>
              <a:gd name="connsiteY132" fmla="*/ 167154 h 4939827"/>
              <a:gd name="connsiteX133" fmla="*/ 3922756 w 12192000"/>
              <a:gd name="connsiteY133" fmla="*/ 194044 h 4939827"/>
              <a:gd name="connsiteX134" fmla="*/ 4028476 w 12192000"/>
              <a:gd name="connsiteY134" fmla="*/ 223679 h 4939827"/>
              <a:gd name="connsiteX135" fmla="*/ 4191582 w 12192000"/>
              <a:gd name="connsiteY135" fmla="*/ 238952 h 4939827"/>
              <a:gd name="connsiteX136" fmla="*/ 4251024 w 12192000"/>
              <a:gd name="connsiteY136" fmla="*/ 240874 h 4939827"/>
              <a:gd name="connsiteX137" fmla="*/ 4355275 w 12192000"/>
              <a:gd name="connsiteY137" fmla="*/ 260205 h 4939827"/>
              <a:gd name="connsiteX138" fmla="*/ 4423807 w 12192000"/>
              <a:gd name="connsiteY138" fmla="*/ 270366 h 4939827"/>
              <a:gd name="connsiteX139" fmla="*/ 4558432 w 12192000"/>
              <a:gd name="connsiteY139" fmla="*/ 269194 h 4939827"/>
              <a:gd name="connsiteX140" fmla="*/ 4635061 w 12192000"/>
              <a:gd name="connsiteY140" fmla="*/ 280682 h 4939827"/>
              <a:gd name="connsiteX141" fmla="*/ 4807427 w 12192000"/>
              <a:gd name="connsiteY141" fmla="*/ 276835 h 4939827"/>
              <a:gd name="connsiteX142" fmla="*/ 5028933 w 12192000"/>
              <a:gd name="connsiteY142" fmla="*/ 183887 h 4939827"/>
              <a:gd name="connsiteX143" fmla="*/ 5093642 w 12192000"/>
              <a:gd name="connsiteY143" fmla="*/ 177214 h 4939827"/>
              <a:gd name="connsiteX144" fmla="*/ 5102642 w 12192000"/>
              <a:gd name="connsiteY144" fmla="*/ 186816 h 4939827"/>
              <a:gd name="connsiteX145" fmla="*/ 5193590 w 12192000"/>
              <a:gd name="connsiteY145" fmla="*/ 156458 h 4939827"/>
              <a:gd name="connsiteX146" fmla="*/ 5323922 w 12192000"/>
              <a:gd name="connsiteY146" fmla="*/ 146332 h 4939827"/>
              <a:gd name="connsiteX147" fmla="*/ 5421860 w 12192000"/>
              <a:gd name="connsiteY147" fmla="*/ 167298 h 4939827"/>
              <a:gd name="connsiteX148" fmla="*/ 5476948 w 12192000"/>
              <a:gd name="connsiteY148" fmla="*/ 173249 h 4939827"/>
              <a:gd name="connsiteX149" fmla="*/ 5516842 w 12192000"/>
              <a:gd name="connsiteY149" fmla="*/ 184018 h 4939827"/>
              <a:gd name="connsiteX150" fmla="*/ 5619415 w 12192000"/>
              <a:gd name="connsiteY150" fmla="*/ 176781 h 4939827"/>
              <a:gd name="connsiteX151" fmla="*/ 5789867 w 12192000"/>
              <a:gd name="connsiteY151" fmla="*/ 150304 h 4939827"/>
              <a:gd name="connsiteX152" fmla="*/ 5825953 w 12192000"/>
              <a:gd name="connsiteY152" fmla="*/ 147907 h 4939827"/>
              <a:gd name="connsiteX153" fmla="*/ 5856168 w 12192000"/>
              <a:gd name="connsiteY153" fmla="*/ 158719 h 4939827"/>
              <a:gd name="connsiteX154" fmla="*/ 5862476 w 12192000"/>
              <a:gd name="connsiteY154" fmla="*/ 172447 h 4939827"/>
              <a:gd name="connsiteX155" fmla="*/ 5882195 w 12192000"/>
              <a:gd name="connsiteY155" fmla="*/ 173195 h 4939827"/>
              <a:gd name="connsiteX156" fmla="*/ 5887271 w 12192000"/>
              <a:gd name="connsiteY156" fmla="*/ 176084 h 4939827"/>
              <a:gd name="connsiteX157" fmla="*/ 5921577 w 12192000"/>
              <a:gd name="connsiteY157" fmla="*/ 169858 h 4939827"/>
              <a:gd name="connsiteX158" fmla="*/ 5983240 w 12192000"/>
              <a:gd name="connsiteY158" fmla="*/ 152755 h 4939827"/>
              <a:gd name="connsiteX159" fmla="*/ 6152287 w 12192000"/>
              <a:gd name="connsiteY159" fmla="*/ 116736 h 4939827"/>
              <a:gd name="connsiteX160" fmla="*/ 6415830 w 12192000"/>
              <a:gd name="connsiteY160" fmla="*/ 136006 h 4939827"/>
              <a:gd name="connsiteX161" fmla="*/ 6756965 w 12192000"/>
              <a:gd name="connsiteY161" fmla="*/ 57636 h 4939827"/>
              <a:gd name="connsiteX162" fmla="*/ 6819400 w 12192000"/>
              <a:gd name="connsiteY162" fmla="*/ 30742 h 4939827"/>
              <a:gd name="connsiteX163" fmla="*/ 6986370 w 12192000"/>
              <a:gd name="connsiteY163" fmla="*/ 12659 h 4939827"/>
              <a:gd name="connsiteX164" fmla="*/ 6989536 w 12192000"/>
              <a:gd name="connsiteY164" fmla="*/ 14528 h 4939827"/>
              <a:gd name="connsiteX165" fmla="*/ 7015933 w 12192000"/>
              <a:gd name="connsiteY165" fmla="*/ 9653 h 4939827"/>
              <a:gd name="connsiteX166" fmla="*/ 7020592 w 12192000"/>
              <a:gd name="connsiteY166" fmla="*/ 1651 h 4939827"/>
              <a:gd name="connsiteX167" fmla="*/ 7025905 w 12192000"/>
              <a:gd name="connsiteY16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3030844 w 12192000"/>
              <a:gd name="connsiteY114" fmla="*/ 225861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54496 w 12192000"/>
              <a:gd name="connsiteY112" fmla="*/ 315431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62377 w 12192000"/>
              <a:gd name="connsiteY55" fmla="*/ 286635 h 4939827"/>
              <a:gd name="connsiteX56" fmla="*/ 9287089 w 12192000"/>
              <a:gd name="connsiteY56" fmla="*/ 303891 h 4939827"/>
              <a:gd name="connsiteX57" fmla="*/ 9371484 w 12192000"/>
              <a:gd name="connsiteY57" fmla="*/ 329634 h 4939827"/>
              <a:gd name="connsiteX58" fmla="*/ 9404829 w 12192000"/>
              <a:gd name="connsiteY58" fmla="*/ 339038 h 4939827"/>
              <a:gd name="connsiteX59" fmla="*/ 9427021 w 12192000"/>
              <a:gd name="connsiteY59" fmla="*/ 358784 h 4939827"/>
              <a:gd name="connsiteX60" fmla="*/ 9670844 w 12192000"/>
              <a:gd name="connsiteY60" fmla="*/ 405128 h 4939827"/>
              <a:gd name="connsiteX61" fmla="*/ 9816083 w 12192000"/>
              <a:gd name="connsiteY61" fmla="*/ 416573 h 4939827"/>
              <a:gd name="connsiteX62" fmla="*/ 9936741 w 12192000"/>
              <a:gd name="connsiteY62" fmla="*/ 437044 h 4939827"/>
              <a:gd name="connsiteX63" fmla="*/ 10050093 w 12192000"/>
              <a:gd name="connsiteY63" fmla="*/ 443783 h 4939827"/>
              <a:gd name="connsiteX64" fmla="*/ 10130090 w 12192000"/>
              <a:gd name="connsiteY64" fmla="*/ 459520 h 4939827"/>
              <a:gd name="connsiteX65" fmla="*/ 10173456 w 12192000"/>
              <a:gd name="connsiteY65" fmla="*/ 457749 h 4939827"/>
              <a:gd name="connsiteX66" fmla="*/ 10218232 w 12192000"/>
              <a:gd name="connsiteY66" fmla="*/ 459820 h 4939827"/>
              <a:gd name="connsiteX67" fmla="*/ 10354176 w 12192000"/>
              <a:gd name="connsiteY67" fmla="*/ 471377 h 4939827"/>
              <a:gd name="connsiteX68" fmla="*/ 10430681 w 12192000"/>
              <a:gd name="connsiteY68" fmla="*/ 481226 h 4939827"/>
              <a:gd name="connsiteX69" fmla="*/ 10478169 w 12192000"/>
              <a:gd name="connsiteY69" fmla="*/ 481774 h 4939827"/>
              <a:gd name="connsiteX70" fmla="*/ 10540907 w 12192000"/>
              <a:gd name="connsiteY70" fmla="*/ 485607 h 4939827"/>
              <a:gd name="connsiteX71" fmla="*/ 10614941 w 12192000"/>
              <a:gd name="connsiteY71" fmla="*/ 487592 h 4939827"/>
              <a:gd name="connsiteX72" fmla="*/ 10674098 w 12192000"/>
              <a:gd name="connsiteY72" fmla="*/ 521656 h 4939827"/>
              <a:gd name="connsiteX73" fmla="*/ 10874834 w 12192000"/>
              <a:gd name="connsiteY73" fmla="*/ 574867 h 4939827"/>
              <a:gd name="connsiteX74" fmla="*/ 10944981 w 12192000"/>
              <a:gd name="connsiteY74" fmla="*/ 615042 h 4939827"/>
              <a:gd name="connsiteX75" fmla="*/ 11006376 w 12192000"/>
              <a:gd name="connsiteY75" fmla="*/ 645957 h 4939827"/>
              <a:gd name="connsiteX76" fmla="*/ 11076308 w 12192000"/>
              <a:gd name="connsiteY76" fmla="*/ 675698 h 4939827"/>
              <a:gd name="connsiteX77" fmla="*/ 11148789 w 12192000"/>
              <a:gd name="connsiteY77" fmla="*/ 685041 h 4939827"/>
              <a:gd name="connsiteX78" fmla="*/ 11249129 w 12192000"/>
              <a:gd name="connsiteY78" fmla="*/ 684218 h 4939827"/>
              <a:gd name="connsiteX79" fmla="*/ 11299915 w 12192000"/>
              <a:gd name="connsiteY79" fmla="*/ 692177 h 4939827"/>
              <a:gd name="connsiteX80" fmla="*/ 11386973 w 12192000"/>
              <a:gd name="connsiteY80" fmla="*/ 708209 h 4939827"/>
              <a:gd name="connsiteX81" fmla="*/ 11500105 w 12192000"/>
              <a:gd name="connsiteY81" fmla="*/ 735014 h 4939827"/>
              <a:gd name="connsiteX82" fmla="*/ 11621735 w 12192000"/>
              <a:gd name="connsiteY82" fmla="*/ 789584 h 4939827"/>
              <a:gd name="connsiteX83" fmla="*/ 11691200 w 12192000"/>
              <a:gd name="connsiteY83" fmla="*/ 867902 h 4939827"/>
              <a:gd name="connsiteX84" fmla="*/ 11819427 w 12192000"/>
              <a:gd name="connsiteY84" fmla="*/ 911634 h 4939827"/>
              <a:gd name="connsiteX85" fmla="*/ 11969720 w 12192000"/>
              <a:gd name="connsiteY85" fmla="*/ 964737 h 4939827"/>
              <a:gd name="connsiteX86" fmla="*/ 12055766 w 12192000"/>
              <a:gd name="connsiteY86" fmla="*/ 991268 h 4939827"/>
              <a:gd name="connsiteX87" fmla="*/ 12171539 w 12192000"/>
              <a:gd name="connsiteY87" fmla="*/ 995427 h 4939827"/>
              <a:gd name="connsiteX88" fmla="*/ 12187831 w 12192000"/>
              <a:gd name="connsiteY88" fmla="*/ 996580 h 4939827"/>
              <a:gd name="connsiteX89" fmla="*/ 12192000 w 12192000"/>
              <a:gd name="connsiteY89" fmla="*/ 996726 h 4939827"/>
              <a:gd name="connsiteX90" fmla="*/ 12192000 w 12192000"/>
              <a:gd name="connsiteY90" fmla="*/ 4939827 h 4939827"/>
              <a:gd name="connsiteX91" fmla="*/ 0 w 12192000"/>
              <a:gd name="connsiteY91" fmla="*/ 4939827 h 4939827"/>
              <a:gd name="connsiteX92" fmla="*/ 0 w 12192000"/>
              <a:gd name="connsiteY92" fmla="*/ 512043 h 4939827"/>
              <a:gd name="connsiteX93" fmla="*/ 7381 w 12192000"/>
              <a:gd name="connsiteY93" fmla="*/ 512580 h 4939827"/>
              <a:gd name="connsiteX94" fmla="*/ 100029 w 12192000"/>
              <a:gd name="connsiteY94" fmla="*/ 504758 h 4939827"/>
              <a:gd name="connsiteX95" fmla="*/ 155244 w 12192000"/>
              <a:gd name="connsiteY95" fmla="*/ 525130 h 4939827"/>
              <a:gd name="connsiteX96" fmla="*/ 254366 w 12192000"/>
              <a:gd name="connsiteY96" fmla="*/ 534449 h 4939827"/>
              <a:gd name="connsiteX97" fmla="*/ 447292 w 12192000"/>
              <a:gd name="connsiteY97" fmla="*/ 542725 h 4939827"/>
              <a:gd name="connsiteX98" fmla="*/ 628105 w 12192000"/>
              <a:gd name="connsiteY98" fmla="*/ 547853 h 4939827"/>
              <a:gd name="connsiteX99" fmla="*/ 783146 w 12192000"/>
              <a:gd name="connsiteY99" fmla="*/ 591799 h 4939827"/>
              <a:gd name="connsiteX100" fmla="*/ 1043676 w 12192000"/>
              <a:gd name="connsiteY100" fmla="*/ 591887 h 4939827"/>
              <a:gd name="connsiteX101" fmla="*/ 1281816 w 12192000"/>
              <a:gd name="connsiteY101" fmla="*/ 520946 h 4939827"/>
              <a:gd name="connsiteX102" fmla="*/ 1486347 w 12192000"/>
              <a:gd name="connsiteY102" fmla="*/ 487310 h 4939827"/>
              <a:gd name="connsiteX103" fmla="*/ 1568079 w 12192000"/>
              <a:gd name="connsiteY103" fmla="*/ 462531 h 4939827"/>
              <a:gd name="connsiteX104" fmla="*/ 1622516 w 12192000"/>
              <a:gd name="connsiteY104" fmla="*/ 466058 h 4939827"/>
              <a:gd name="connsiteX105" fmla="*/ 1655457 w 12192000"/>
              <a:gd name="connsiteY105" fmla="*/ 465359 h 4939827"/>
              <a:gd name="connsiteX106" fmla="*/ 1717454 w 12192000"/>
              <a:gd name="connsiteY106" fmla="*/ 417203 h 4939827"/>
              <a:gd name="connsiteX107" fmla="*/ 1913794 w 12192000"/>
              <a:gd name="connsiteY107" fmla="*/ 365255 h 4939827"/>
              <a:gd name="connsiteX108" fmla="*/ 2129762 w 12192000"/>
              <a:gd name="connsiteY108" fmla="*/ 367832 h 4939827"/>
              <a:gd name="connsiteX109" fmla="*/ 2376970 w 12192000"/>
              <a:gd name="connsiteY109" fmla="*/ 350129 h 4939827"/>
              <a:gd name="connsiteX110" fmla="*/ 2480155 w 12192000"/>
              <a:gd name="connsiteY110" fmla="*/ 359227 h 4939827"/>
              <a:gd name="connsiteX111" fmla="*/ 2586782 w 12192000"/>
              <a:gd name="connsiteY111" fmla="*/ 339352 h 4939827"/>
              <a:gd name="connsiteX112" fmla="*/ 2679617 w 12192000"/>
              <a:gd name="connsiteY112" fmla="*/ 305383 h 4939827"/>
              <a:gd name="connsiteX113" fmla="*/ 2788947 w 12192000"/>
              <a:gd name="connsiteY113" fmla="*/ 250375 h 4939827"/>
              <a:gd name="connsiteX114" fmla="*/ 2965530 w 12192000"/>
              <a:gd name="connsiteY114" fmla="*/ 245958 h 4939827"/>
              <a:gd name="connsiteX115" fmla="*/ 3103677 w 12192000"/>
              <a:gd name="connsiteY115" fmla="*/ 209527 h 4939827"/>
              <a:gd name="connsiteX116" fmla="*/ 3126759 w 12192000"/>
              <a:gd name="connsiteY116" fmla="*/ 211226 h 4939827"/>
              <a:gd name="connsiteX117" fmla="*/ 3164020 w 12192000"/>
              <a:gd name="connsiteY117" fmla="*/ 212779 h 4939827"/>
              <a:gd name="connsiteX118" fmla="*/ 3285019 w 12192000"/>
              <a:gd name="connsiteY118" fmla="*/ 220535 h 4939827"/>
              <a:gd name="connsiteX119" fmla="*/ 3365154 w 12192000"/>
              <a:gd name="connsiteY119" fmla="*/ 226416 h 4939827"/>
              <a:gd name="connsiteX120" fmla="*/ 3367507 w 12192000"/>
              <a:gd name="connsiteY120" fmla="*/ 225416 h 4939827"/>
              <a:gd name="connsiteX121" fmla="*/ 3387567 w 12192000"/>
              <a:gd name="connsiteY121" fmla="*/ 227103 h 4939827"/>
              <a:gd name="connsiteX122" fmla="*/ 3498001 w 12192000"/>
              <a:gd name="connsiteY122" fmla="*/ 231941 h 4939827"/>
              <a:gd name="connsiteX123" fmla="*/ 3561557 w 12192000"/>
              <a:gd name="connsiteY123" fmla="*/ 228095 h 4939827"/>
              <a:gd name="connsiteX124" fmla="*/ 3611920 w 12192000"/>
              <a:gd name="connsiteY124" fmla="*/ 218094 h 4939827"/>
              <a:gd name="connsiteX125" fmla="*/ 3620528 w 12192000"/>
              <a:gd name="connsiteY125" fmla="*/ 218788 h 4939827"/>
              <a:gd name="connsiteX126" fmla="*/ 3620766 w 12192000"/>
              <a:gd name="connsiteY126" fmla="*/ 218511 h 4939827"/>
              <a:gd name="connsiteX127" fmla="*/ 3629977 w 12192000"/>
              <a:gd name="connsiteY127" fmla="*/ 218664 h 4939827"/>
              <a:gd name="connsiteX128" fmla="*/ 3636217 w 12192000"/>
              <a:gd name="connsiteY128" fmla="*/ 220048 h 4939827"/>
              <a:gd name="connsiteX129" fmla="*/ 3709484 w 12192000"/>
              <a:gd name="connsiteY129" fmla="*/ 186927 h 4939827"/>
              <a:gd name="connsiteX130" fmla="*/ 3761342 w 12192000"/>
              <a:gd name="connsiteY130" fmla="*/ 177474 h 4939827"/>
              <a:gd name="connsiteX131" fmla="*/ 3799748 w 12192000"/>
              <a:gd name="connsiteY131" fmla="*/ 167154 h 4939827"/>
              <a:gd name="connsiteX132" fmla="*/ 3922756 w 12192000"/>
              <a:gd name="connsiteY132" fmla="*/ 194044 h 4939827"/>
              <a:gd name="connsiteX133" fmla="*/ 4028476 w 12192000"/>
              <a:gd name="connsiteY133" fmla="*/ 223679 h 4939827"/>
              <a:gd name="connsiteX134" fmla="*/ 4191582 w 12192000"/>
              <a:gd name="connsiteY134" fmla="*/ 238952 h 4939827"/>
              <a:gd name="connsiteX135" fmla="*/ 4251024 w 12192000"/>
              <a:gd name="connsiteY135" fmla="*/ 240874 h 4939827"/>
              <a:gd name="connsiteX136" fmla="*/ 4355275 w 12192000"/>
              <a:gd name="connsiteY136" fmla="*/ 260205 h 4939827"/>
              <a:gd name="connsiteX137" fmla="*/ 4423807 w 12192000"/>
              <a:gd name="connsiteY137" fmla="*/ 270366 h 4939827"/>
              <a:gd name="connsiteX138" fmla="*/ 4558432 w 12192000"/>
              <a:gd name="connsiteY138" fmla="*/ 269194 h 4939827"/>
              <a:gd name="connsiteX139" fmla="*/ 4635061 w 12192000"/>
              <a:gd name="connsiteY139" fmla="*/ 280682 h 4939827"/>
              <a:gd name="connsiteX140" fmla="*/ 4807427 w 12192000"/>
              <a:gd name="connsiteY140" fmla="*/ 276835 h 4939827"/>
              <a:gd name="connsiteX141" fmla="*/ 5028933 w 12192000"/>
              <a:gd name="connsiteY141" fmla="*/ 183887 h 4939827"/>
              <a:gd name="connsiteX142" fmla="*/ 5093642 w 12192000"/>
              <a:gd name="connsiteY142" fmla="*/ 177214 h 4939827"/>
              <a:gd name="connsiteX143" fmla="*/ 5102642 w 12192000"/>
              <a:gd name="connsiteY143" fmla="*/ 186816 h 4939827"/>
              <a:gd name="connsiteX144" fmla="*/ 5193590 w 12192000"/>
              <a:gd name="connsiteY144" fmla="*/ 156458 h 4939827"/>
              <a:gd name="connsiteX145" fmla="*/ 5323922 w 12192000"/>
              <a:gd name="connsiteY145" fmla="*/ 146332 h 4939827"/>
              <a:gd name="connsiteX146" fmla="*/ 5421860 w 12192000"/>
              <a:gd name="connsiteY146" fmla="*/ 167298 h 4939827"/>
              <a:gd name="connsiteX147" fmla="*/ 5476948 w 12192000"/>
              <a:gd name="connsiteY147" fmla="*/ 173249 h 4939827"/>
              <a:gd name="connsiteX148" fmla="*/ 5516842 w 12192000"/>
              <a:gd name="connsiteY148" fmla="*/ 184018 h 4939827"/>
              <a:gd name="connsiteX149" fmla="*/ 5619415 w 12192000"/>
              <a:gd name="connsiteY149" fmla="*/ 176781 h 4939827"/>
              <a:gd name="connsiteX150" fmla="*/ 5789867 w 12192000"/>
              <a:gd name="connsiteY150" fmla="*/ 150304 h 4939827"/>
              <a:gd name="connsiteX151" fmla="*/ 5825953 w 12192000"/>
              <a:gd name="connsiteY151" fmla="*/ 147907 h 4939827"/>
              <a:gd name="connsiteX152" fmla="*/ 5856168 w 12192000"/>
              <a:gd name="connsiteY152" fmla="*/ 158719 h 4939827"/>
              <a:gd name="connsiteX153" fmla="*/ 5862476 w 12192000"/>
              <a:gd name="connsiteY153" fmla="*/ 172447 h 4939827"/>
              <a:gd name="connsiteX154" fmla="*/ 5882195 w 12192000"/>
              <a:gd name="connsiteY154" fmla="*/ 173195 h 4939827"/>
              <a:gd name="connsiteX155" fmla="*/ 5887271 w 12192000"/>
              <a:gd name="connsiteY155" fmla="*/ 176084 h 4939827"/>
              <a:gd name="connsiteX156" fmla="*/ 5921577 w 12192000"/>
              <a:gd name="connsiteY156" fmla="*/ 169858 h 4939827"/>
              <a:gd name="connsiteX157" fmla="*/ 5983240 w 12192000"/>
              <a:gd name="connsiteY157" fmla="*/ 152755 h 4939827"/>
              <a:gd name="connsiteX158" fmla="*/ 6152287 w 12192000"/>
              <a:gd name="connsiteY158" fmla="*/ 116736 h 4939827"/>
              <a:gd name="connsiteX159" fmla="*/ 6415830 w 12192000"/>
              <a:gd name="connsiteY159" fmla="*/ 136006 h 4939827"/>
              <a:gd name="connsiteX160" fmla="*/ 6756965 w 12192000"/>
              <a:gd name="connsiteY160" fmla="*/ 57636 h 4939827"/>
              <a:gd name="connsiteX161" fmla="*/ 6819400 w 12192000"/>
              <a:gd name="connsiteY161" fmla="*/ 30742 h 4939827"/>
              <a:gd name="connsiteX162" fmla="*/ 6986370 w 12192000"/>
              <a:gd name="connsiteY162" fmla="*/ 12659 h 4939827"/>
              <a:gd name="connsiteX163" fmla="*/ 6989536 w 12192000"/>
              <a:gd name="connsiteY163" fmla="*/ 14528 h 4939827"/>
              <a:gd name="connsiteX164" fmla="*/ 7015933 w 12192000"/>
              <a:gd name="connsiteY164" fmla="*/ 9653 h 4939827"/>
              <a:gd name="connsiteX165" fmla="*/ 7020592 w 12192000"/>
              <a:gd name="connsiteY165" fmla="*/ 1651 h 4939827"/>
              <a:gd name="connsiteX166" fmla="*/ 7025905 w 12192000"/>
              <a:gd name="connsiteY166"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287089 w 12192000"/>
              <a:gd name="connsiteY55" fmla="*/ 303891 h 4939827"/>
              <a:gd name="connsiteX56" fmla="*/ 9371484 w 12192000"/>
              <a:gd name="connsiteY56" fmla="*/ 329634 h 4939827"/>
              <a:gd name="connsiteX57" fmla="*/ 9404829 w 12192000"/>
              <a:gd name="connsiteY57" fmla="*/ 339038 h 4939827"/>
              <a:gd name="connsiteX58" fmla="*/ 9427021 w 12192000"/>
              <a:gd name="connsiteY58" fmla="*/ 358784 h 4939827"/>
              <a:gd name="connsiteX59" fmla="*/ 9670844 w 12192000"/>
              <a:gd name="connsiteY59" fmla="*/ 405128 h 4939827"/>
              <a:gd name="connsiteX60" fmla="*/ 9816083 w 12192000"/>
              <a:gd name="connsiteY60" fmla="*/ 416573 h 4939827"/>
              <a:gd name="connsiteX61" fmla="*/ 9936741 w 12192000"/>
              <a:gd name="connsiteY61" fmla="*/ 437044 h 4939827"/>
              <a:gd name="connsiteX62" fmla="*/ 10050093 w 12192000"/>
              <a:gd name="connsiteY62" fmla="*/ 443783 h 4939827"/>
              <a:gd name="connsiteX63" fmla="*/ 10130090 w 12192000"/>
              <a:gd name="connsiteY63" fmla="*/ 459520 h 4939827"/>
              <a:gd name="connsiteX64" fmla="*/ 10173456 w 12192000"/>
              <a:gd name="connsiteY64" fmla="*/ 457749 h 4939827"/>
              <a:gd name="connsiteX65" fmla="*/ 10218232 w 12192000"/>
              <a:gd name="connsiteY65" fmla="*/ 459820 h 4939827"/>
              <a:gd name="connsiteX66" fmla="*/ 10354176 w 12192000"/>
              <a:gd name="connsiteY66" fmla="*/ 471377 h 4939827"/>
              <a:gd name="connsiteX67" fmla="*/ 10430681 w 12192000"/>
              <a:gd name="connsiteY67" fmla="*/ 481226 h 4939827"/>
              <a:gd name="connsiteX68" fmla="*/ 10478169 w 12192000"/>
              <a:gd name="connsiteY68" fmla="*/ 481774 h 4939827"/>
              <a:gd name="connsiteX69" fmla="*/ 10540907 w 12192000"/>
              <a:gd name="connsiteY69" fmla="*/ 485607 h 4939827"/>
              <a:gd name="connsiteX70" fmla="*/ 10614941 w 12192000"/>
              <a:gd name="connsiteY70" fmla="*/ 487592 h 4939827"/>
              <a:gd name="connsiteX71" fmla="*/ 10674098 w 12192000"/>
              <a:gd name="connsiteY71" fmla="*/ 521656 h 4939827"/>
              <a:gd name="connsiteX72" fmla="*/ 10874834 w 12192000"/>
              <a:gd name="connsiteY72" fmla="*/ 574867 h 4939827"/>
              <a:gd name="connsiteX73" fmla="*/ 10944981 w 12192000"/>
              <a:gd name="connsiteY73" fmla="*/ 615042 h 4939827"/>
              <a:gd name="connsiteX74" fmla="*/ 11006376 w 12192000"/>
              <a:gd name="connsiteY74" fmla="*/ 645957 h 4939827"/>
              <a:gd name="connsiteX75" fmla="*/ 11076308 w 12192000"/>
              <a:gd name="connsiteY75" fmla="*/ 675698 h 4939827"/>
              <a:gd name="connsiteX76" fmla="*/ 11148789 w 12192000"/>
              <a:gd name="connsiteY76" fmla="*/ 685041 h 4939827"/>
              <a:gd name="connsiteX77" fmla="*/ 11249129 w 12192000"/>
              <a:gd name="connsiteY77" fmla="*/ 684218 h 4939827"/>
              <a:gd name="connsiteX78" fmla="*/ 11299915 w 12192000"/>
              <a:gd name="connsiteY78" fmla="*/ 692177 h 4939827"/>
              <a:gd name="connsiteX79" fmla="*/ 11386973 w 12192000"/>
              <a:gd name="connsiteY79" fmla="*/ 708209 h 4939827"/>
              <a:gd name="connsiteX80" fmla="*/ 11500105 w 12192000"/>
              <a:gd name="connsiteY80" fmla="*/ 735014 h 4939827"/>
              <a:gd name="connsiteX81" fmla="*/ 11621735 w 12192000"/>
              <a:gd name="connsiteY81" fmla="*/ 789584 h 4939827"/>
              <a:gd name="connsiteX82" fmla="*/ 11691200 w 12192000"/>
              <a:gd name="connsiteY82" fmla="*/ 867902 h 4939827"/>
              <a:gd name="connsiteX83" fmla="*/ 11819427 w 12192000"/>
              <a:gd name="connsiteY83" fmla="*/ 911634 h 4939827"/>
              <a:gd name="connsiteX84" fmla="*/ 11969720 w 12192000"/>
              <a:gd name="connsiteY84" fmla="*/ 964737 h 4939827"/>
              <a:gd name="connsiteX85" fmla="*/ 12055766 w 12192000"/>
              <a:gd name="connsiteY85" fmla="*/ 991268 h 4939827"/>
              <a:gd name="connsiteX86" fmla="*/ 12171539 w 12192000"/>
              <a:gd name="connsiteY86" fmla="*/ 995427 h 4939827"/>
              <a:gd name="connsiteX87" fmla="*/ 12187831 w 12192000"/>
              <a:gd name="connsiteY87" fmla="*/ 996580 h 4939827"/>
              <a:gd name="connsiteX88" fmla="*/ 12192000 w 12192000"/>
              <a:gd name="connsiteY88" fmla="*/ 996726 h 4939827"/>
              <a:gd name="connsiteX89" fmla="*/ 12192000 w 12192000"/>
              <a:gd name="connsiteY89" fmla="*/ 4939827 h 4939827"/>
              <a:gd name="connsiteX90" fmla="*/ 0 w 12192000"/>
              <a:gd name="connsiteY90" fmla="*/ 4939827 h 4939827"/>
              <a:gd name="connsiteX91" fmla="*/ 0 w 12192000"/>
              <a:gd name="connsiteY91" fmla="*/ 512043 h 4939827"/>
              <a:gd name="connsiteX92" fmla="*/ 7381 w 12192000"/>
              <a:gd name="connsiteY92" fmla="*/ 512580 h 4939827"/>
              <a:gd name="connsiteX93" fmla="*/ 100029 w 12192000"/>
              <a:gd name="connsiteY93" fmla="*/ 504758 h 4939827"/>
              <a:gd name="connsiteX94" fmla="*/ 155244 w 12192000"/>
              <a:gd name="connsiteY94" fmla="*/ 525130 h 4939827"/>
              <a:gd name="connsiteX95" fmla="*/ 254366 w 12192000"/>
              <a:gd name="connsiteY95" fmla="*/ 534449 h 4939827"/>
              <a:gd name="connsiteX96" fmla="*/ 447292 w 12192000"/>
              <a:gd name="connsiteY96" fmla="*/ 542725 h 4939827"/>
              <a:gd name="connsiteX97" fmla="*/ 628105 w 12192000"/>
              <a:gd name="connsiteY97" fmla="*/ 547853 h 4939827"/>
              <a:gd name="connsiteX98" fmla="*/ 783146 w 12192000"/>
              <a:gd name="connsiteY98" fmla="*/ 591799 h 4939827"/>
              <a:gd name="connsiteX99" fmla="*/ 1043676 w 12192000"/>
              <a:gd name="connsiteY99" fmla="*/ 591887 h 4939827"/>
              <a:gd name="connsiteX100" fmla="*/ 1281816 w 12192000"/>
              <a:gd name="connsiteY100" fmla="*/ 520946 h 4939827"/>
              <a:gd name="connsiteX101" fmla="*/ 1486347 w 12192000"/>
              <a:gd name="connsiteY101" fmla="*/ 487310 h 4939827"/>
              <a:gd name="connsiteX102" fmla="*/ 1568079 w 12192000"/>
              <a:gd name="connsiteY102" fmla="*/ 462531 h 4939827"/>
              <a:gd name="connsiteX103" fmla="*/ 1622516 w 12192000"/>
              <a:gd name="connsiteY103" fmla="*/ 466058 h 4939827"/>
              <a:gd name="connsiteX104" fmla="*/ 1655457 w 12192000"/>
              <a:gd name="connsiteY104" fmla="*/ 465359 h 4939827"/>
              <a:gd name="connsiteX105" fmla="*/ 1717454 w 12192000"/>
              <a:gd name="connsiteY105" fmla="*/ 417203 h 4939827"/>
              <a:gd name="connsiteX106" fmla="*/ 1913794 w 12192000"/>
              <a:gd name="connsiteY106" fmla="*/ 365255 h 4939827"/>
              <a:gd name="connsiteX107" fmla="*/ 2129762 w 12192000"/>
              <a:gd name="connsiteY107" fmla="*/ 367832 h 4939827"/>
              <a:gd name="connsiteX108" fmla="*/ 2376970 w 12192000"/>
              <a:gd name="connsiteY108" fmla="*/ 350129 h 4939827"/>
              <a:gd name="connsiteX109" fmla="*/ 2480155 w 12192000"/>
              <a:gd name="connsiteY109" fmla="*/ 359227 h 4939827"/>
              <a:gd name="connsiteX110" fmla="*/ 2586782 w 12192000"/>
              <a:gd name="connsiteY110" fmla="*/ 339352 h 4939827"/>
              <a:gd name="connsiteX111" fmla="*/ 2679617 w 12192000"/>
              <a:gd name="connsiteY111" fmla="*/ 305383 h 4939827"/>
              <a:gd name="connsiteX112" fmla="*/ 2788947 w 12192000"/>
              <a:gd name="connsiteY112" fmla="*/ 250375 h 4939827"/>
              <a:gd name="connsiteX113" fmla="*/ 2965530 w 12192000"/>
              <a:gd name="connsiteY113" fmla="*/ 245958 h 4939827"/>
              <a:gd name="connsiteX114" fmla="*/ 3103677 w 12192000"/>
              <a:gd name="connsiteY114" fmla="*/ 209527 h 4939827"/>
              <a:gd name="connsiteX115" fmla="*/ 3126759 w 12192000"/>
              <a:gd name="connsiteY115" fmla="*/ 211226 h 4939827"/>
              <a:gd name="connsiteX116" fmla="*/ 3164020 w 12192000"/>
              <a:gd name="connsiteY116" fmla="*/ 212779 h 4939827"/>
              <a:gd name="connsiteX117" fmla="*/ 3285019 w 12192000"/>
              <a:gd name="connsiteY117" fmla="*/ 220535 h 4939827"/>
              <a:gd name="connsiteX118" fmla="*/ 3365154 w 12192000"/>
              <a:gd name="connsiteY118" fmla="*/ 226416 h 4939827"/>
              <a:gd name="connsiteX119" fmla="*/ 3367507 w 12192000"/>
              <a:gd name="connsiteY119" fmla="*/ 225416 h 4939827"/>
              <a:gd name="connsiteX120" fmla="*/ 3387567 w 12192000"/>
              <a:gd name="connsiteY120" fmla="*/ 227103 h 4939827"/>
              <a:gd name="connsiteX121" fmla="*/ 3498001 w 12192000"/>
              <a:gd name="connsiteY121" fmla="*/ 231941 h 4939827"/>
              <a:gd name="connsiteX122" fmla="*/ 3561557 w 12192000"/>
              <a:gd name="connsiteY122" fmla="*/ 228095 h 4939827"/>
              <a:gd name="connsiteX123" fmla="*/ 3611920 w 12192000"/>
              <a:gd name="connsiteY123" fmla="*/ 218094 h 4939827"/>
              <a:gd name="connsiteX124" fmla="*/ 3620528 w 12192000"/>
              <a:gd name="connsiteY124" fmla="*/ 218788 h 4939827"/>
              <a:gd name="connsiteX125" fmla="*/ 3620766 w 12192000"/>
              <a:gd name="connsiteY125" fmla="*/ 218511 h 4939827"/>
              <a:gd name="connsiteX126" fmla="*/ 3629977 w 12192000"/>
              <a:gd name="connsiteY126" fmla="*/ 218664 h 4939827"/>
              <a:gd name="connsiteX127" fmla="*/ 3636217 w 12192000"/>
              <a:gd name="connsiteY127" fmla="*/ 220048 h 4939827"/>
              <a:gd name="connsiteX128" fmla="*/ 3709484 w 12192000"/>
              <a:gd name="connsiteY128" fmla="*/ 186927 h 4939827"/>
              <a:gd name="connsiteX129" fmla="*/ 3761342 w 12192000"/>
              <a:gd name="connsiteY129" fmla="*/ 177474 h 4939827"/>
              <a:gd name="connsiteX130" fmla="*/ 3799748 w 12192000"/>
              <a:gd name="connsiteY130" fmla="*/ 167154 h 4939827"/>
              <a:gd name="connsiteX131" fmla="*/ 3922756 w 12192000"/>
              <a:gd name="connsiteY131" fmla="*/ 194044 h 4939827"/>
              <a:gd name="connsiteX132" fmla="*/ 4028476 w 12192000"/>
              <a:gd name="connsiteY132" fmla="*/ 223679 h 4939827"/>
              <a:gd name="connsiteX133" fmla="*/ 4191582 w 12192000"/>
              <a:gd name="connsiteY133" fmla="*/ 238952 h 4939827"/>
              <a:gd name="connsiteX134" fmla="*/ 4251024 w 12192000"/>
              <a:gd name="connsiteY134" fmla="*/ 240874 h 4939827"/>
              <a:gd name="connsiteX135" fmla="*/ 4355275 w 12192000"/>
              <a:gd name="connsiteY135" fmla="*/ 260205 h 4939827"/>
              <a:gd name="connsiteX136" fmla="*/ 4423807 w 12192000"/>
              <a:gd name="connsiteY136" fmla="*/ 270366 h 4939827"/>
              <a:gd name="connsiteX137" fmla="*/ 4558432 w 12192000"/>
              <a:gd name="connsiteY137" fmla="*/ 269194 h 4939827"/>
              <a:gd name="connsiteX138" fmla="*/ 4635061 w 12192000"/>
              <a:gd name="connsiteY138" fmla="*/ 280682 h 4939827"/>
              <a:gd name="connsiteX139" fmla="*/ 4807427 w 12192000"/>
              <a:gd name="connsiteY139" fmla="*/ 276835 h 4939827"/>
              <a:gd name="connsiteX140" fmla="*/ 5028933 w 12192000"/>
              <a:gd name="connsiteY140" fmla="*/ 183887 h 4939827"/>
              <a:gd name="connsiteX141" fmla="*/ 5093642 w 12192000"/>
              <a:gd name="connsiteY141" fmla="*/ 177214 h 4939827"/>
              <a:gd name="connsiteX142" fmla="*/ 5102642 w 12192000"/>
              <a:gd name="connsiteY142" fmla="*/ 186816 h 4939827"/>
              <a:gd name="connsiteX143" fmla="*/ 5193590 w 12192000"/>
              <a:gd name="connsiteY143" fmla="*/ 156458 h 4939827"/>
              <a:gd name="connsiteX144" fmla="*/ 5323922 w 12192000"/>
              <a:gd name="connsiteY144" fmla="*/ 146332 h 4939827"/>
              <a:gd name="connsiteX145" fmla="*/ 5421860 w 12192000"/>
              <a:gd name="connsiteY145" fmla="*/ 167298 h 4939827"/>
              <a:gd name="connsiteX146" fmla="*/ 5476948 w 12192000"/>
              <a:gd name="connsiteY146" fmla="*/ 173249 h 4939827"/>
              <a:gd name="connsiteX147" fmla="*/ 5516842 w 12192000"/>
              <a:gd name="connsiteY147" fmla="*/ 184018 h 4939827"/>
              <a:gd name="connsiteX148" fmla="*/ 5619415 w 12192000"/>
              <a:gd name="connsiteY148" fmla="*/ 176781 h 4939827"/>
              <a:gd name="connsiteX149" fmla="*/ 5789867 w 12192000"/>
              <a:gd name="connsiteY149" fmla="*/ 150304 h 4939827"/>
              <a:gd name="connsiteX150" fmla="*/ 5825953 w 12192000"/>
              <a:gd name="connsiteY150" fmla="*/ 147907 h 4939827"/>
              <a:gd name="connsiteX151" fmla="*/ 5856168 w 12192000"/>
              <a:gd name="connsiteY151" fmla="*/ 158719 h 4939827"/>
              <a:gd name="connsiteX152" fmla="*/ 5862476 w 12192000"/>
              <a:gd name="connsiteY152" fmla="*/ 172447 h 4939827"/>
              <a:gd name="connsiteX153" fmla="*/ 5882195 w 12192000"/>
              <a:gd name="connsiteY153" fmla="*/ 173195 h 4939827"/>
              <a:gd name="connsiteX154" fmla="*/ 5887271 w 12192000"/>
              <a:gd name="connsiteY154" fmla="*/ 176084 h 4939827"/>
              <a:gd name="connsiteX155" fmla="*/ 5921577 w 12192000"/>
              <a:gd name="connsiteY155" fmla="*/ 169858 h 4939827"/>
              <a:gd name="connsiteX156" fmla="*/ 5983240 w 12192000"/>
              <a:gd name="connsiteY156" fmla="*/ 152755 h 4939827"/>
              <a:gd name="connsiteX157" fmla="*/ 6152287 w 12192000"/>
              <a:gd name="connsiteY157" fmla="*/ 116736 h 4939827"/>
              <a:gd name="connsiteX158" fmla="*/ 6415830 w 12192000"/>
              <a:gd name="connsiteY158" fmla="*/ 136006 h 4939827"/>
              <a:gd name="connsiteX159" fmla="*/ 6756965 w 12192000"/>
              <a:gd name="connsiteY159" fmla="*/ 57636 h 4939827"/>
              <a:gd name="connsiteX160" fmla="*/ 6819400 w 12192000"/>
              <a:gd name="connsiteY160" fmla="*/ 30742 h 4939827"/>
              <a:gd name="connsiteX161" fmla="*/ 6986370 w 12192000"/>
              <a:gd name="connsiteY161" fmla="*/ 12659 h 4939827"/>
              <a:gd name="connsiteX162" fmla="*/ 6989536 w 12192000"/>
              <a:gd name="connsiteY162" fmla="*/ 14528 h 4939827"/>
              <a:gd name="connsiteX163" fmla="*/ 7015933 w 12192000"/>
              <a:gd name="connsiteY163" fmla="*/ 9653 h 4939827"/>
              <a:gd name="connsiteX164" fmla="*/ 7020592 w 12192000"/>
              <a:gd name="connsiteY164" fmla="*/ 1651 h 4939827"/>
              <a:gd name="connsiteX165" fmla="*/ 7025905 w 12192000"/>
              <a:gd name="connsiteY165"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588044 w 12192000"/>
              <a:gd name="connsiteY13" fmla="*/ 110756 h 4939827"/>
              <a:gd name="connsiteX14" fmla="*/ 7732750 w 12192000"/>
              <a:gd name="connsiteY14" fmla="*/ 145456 h 4939827"/>
              <a:gd name="connsiteX15" fmla="*/ 7785900 w 12192000"/>
              <a:gd name="connsiteY15" fmla="*/ 154493 h 4939827"/>
              <a:gd name="connsiteX16" fmla="*/ 7877301 w 12192000"/>
              <a:gd name="connsiteY16" fmla="*/ 186153 h 4939827"/>
              <a:gd name="connsiteX17" fmla="*/ 7952584 w 12192000"/>
              <a:gd name="connsiteY17" fmla="*/ 170181 h 4939827"/>
              <a:gd name="connsiteX18" fmla="*/ 8009534 w 12192000"/>
              <a:gd name="connsiteY18" fmla="*/ 176441 h 4939827"/>
              <a:gd name="connsiteX19" fmla="*/ 8058681 w 12192000"/>
              <a:gd name="connsiteY19" fmla="*/ 219431 h 4939827"/>
              <a:gd name="connsiteX20" fmla="*/ 8126175 w 12192000"/>
              <a:gd name="connsiteY20" fmla="*/ 240005 h 4939827"/>
              <a:gd name="connsiteX21" fmla="*/ 8166439 w 12192000"/>
              <a:gd name="connsiteY21" fmla="*/ 252699 h 4939827"/>
              <a:gd name="connsiteX22" fmla="*/ 8281371 w 12192000"/>
              <a:gd name="connsiteY22" fmla="*/ 256875 h 4939827"/>
              <a:gd name="connsiteX23" fmla="*/ 8381609 w 12192000"/>
              <a:gd name="connsiteY23" fmla="*/ 240618 h 4939827"/>
              <a:gd name="connsiteX24" fmla="*/ 8406759 w 12192000"/>
              <a:gd name="connsiteY24" fmla="*/ 232517 h 4939827"/>
              <a:gd name="connsiteX25" fmla="*/ 8426506 w 12192000"/>
              <a:gd name="connsiteY25" fmla="*/ 241842 h 4939827"/>
              <a:gd name="connsiteX26" fmla="*/ 8427949 w 12192000"/>
              <a:gd name="connsiteY26" fmla="*/ 240981 h 4939827"/>
              <a:gd name="connsiteX27" fmla="*/ 8441468 w 12192000"/>
              <a:gd name="connsiteY27" fmla="*/ 241157 h 4939827"/>
              <a:gd name="connsiteX28" fmla="*/ 8565757 w 12192000"/>
              <a:gd name="connsiteY28" fmla="*/ 255317 h 4939827"/>
              <a:gd name="connsiteX29" fmla="*/ 8573171 w 12192000"/>
              <a:gd name="connsiteY29" fmla="*/ 258426 h 4939827"/>
              <a:gd name="connsiteX30" fmla="*/ 8573548 w 12192000"/>
              <a:gd name="connsiteY30" fmla="*/ 258241 h 4939827"/>
              <a:gd name="connsiteX31" fmla="*/ 8581827 w 12192000"/>
              <a:gd name="connsiteY31" fmla="*/ 261028 h 4939827"/>
              <a:gd name="connsiteX32" fmla="*/ 8586687 w 12192000"/>
              <a:gd name="connsiteY32" fmla="*/ 264089 h 4939827"/>
              <a:gd name="connsiteX33" fmla="*/ 8601067 w 12192000"/>
              <a:gd name="connsiteY33" fmla="*/ 270114 h 4939827"/>
              <a:gd name="connsiteX34" fmla="*/ 8672650 w 12192000"/>
              <a:gd name="connsiteY34" fmla="*/ 254821 h 4939827"/>
              <a:gd name="connsiteX35" fmla="*/ 8785543 w 12192000"/>
              <a:gd name="connsiteY35" fmla="*/ 263406 h 4939827"/>
              <a:gd name="connsiteX36" fmla="*/ 8830588 w 12192000"/>
              <a:gd name="connsiteY36" fmla="*/ 265483 h 4939827"/>
              <a:gd name="connsiteX37" fmla="*/ 8905142 w 12192000"/>
              <a:gd name="connsiteY37" fmla="*/ 264958 h 4939827"/>
              <a:gd name="connsiteX38" fmla="*/ 8968582 w 12192000"/>
              <a:gd name="connsiteY38" fmla="*/ 262728 h 4939827"/>
              <a:gd name="connsiteX39" fmla="*/ 8972994 w 12192000"/>
              <a:gd name="connsiteY39" fmla="*/ 263284 h 4939827"/>
              <a:gd name="connsiteX40" fmla="*/ 9004605 w 12192000"/>
              <a:gd name="connsiteY40" fmla="*/ 258041 h 4939827"/>
              <a:gd name="connsiteX41" fmla="*/ 9016165 w 12192000"/>
              <a:gd name="connsiteY41" fmla="*/ 261258 h 4939827"/>
              <a:gd name="connsiteX42" fmla="*/ 9043297 w 12192000"/>
              <a:gd name="connsiteY42" fmla="*/ 281547 h 4939827"/>
              <a:gd name="connsiteX43" fmla="*/ 9048315 w 12192000"/>
              <a:gd name="connsiteY43" fmla="*/ 279264 h 4939827"/>
              <a:gd name="connsiteX44" fmla="*/ 9054706 w 12192000"/>
              <a:gd name="connsiteY44" fmla="*/ 278538 h 4939827"/>
              <a:gd name="connsiteX45" fmla="*/ 9070919 w 12192000"/>
              <a:gd name="connsiteY45" fmla="*/ 281810 h 4939827"/>
              <a:gd name="connsiteX46" fmla="*/ 9076813 w 12192000"/>
              <a:gd name="connsiteY46" fmla="*/ 283909 h 4939827"/>
              <a:gd name="connsiteX47" fmla="*/ 9085871 w 12192000"/>
              <a:gd name="connsiteY47" fmla="*/ 285133 h 4939827"/>
              <a:gd name="connsiteX48" fmla="*/ 9086159 w 12192000"/>
              <a:gd name="connsiteY48" fmla="*/ 284887 h 4939827"/>
              <a:gd name="connsiteX49" fmla="*/ 9134606 w 12192000"/>
              <a:gd name="connsiteY49" fmla="*/ 288168 h 4939827"/>
              <a:gd name="connsiteX50" fmla="*/ 9195590 w 12192000"/>
              <a:gd name="connsiteY50" fmla="*/ 279568 h 4939827"/>
              <a:gd name="connsiteX51" fmla="*/ 9219336 w 12192000"/>
              <a:gd name="connsiteY51" fmla="*/ 278133 h 4939827"/>
              <a:gd name="connsiteX52" fmla="*/ 9232362 w 12192000"/>
              <a:gd name="connsiteY52" fmla="*/ 275894 h 4939827"/>
              <a:gd name="connsiteX53" fmla="*/ 9233396 w 12192000"/>
              <a:gd name="connsiteY53" fmla="*/ 274803 h 4939827"/>
              <a:gd name="connsiteX54" fmla="*/ 9256213 w 12192000"/>
              <a:gd name="connsiteY54" fmla="*/ 281576 h 4939827"/>
              <a:gd name="connsiteX55" fmla="*/ 9371484 w 12192000"/>
              <a:gd name="connsiteY55" fmla="*/ 329634 h 4939827"/>
              <a:gd name="connsiteX56" fmla="*/ 9404829 w 12192000"/>
              <a:gd name="connsiteY56" fmla="*/ 339038 h 4939827"/>
              <a:gd name="connsiteX57" fmla="*/ 9427021 w 12192000"/>
              <a:gd name="connsiteY57" fmla="*/ 358784 h 4939827"/>
              <a:gd name="connsiteX58" fmla="*/ 9670844 w 12192000"/>
              <a:gd name="connsiteY58" fmla="*/ 405128 h 4939827"/>
              <a:gd name="connsiteX59" fmla="*/ 9816083 w 12192000"/>
              <a:gd name="connsiteY59" fmla="*/ 416573 h 4939827"/>
              <a:gd name="connsiteX60" fmla="*/ 9936741 w 12192000"/>
              <a:gd name="connsiteY60" fmla="*/ 437044 h 4939827"/>
              <a:gd name="connsiteX61" fmla="*/ 10050093 w 12192000"/>
              <a:gd name="connsiteY61" fmla="*/ 443783 h 4939827"/>
              <a:gd name="connsiteX62" fmla="*/ 10130090 w 12192000"/>
              <a:gd name="connsiteY62" fmla="*/ 459520 h 4939827"/>
              <a:gd name="connsiteX63" fmla="*/ 10173456 w 12192000"/>
              <a:gd name="connsiteY63" fmla="*/ 457749 h 4939827"/>
              <a:gd name="connsiteX64" fmla="*/ 10218232 w 12192000"/>
              <a:gd name="connsiteY64" fmla="*/ 459820 h 4939827"/>
              <a:gd name="connsiteX65" fmla="*/ 10354176 w 12192000"/>
              <a:gd name="connsiteY65" fmla="*/ 471377 h 4939827"/>
              <a:gd name="connsiteX66" fmla="*/ 10430681 w 12192000"/>
              <a:gd name="connsiteY66" fmla="*/ 481226 h 4939827"/>
              <a:gd name="connsiteX67" fmla="*/ 10478169 w 12192000"/>
              <a:gd name="connsiteY67" fmla="*/ 481774 h 4939827"/>
              <a:gd name="connsiteX68" fmla="*/ 10540907 w 12192000"/>
              <a:gd name="connsiteY68" fmla="*/ 485607 h 4939827"/>
              <a:gd name="connsiteX69" fmla="*/ 10614941 w 12192000"/>
              <a:gd name="connsiteY69" fmla="*/ 487592 h 4939827"/>
              <a:gd name="connsiteX70" fmla="*/ 10674098 w 12192000"/>
              <a:gd name="connsiteY70" fmla="*/ 521656 h 4939827"/>
              <a:gd name="connsiteX71" fmla="*/ 10874834 w 12192000"/>
              <a:gd name="connsiteY71" fmla="*/ 574867 h 4939827"/>
              <a:gd name="connsiteX72" fmla="*/ 10944981 w 12192000"/>
              <a:gd name="connsiteY72" fmla="*/ 615042 h 4939827"/>
              <a:gd name="connsiteX73" fmla="*/ 11006376 w 12192000"/>
              <a:gd name="connsiteY73" fmla="*/ 645957 h 4939827"/>
              <a:gd name="connsiteX74" fmla="*/ 11076308 w 12192000"/>
              <a:gd name="connsiteY74" fmla="*/ 675698 h 4939827"/>
              <a:gd name="connsiteX75" fmla="*/ 11148789 w 12192000"/>
              <a:gd name="connsiteY75" fmla="*/ 685041 h 4939827"/>
              <a:gd name="connsiteX76" fmla="*/ 11249129 w 12192000"/>
              <a:gd name="connsiteY76" fmla="*/ 684218 h 4939827"/>
              <a:gd name="connsiteX77" fmla="*/ 11299915 w 12192000"/>
              <a:gd name="connsiteY77" fmla="*/ 692177 h 4939827"/>
              <a:gd name="connsiteX78" fmla="*/ 11386973 w 12192000"/>
              <a:gd name="connsiteY78" fmla="*/ 708209 h 4939827"/>
              <a:gd name="connsiteX79" fmla="*/ 11500105 w 12192000"/>
              <a:gd name="connsiteY79" fmla="*/ 735014 h 4939827"/>
              <a:gd name="connsiteX80" fmla="*/ 11621735 w 12192000"/>
              <a:gd name="connsiteY80" fmla="*/ 789584 h 4939827"/>
              <a:gd name="connsiteX81" fmla="*/ 11691200 w 12192000"/>
              <a:gd name="connsiteY81" fmla="*/ 867902 h 4939827"/>
              <a:gd name="connsiteX82" fmla="*/ 11819427 w 12192000"/>
              <a:gd name="connsiteY82" fmla="*/ 911634 h 4939827"/>
              <a:gd name="connsiteX83" fmla="*/ 11969720 w 12192000"/>
              <a:gd name="connsiteY83" fmla="*/ 964737 h 4939827"/>
              <a:gd name="connsiteX84" fmla="*/ 12055766 w 12192000"/>
              <a:gd name="connsiteY84" fmla="*/ 991268 h 4939827"/>
              <a:gd name="connsiteX85" fmla="*/ 12171539 w 12192000"/>
              <a:gd name="connsiteY85" fmla="*/ 995427 h 4939827"/>
              <a:gd name="connsiteX86" fmla="*/ 12187831 w 12192000"/>
              <a:gd name="connsiteY86" fmla="*/ 996580 h 4939827"/>
              <a:gd name="connsiteX87" fmla="*/ 12192000 w 12192000"/>
              <a:gd name="connsiteY87" fmla="*/ 996726 h 4939827"/>
              <a:gd name="connsiteX88" fmla="*/ 12192000 w 12192000"/>
              <a:gd name="connsiteY88" fmla="*/ 4939827 h 4939827"/>
              <a:gd name="connsiteX89" fmla="*/ 0 w 12192000"/>
              <a:gd name="connsiteY89" fmla="*/ 4939827 h 4939827"/>
              <a:gd name="connsiteX90" fmla="*/ 0 w 12192000"/>
              <a:gd name="connsiteY90" fmla="*/ 512043 h 4939827"/>
              <a:gd name="connsiteX91" fmla="*/ 7381 w 12192000"/>
              <a:gd name="connsiteY91" fmla="*/ 512580 h 4939827"/>
              <a:gd name="connsiteX92" fmla="*/ 100029 w 12192000"/>
              <a:gd name="connsiteY92" fmla="*/ 504758 h 4939827"/>
              <a:gd name="connsiteX93" fmla="*/ 155244 w 12192000"/>
              <a:gd name="connsiteY93" fmla="*/ 525130 h 4939827"/>
              <a:gd name="connsiteX94" fmla="*/ 254366 w 12192000"/>
              <a:gd name="connsiteY94" fmla="*/ 534449 h 4939827"/>
              <a:gd name="connsiteX95" fmla="*/ 447292 w 12192000"/>
              <a:gd name="connsiteY95" fmla="*/ 542725 h 4939827"/>
              <a:gd name="connsiteX96" fmla="*/ 628105 w 12192000"/>
              <a:gd name="connsiteY96" fmla="*/ 547853 h 4939827"/>
              <a:gd name="connsiteX97" fmla="*/ 783146 w 12192000"/>
              <a:gd name="connsiteY97" fmla="*/ 591799 h 4939827"/>
              <a:gd name="connsiteX98" fmla="*/ 1043676 w 12192000"/>
              <a:gd name="connsiteY98" fmla="*/ 591887 h 4939827"/>
              <a:gd name="connsiteX99" fmla="*/ 1281816 w 12192000"/>
              <a:gd name="connsiteY99" fmla="*/ 520946 h 4939827"/>
              <a:gd name="connsiteX100" fmla="*/ 1486347 w 12192000"/>
              <a:gd name="connsiteY100" fmla="*/ 487310 h 4939827"/>
              <a:gd name="connsiteX101" fmla="*/ 1568079 w 12192000"/>
              <a:gd name="connsiteY101" fmla="*/ 462531 h 4939827"/>
              <a:gd name="connsiteX102" fmla="*/ 1622516 w 12192000"/>
              <a:gd name="connsiteY102" fmla="*/ 466058 h 4939827"/>
              <a:gd name="connsiteX103" fmla="*/ 1655457 w 12192000"/>
              <a:gd name="connsiteY103" fmla="*/ 465359 h 4939827"/>
              <a:gd name="connsiteX104" fmla="*/ 1717454 w 12192000"/>
              <a:gd name="connsiteY104" fmla="*/ 417203 h 4939827"/>
              <a:gd name="connsiteX105" fmla="*/ 1913794 w 12192000"/>
              <a:gd name="connsiteY105" fmla="*/ 365255 h 4939827"/>
              <a:gd name="connsiteX106" fmla="*/ 2129762 w 12192000"/>
              <a:gd name="connsiteY106" fmla="*/ 367832 h 4939827"/>
              <a:gd name="connsiteX107" fmla="*/ 2376970 w 12192000"/>
              <a:gd name="connsiteY107" fmla="*/ 350129 h 4939827"/>
              <a:gd name="connsiteX108" fmla="*/ 2480155 w 12192000"/>
              <a:gd name="connsiteY108" fmla="*/ 359227 h 4939827"/>
              <a:gd name="connsiteX109" fmla="*/ 2586782 w 12192000"/>
              <a:gd name="connsiteY109" fmla="*/ 339352 h 4939827"/>
              <a:gd name="connsiteX110" fmla="*/ 2679617 w 12192000"/>
              <a:gd name="connsiteY110" fmla="*/ 305383 h 4939827"/>
              <a:gd name="connsiteX111" fmla="*/ 2788947 w 12192000"/>
              <a:gd name="connsiteY111" fmla="*/ 250375 h 4939827"/>
              <a:gd name="connsiteX112" fmla="*/ 2965530 w 12192000"/>
              <a:gd name="connsiteY112" fmla="*/ 245958 h 4939827"/>
              <a:gd name="connsiteX113" fmla="*/ 3103677 w 12192000"/>
              <a:gd name="connsiteY113" fmla="*/ 209527 h 4939827"/>
              <a:gd name="connsiteX114" fmla="*/ 3126759 w 12192000"/>
              <a:gd name="connsiteY114" fmla="*/ 211226 h 4939827"/>
              <a:gd name="connsiteX115" fmla="*/ 3164020 w 12192000"/>
              <a:gd name="connsiteY115" fmla="*/ 212779 h 4939827"/>
              <a:gd name="connsiteX116" fmla="*/ 3285019 w 12192000"/>
              <a:gd name="connsiteY116" fmla="*/ 220535 h 4939827"/>
              <a:gd name="connsiteX117" fmla="*/ 3365154 w 12192000"/>
              <a:gd name="connsiteY117" fmla="*/ 226416 h 4939827"/>
              <a:gd name="connsiteX118" fmla="*/ 3367507 w 12192000"/>
              <a:gd name="connsiteY118" fmla="*/ 225416 h 4939827"/>
              <a:gd name="connsiteX119" fmla="*/ 3387567 w 12192000"/>
              <a:gd name="connsiteY119" fmla="*/ 227103 h 4939827"/>
              <a:gd name="connsiteX120" fmla="*/ 3498001 w 12192000"/>
              <a:gd name="connsiteY120" fmla="*/ 231941 h 4939827"/>
              <a:gd name="connsiteX121" fmla="*/ 3561557 w 12192000"/>
              <a:gd name="connsiteY121" fmla="*/ 228095 h 4939827"/>
              <a:gd name="connsiteX122" fmla="*/ 3611920 w 12192000"/>
              <a:gd name="connsiteY122" fmla="*/ 218094 h 4939827"/>
              <a:gd name="connsiteX123" fmla="*/ 3620528 w 12192000"/>
              <a:gd name="connsiteY123" fmla="*/ 218788 h 4939827"/>
              <a:gd name="connsiteX124" fmla="*/ 3620766 w 12192000"/>
              <a:gd name="connsiteY124" fmla="*/ 218511 h 4939827"/>
              <a:gd name="connsiteX125" fmla="*/ 3629977 w 12192000"/>
              <a:gd name="connsiteY125" fmla="*/ 218664 h 4939827"/>
              <a:gd name="connsiteX126" fmla="*/ 3636217 w 12192000"/>
              <a:gd name="connsiteY126" fmla="*/ 220048 h 4939827"/>
              <a:gd name="connsiteX127" fmla="*/ 3709484 w 12192000"/>
              <a:gd name="connsiteY127" fmla="*/ 186927 h 4939827"/>
              <a:gd name="connsiteX128" fmla="*/ 3761342 w 12192000"/>
              <a:gd name="connsiteY128" fmla="*/ 177474 h 4939827"/>
              <a:gd name="connsiteX129" fmla="*/ 3799748 w 12192000"/>
              <a:gd name="connsiteY129" fmla="*/ 167154 h 4939827"/>
              <a:gd name="connsiteX130" fmla="*/ 3922756 w 12192000"/>
              <a:gd name="connsiteY130" fmla="*/ 194044 h 4939827"/>
              <a:gd name="connsiteX131" fmla="*/ 4028476 w 12192000"/>
              <a:gd name="connsiteY131" fmla="*/ 223679 h 4939827"/>
              <a:gd name="connsiteX132" fmla="*/ 4191582 w 12192000"/>
              <a:gd name="connsiteY132" fmla="*/ 238952 h 4939827"/>
              <a:gd name="connsiteX133" fmla="*/ 4251024 w 12192000"/>
              <a:gd name="connsiteY133" fmla="*/ 240874 h 4939827"/>
              <a:gd name="connsiteX134" fmla="*/ 4355275 w 12192000"/>
              <a:gd name="connsiteY134" fmla="*/ 260205 h 4939827"/>
              <a:gd name="connsiteX135" fmla="*/ 4423807 w 12192000"/>
              <a:gd name="connsiteY135" fmla="*/ 270366 h 4939827"/>
              <a:gd name="connsiteX136" fmla="*/ 4558432 w 12192000"/>
              <a:gd name="connsiteY136" fmla="*/ 269194 h 4939827"/>
              <a:gd name="connsiteX137" fmla="*/ 4635061 w 12192000"/>
              <a:gd name="connsiteY137" fmla="*/ 280682 h 4939827"/>
              <a:gd name="connsiteX138" fmla="*/ 4807427 w 12192000"/>
              <a:gd name="connsiteY138" fmla="*/ 276835 h 4939827"/>
              <a:gd name="connsiteX139" fmla="*/ 5028933 w 12192000"/>
              <a:gd name="connsiteY139" fmla="*/ 183887 h 4939827"/>
              <a:gd name="connsiteX140" fmla="*/ 5093642 w 12192000"/>
              <a:gd name="connsiteY140" fmla="*/ 177214 h 4939827"/>
              <a:gd name="connsiteX141" fmla="*/ 5102642 w 12192000"/>
              <a:gd name="connsiteY141" fmla="*/ 186816 h 4939827"/>
              <a:gd name="connsiteX142" fmla="*/ 5193590 w 12192000"/>
              <a:gd name="connsiteY142" fmla="*/ 156458 h 4939827"/>
              <a:gd name="connsiteX143" fmla="*/ 5323922 w 12192000"/>
              <a:gd name="connsiteY143" fmla="*/ 146332 h 4939827"/>
              <a:gd name="connsiteX144" fmla="*/ 5421860 w 12192000"/>
              <a:gd name="connsiteY144" fmla="*/ 167298 h 4939827"/>
              <a:gd name="connsiteX145" fmla="*/ 5476948 w 12192000"/>
              <a:gd name="connsiteY145" fmla="*/ 173249 h 4939827"/>
              <a:gd name="connsiteX146" fmla="*/ 5516842 w 12192000"/>
              <a:gd name="connsiteY146" fmla="*/ 184018 h 4939827"/>
              <a:gd name="connsiteX147" fmla="*/ 5619415 w 12192000"/>
              <a:gd name="connsiteY147" fmla="*/ 176781 h 4939827"/>
              <a:gd name="connsiteX148" fmla="*/ 5789867 w 12192000"/>
              <a:gd name="connsiteY148" fmla="*/ 150304 h 4939827"/>
              <a:gd name="connsiteX149" fmla="*/ 5825953 w 12192000"/>
              <a:gd name="connsiteY149" fmla="*/ 147907 h 4939827"/>
              <a:gd name="connsiteX150" fmla="*/ 5856168 w 12192000"/>
              <a:gd name="connsiteY150" fmla="*/ 158719 h 4939827"/>
              <a:gd name="connsiteX151" fmla="*/ 5862476 w 12192000"/>
              <a:gd name="connsiteY151" fmla="*/ 172447 h 4939827"/>
              <a:gd name="connsiteX152" fmla="*/ 5882195 w 12192000"/>
              <a:gd name="connsiteY152" fmla="*/ 173195 h 4939827"/>
              <a:gd name="connsiteX153" fmla="*/ 5887271 w 12192000"/>
              <a:gd name="connsiteY153" fmla="*/ 176084 h 4939827"/>
              <a:gd name="connsiteX154" fmla="*/ 5921577 w 12192000"/>
              <a:gd name="connsiteY154" fmla="*/ 169858 h 4939827"/>
              <a:gd name="connsiteX155" fmla="*/ 5983240 w 12192000"/>
              <a:gd name="connsiteY155" fmla="*/ 152755 h 4939827"/>
              <a:gd name="connsiteX156" fmla="*/ 6152287 w 12192000"/>
              <a:gd name="connsiteY156" fmla="*/ 116736 h 4939827"/>
              <a:gd name="connsiteX157" fmla="*/ 6415830 w 12192000"/>
              <a:gd name="connsiteY157" fmla="*/ 136006 h 4939827"/>
              <a:gd name="connsiteX158" fmla="*/ 6756965 w 12192000"/>
              <a:gd name="connsiteY158" fmla="*/ 57636 h 4939827"/>
              <a:gd name="connsiteX159" fmla="*/ 6819400 w 12192000"/>
              <a:gd name="connsiteY159" fmla="*/ 30742 h 4939827"/>
              <a:gd name="connsiteX160" fmla="*/ 6986370 w 12192000"/>
              <a:gd name="connsiteY160" fmla="*/ 12659 h 4939827"/>
              <a:gd name="connsiteX161" fmla="*/ 6989536 w 12192000"/>
              <a:gd name="connsiteY161" fmla="*/ 14528 h 4939827"/>
              <a:gd name="connsiteX162" fmla="*/ 7015933 w 12192000"/>
              <a:gd name="connsiteY162" fmla="*/ 9653 h 4939827"/>
              <a:gd name="connsiteX163" fmla="*/ 7020592 w 12192000"/>
              <a:gd name="connsiteY163" fmla="*/ 1651 h 4939827"/>
              <a:gd name="connsiteX164" fmla="*/ 7025905 w 12192000"/>
              <a:gd name="connsiteY164"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877301 w 12192000"/>
              <a:gd name="connsiteY15" fmla="*/ 186153 h 4939827"/>
              <a:gd name="connsiteX16" fmla="*/ 7952584 w 12192000"/>
              <a:gd name="connsiteY16" fmla="*/ 170181 h 4939827"/>
              <a:gd name="connsiteX17" fmla="*/ 8009534 w 12192000"/>
              <a:gd name="connsiteY17" fmla="*/ 176441 h 4939827"/>
              <a:gd name="connsiteX18" fmla="*/ 8058681 w 12192000"/>
              <a:gd name="connsiteY18" fmla="*/ 219431 h 4939827"/>
              <a:gd name="connsiteX19" fmla="*/ 8126175 w 12192000"/>
              <a:gd name="connsiteY19" fmla="*/ 240005 h 4939827"/>
              <a:gd name="connsiteX20" fmla="*/ 8166439 w 12192000"/>
              <a:gd name="connsiteY20" fmla="*/ 252699 h 4939827"/>
              <a:gd name="connsiteX21" fmla="*/ 8281371 w 12192000"/>
              <a:gd name="connsiteY21" fmla="*/ 256875 h 4939827"/>
              <a:gd name="connsiteX22" fmla="*/ 8381609 w 12192000"/>
              <a:gd name="connsiteY22" fmla="*/ 240618 h 4939827"/>
              <a:gd name="connsiteX23" fmla="*/ 8406759 w 12192000"/>
              <a:gd name="connsiteY23" fmla="*/ 232517 h 4939827"/>
              <a:gd name="connsiteX24" fmla="*/ 8426506 w 12192000"/>
              <a:gd name="connsiteY24" fmla="*/ 241842 h 4939827"/>
              <a:gd name="connsiteX25" fmla="*/ 8427949 w 12192000"/>
              <a:gd name="connsiteY25" fmla="*/ 240981 h 4939827"/>
              <a:gd name="connsiteX26" fmla="*/ 8441468 w 12192000"/>
              <a:gd name="connsiteY26" fmla="*/ 241157 h 4939827"/>
              <a:gd name="connsiteX27" fmla="*/ 8565757 w 12192000"/>
              <a:gd name="connsiteY27" fmla="*/ 255317 h 4939827"/>
              <a:gd name="connsiteX28" fmla="*/ 8573171 w 12192000"/>
              <a:gd name="connsiteY28" fmla="*/ 258426 h 4939827"/>
              <a:gd name="connsiteX29" fmla="*/ 8573548 w 12192000"/>
              <a:gd name="connsiteY29" fmla="*/ 258241 h 4939827"/>
              <a:gd name="connsiteX30" fmla="*/ 8581827 w 12192000"/>
              <a:gd name="connsiteY30" fmla="*/ 261028 h 4939827"/>
              <a:gd name="connsiteX31" fmla="*/ 8586687 w 12192000"/>
              <a:gd name="connsiteY31" fmla="*/ 264089 h 4939827"/>
              <a:gd name="connsiteX32" fmla="*/ 8601067 w 12192000"/>
              <a:gd name="connsiteY32" fmla="*/ 270114 h 4939827"/>
              <a:gd name="connsiteX33" fmla="*/ 8672650 w 12192000"/>
              <a:gd name="connsiteY33" fmla="*/ 254821 h 4939827"/>
              <a:gd name="connsiteX34" fmla="*/ 8785543 w 12192000"/>
              <a:gd name="connsiteY34" fmla="*/ 263406 h 4939827"/>
              <a:gd name="connsiteX35" fmla="*/ 8830588 w 12192000"/>
              <a:gd name="connsiteY35" fmla="*/ 265483 h 4939827"/>
              <a:gd name="connsiteX36" fmla="*/ 8905142 w 12192000"/>
              <a:gd name="connsiteY36" fmla="*/ 264958 h 4939827"/>
              <a:gd name="connsiteX37" fmla="*/ 8968582 w 12192000"/>
              <a:gd name="connsiteY37" fmla="*/ 262728 h 4939827"/>
              <a:gd name="connsiteX38" fmla="*/ 8972994 w 12192000"/>
              <a:gd name="connsiteY38" fmla="*/ 263284 h 4939827"/>
              <a:gd name="connsiteX39" fmla="*/ 9004605 w 12192000"/>
              <a:gd name="connsiteY39" fmla="*/ 258041 h 4939827"/>
              <a:gd name="connsiteX40" fmla="*/ 9016165 w 12192000"/>
              <a:gd name="connsiteY40" fmla="*/ 261258 h 4939827"/>
              <a:gd name="connsiteX41" fmla="*/ 9043297 w 12192000"/>
              <a:gd name="connsiteY41" fmla="*/ 281547 h 4939827"/>
              <a:gd name="connsiteX42" fmla="*/ 9048315 w 12192000"/>
              <a:gd name="connsiteY42" fmla="*/ 279264 h 4939827"/>
              <a:gd name="connsiteX43" fmla="*/ 9054706 w 12192000"/>
              <a:gd name="connsiteY43" fmla="*/ 278538 h 4939827"/>
              <a:gd name="connsiteX44" fmla="*/ 9070919 w 12192000"/>
              <a:gd name="connsiteY44" fmla="*/ 281810 h 4939827"/>
              <a:gd name="connsiteX45" fmla="*/ 9076813 w 12192000"/>
              <a:gd name="connsiteY45" fmla="*/ 283909 h 4939827"/>
              <a:gd name="connsiteX46" fmla="*/ 9085871 w 12192000"/>
              <a:gd name="connsiteY46" fmla="*/ 285133 h 4939827"/>
              <a:gd name="connsiteX47" fmla="*/ 9086159 w 12192000"/>
              <a:gd name="connsiteY47" fmla="*/ 284887 h 4939827"/>
              <a:gd name="connsiteX48" fmla="*/ 9134606 w 12192000"/>
              <a:gd name="connsiteY48" fmla="*/ 288168 h 4939827"/>
              <a:gd name="connsiteX49" fmla="*/ 9195590 w 12192000"/>
              <a:gd name="connsiteY49" fmla="*/ 279568 h 4939827"/>
              <a:gd name="connsiteX50" fmla="*/ 9219336 w 12192000"/>
              <a:gd name="connsiteY50" fmla="*/ 278133 h 4939827"/>
              <a:gd name="connsiteX51" fmla="*/ 9232362 w 12192000"/>
              <a:gd name="connsiteY51" fmla="*/ 275894 h 4939827"/>
              <a:gd name="connsiteX52" fmla="*/ 9233396 w 12192000"/>
              <a:gd name="connsiteY52" fmla="*/ 274803 h 4939827"/>
              <a:gd name="connsiteX53" fmla="*/ 9256213 w 12192000"/>
              <a:gd name="connsiteY53" fmla="*/ 281576 h 4939827"/>
              <a:gd name="connsiteX54" fmla="*/ 9371484 w 12192000"/>
              <a:gd name="connsiteY54" fmla="*/ 329634 h 4939827"/>
              <a:gd name="connsiteX55" fmla="*/ 9404829 w 12192000"/>
              <a:gd name="connsiteY55" fmla="*/ 339038 h 4939827"/>
              <a:gd name="connsiteX56" fmla="*/ 9427021 w 12192000"/>
              <a:gd name="connsiteY56" fmla="*/ 358784 h 4939827"/>
              <a:gd name="connsiteX57" fmla="*/ 9670844 w 12192000"/>
              <a:gd name="connsiteY57" fmla="*/ 405128 h 4939827"/>
              <a:gd name="connsiteX58" fmla="*/ 9816083 w 12192000"/>
              <a:gd name="connsiteY58" fmla="*/ 416573 h 4939827"/>
              <a:gd name="connsiteX59" fmla="*/ 9936741 w 12192000"/>
              <a:gd name="connsiteY59" fmla="*/ 437044 h 4939827"/>
              <a:gd name="connsiteX60" fmla="*/ 10050093 w 12192000"/>
              <a:gd name="connsiteY60" fmla="*/ 443783 h 4939827"/>
              <a:gd name="connsiteX61" fmla="*/ 10130090 w 12192000"/>
              <a:gd name="connsiteY61" fmla="*/ 459520 h 4939827"/>
              <a:gd name="connsiteX62" fmla="*/ 10173456 w 12192000"/>
              <a:gd name="connsiteY62" fmla="*/ 457749 h 4939827"/>
              <a:gd name="connsiteX63" fmla="*/ 10218232 w 12192000"/>
              <a:gd name="connsiteY63" fmla="*/ 459820 h 4939827"/>
              <a:gd name="connsiteX64" fmla="*/ 10354176 w 12192000"/>
              <a:gd name="connsiteY64" fmla="*/ 471377 h 4939827"/>
              <a:gd name="connsiteX65" fmla="*/ 10430681 w 12192000"/>
              <a:gd name="connsiteY65" fmla="*/ 481226 h 4939827"/>
              <a:gd name="connsiteX66" fmla="*/ 10478169 w 12192000"/>
              <a:gd name="connsiteY66" fmla="*/ 481774 h 4939827"/>
              <a:gd name="connsiteX67" fmla="*/ 10540907 w 12192000"/>
              <a:gd name="connsiteY67" fmla="*/ 485607 h 4939827"/>
              <a:gd name="connsiteX68" fmla="*/ 10614941 w 12192000"/>
              <a:gd name="connsiteY68" fmla="*/ 487592 h 4939827"/>
              <a:gd name="connsiteX69" fmla="*/ 10674098 w 12192000"/>
              <a:gd name="connsiteY69" fmla="*/ 521656 h 4939827"/>
              <a:gd name="connsiteX70" fmla="*/ 10874834 w 12192000"/>
              <a:gd name="connsiteY70" fmla="*/ 574867 h 4939827"/>
              <a:gd name="connsiteX71" fmla="*/ 10944981 w 12192000"/>
              <a:gd name="connsiteY71" fmla="*/ 615042 h 4939827"/>
              <a:gd name="connsiteX72" fmla="*/ 11006376 w 12192000"/>
              <a:gd name="connsiteY72" fmla="*/ 645957 h 4939827"/>
              <a:gd name="connsiteX73" fmla="*/ 11076308 w 12192000"/>
              <a:gd name="connsiteY73" fmla="*/ 675698 h 4939827"/>
              <a:gd name="connsiteX74" fmla="*/ 11148789 w 12192000"/>
              <a:gd name="connsiteY74" fmla="*/ 685041 h 4939827"/>
              <a:gd name="connsiteX75" fmla="*/ 11249129 w 12192000"/>
              <a:gd name="connsiteY75" fmla="*/ 684218 h 4939827"/>
              <a:gd name="connsiteX76" fmla="*/ 11299915 w 12192000"/>
              <a:gd name="connsiteY76" fmla="*/ 692177 h 4939827"/>
              <a:gd name="connsiteX77" fmla="*/ 11386973 w 12192000"/>
              <a:gd name="connsiteY77" fmla="*/ 708209 h 4939827"/>
              <a:gd name="connsiteX78" fmla="*/ 11500105 w 12192000"/>
              <a:gd name="connsiteY78" fmla="*/ 735014 h 4939827"/>
              <a:gd name="connsiteX79" fmla="*/ 11621735 w 12192000"/>
              <a:gd name="connsiteY79" fmla="*/ 789584 h 4939827"/>
              <a:gd name="connsiteX80" fmla="*/ 11691200 w 12192000"/>
              <a:gd name="connsiteY80" fmla="*/ 867902 h 4939827"/>
              <a:gd name="connsiteX81" fmla="*/ 11819427 w 12192000"/>
              <a:gd name="connsiteY81" fmla="*/ 911634 h 4939827"/>
              <a:gd name="connsiteX82" fmla="*/ 11969720 w 12192000"/>
              <a:gd name="connsiteY82" fmla="*/ 964737 h 4939827"/>
              <a:gd name="connsiteX83" fmla="*/ 12055766 w 12192000"/>
              <a:gd name="connsiteY83" fmla="*/ 991268 h 4939827"/>
              <a:gd name="connsiteX84" fmla="*/ 12171539 w 12192000"/>
              <a:gd name="connsiteY84" fmla="*/ 995427 h 4939827"/>
              <a:gd name="connsiteX85" fmla="*/ 12187831 w 12192000"/>
              <a:gd name="connsiteY85" fmla="*/ 996580 h 4939827"/>
              <a:gd name="connsiteX86" fmla="*/ 12192000 w 12192000"/>
              <a:gd name="connsiteY86" fmla="*/ 996726 h 4939827"/>
              <a:gd name="connsiteX87" fmla="*/ 12192000 w 12192000"/>
              <a:gd name="connsiteY87" fmla="*/ 4939827 h 4939827"/>
              <a:gd name="connsiteX88" fmla="*/ 0 w 12192000"/>
              <a:gd name="connsiteY88" fmla="*/ 4939827 h 4939827"/>
              <a:gd name="connsiteX89" fmla="*/ 0 w 12192000"/>
              <a:gd name="connsiteY89" fmla="*/ 512043 h 4939827"/>
              <a:gd name="connsiteX90" fmla="*/ 7381 w 12192000"/>
              <a:gd name="connsiteY90" fmla="*/ 512580 h 4939827"/>
              <a:gd name="connsiteX91" fmla="*/ 100029 w 12192000"/>
              <a:gd name="connsiteY91" fmla="*/ 504758 h 4939827"/>
              <a:gd name="connsiteX92" fmla="*/ 155244 w 12192000"/>
              <a:gd name="connsiteY92" fmla="*/ 525130 h 4939827"/>
              <a:gd name="connsiteX93" fmla="*/ 254366 w 12192000"/>
              <a:gd name="connsiteY93" fmla="*/ 534449 h 4939827"/>
              <a:gd name="connsiteX94" fmla="*/ 447292 w 12192000"/>
              <a:gd name="connsiteY94" fmla="*/ 542725 h 4939827"/>
              <a:gd name="connsiteX95" fmla="*/ 628105 w 12192000"/>
              <a:gd name="connsiteY95" fmla="*/ 547853 h 4939827"/>
              <a:gd name="connsiteX96" fmla="*/ 783146 w 12192000"/>
              <a:gd name="connsiteY96" fmla="*/ 591799 h 4939827"/>
              <a:gd name="connsiteX97" fmla="*/ 1043676 w 12192000"/>
              <a:gd name="connsiteY97" fmla="*/ 591887 h 4939827"/>
              <a:gd name="connsiteX98" fmla="*/ 1281816 w 12192000"/>
              <a:gd name="connsiteY98" fmla="*/ 520946 h 4939827"/>
              <a:gd name="connsiteX99" fmla="*/ 1486347 w 12192000"/>
              <a:gd name="connsiteY99" fmla="*/ 487310 h 4939827"/>
              <a:gd name="connsiteX100" fmla="*/ 1568079 w 12192000"/>
              <a:gd name="connsiteY100" fmla="*/ 462531 h 4939827"/>
              <a:gd name="connsiteX101" fmla="*/ 1622516 w 12192000"/>
              <a:gd name="connsiteY101" fmla="*/ 466058 h 4939827"/>
              <a:gd name="connsiteX102" fmla="*/ 1655457 w 12192000"/>
              <a:gd name="connsiteY102" fmla="*/ 465359 h 4939827"/>
              <a:gd name="connsiteX103" fmla="*/ 1717454 w 12192000"/>
              <a:gd name="connsiteY103" fmla="*/ 417203 h 4939827"/>
              <a:gd name="connsiteX104" fmla="*/ 1913794 w 12192000"/>
              <a:gd name="connsiteY104" fmla="*/ 365255 h 4939827"/>
              <a:gd name="connsiteX105" fmla="*/ 2129762 w 12192000"/>
              <a:gd name="connsiteY105" fmla="*/ 367832 h 4939827"/>
              <a:gd name="connsiteX106" fmla="*/ 2376970 w 12192000"/>
              <a:gd name="connsiteY106" fmla="*/ 350129 h 4939827"/>
              <a:gd name="connsiteX107" fmla="*/ 2480155 w 12192000"/>
              <a:gd name="connsiteY107" fmla="*/ 359227 h 4939827"/>
              <a:gd name="connsiteX108" fmla="*/ 2586782 w 12192000"/>
              <a:gd name="connsiteY108" fmla="*/ 339352 h 4939827"/>
              <a:gd name="connsiteX109" fmla="*/ 2679617 w 12192000"/>
              <a:gd name="connsiteY109" fmla="*/ 305383 h 4939827"/>
              <a:gd name="connsiteX110" fmla="*/ 2788947 w 12192000"/>
              <a:gd name="connsiteY110" fmla="*/ 250375 h 4939827"/>
              <a:gd name="connsiteX111" fmla="*/ 2965530 w 12192000"/>
              <a:gd name="connsiteY111" fmla="*/ 245958 h 4939827"/>
              <a:gd name="connsiteX112" fmla="*/ 3103677 w 12192000"/>
              <a:gd name="connsiteY112" fmla="*/ 209527 h 4939827"/>
              <a:gd name="connsiteX113" fmla="*/ 3126759 w 12192000"/>
              <a:gd name="connsiteY113" fmla="*/ 211226 h 4939827"/>
              <a:gd name="connsiteX114" fmla="*/ 3164020 w 12192000"/>
              <a:gd name="connsiteY114" fmla="*/ 212779 h 4939827"/>
              <a:gd name="connsiteX115" fmla="*/ 3285019 w 12192000"/>
              <a:gd name="connsiteY115" fmla="*/ 220535 h 4939827"/>
              <a:gd name="connsiteX116" fmla="*/ 3365154 w 12192000"/>
              <a:gd name="connsiteY116" fmla="*/ 226416 h 4939827"/>
              <a:gd name="connsiteX117" fmla="*/ 3367507 w 12192000"/>
              <a:gd name="connsiteY117" fmla="*/ 225416 h 4939827"/>
              <a:gd name="connsiteX118" fmla="*/ 3387567 w 12192000"/>
              <a:gd name="connsiteY118" fmla="*/ 227103 h 4939827"/>
              <a:gd name="connsiteX119" fmla="*/ 3498001 w 12192000"/>
              <a:gd name="connsiteY119" fmla="*/ 231941 h 4939827"/>
              <a:gd name="connsiteX120" fmla="*/ 3561557 w 12192000"/>
              <a:gd name="connsiteY120" fmla="*/ 228095 h 4939827"/>
              <a:gd name="connsiteX121" fmla="*/ 3611920 w 12192000"/>
              <a:gd name="connsiteY121" fmla="*/ 218094 h 4939827"/>
              <a:gd name="connsiteX122" fmla="*/ 3620528 w 12192000"/>
              <a:gd name="connsiteY122" fmla="*/ 218788 h 4939827"/>
              <a:gd name="connsiteX123" fmla="*/ 3620766 w 12192000"/>
              <a:gd name="connsiteY123" fmla="*/ 218511 h 4939827"/>
              <a:gd name="connsiteX124" fmla="*/ 3629977 w 12192000"/>
              <a:gd name="connsiteY124" fmla="*/ 218664 h 4939827"/>
              <a:gd name="connsiteX125" fmla="*/ 3636217 w 12192000"/>
              <a:gd name="connsiteY125" fmla="*/ 220048 h 4939827"/>
              <a:gd name="connsiteX126" fmla="*/ 3709484 w 12192000"/>
              <a:gd name="connsiteY126" fmla="*/ 186927 h 4939827"/>
              <a:gd name="connsiteX127" fmla="*/ 3761342 w 12192000"/>
              <a:gd name="connsiteY127" fmla="*/ 177474 h 4939827"/>
              <a:gd name="connsiteX128" fmla="*/ 3799748 w 12192000"/>
              <a:gd name="connsiteY128" fmla="*/ 167154 h 4939827"/>
              <a:gd name="connsiteX129" fmla="*/ 3922756 w 12192000"/>
              <a:gd name="connsiteY129" fmla="*/ 194044 h 4939827"/>
              <a:gd name="connsiteX130" fmla="*/ 4028476 w 12192000"/>
              <a:gd name="connsiteY130" fmla="*/ 223679 h 4939827"/>
              <a:gd name="connsiteX131" fmla="*/ 4191582 w 12192000"/>
              <a:gd name="connsiteY131" fmla="*/ 238952 h 4939827"/>
              <a:gd name="connsiteX132" fmla="*/ 4251024 w 12192000"/>
              <a:gd name="connsiteY132" fmla="*/ 240874 h 4939827"/>
              <a:gd name="connsiteX133" fmla="*/ 4355275 w 12192000"/>
              <a:gd name="connsiteY133" fmla="*/ 260205 h 4939827"/>
              <a:gd name="connsiteX134" fmla="*/ 4423807 w 12192000"/>
              <a:gd name="connsiteY134" fmla="*/ 270366 h 4939827"/>
              <a:gd name="connsiteX135" fmla="*/ 4558432 w 12192000"/>
              <a:gd name="connsiteY135" fmla="*/ 269194 h 4939827"/>
              <a:gd name="connsiteX136" fmla="*/ 4635061 w 12192000"/>
              <a:gd name="connsiteY136" fmla="*/ 280682 h 4939827"/>
              <a:gd name="connsiteX137" fmla="*/ 4807427 w 12192000"/>
              <a:gd name="connsiteY137" fmla="*/ 276835 h 4939827"/>
              <a:gd name="connsiteX138" fmla="*/ 5028933 w 12192000"/>
              <a:gd name="connsiteY138" fmla="*/ 183887 h 4939827"/>
              <a:gd name="connsiteX139" fmla="*/ 5093642 w 12192000"/>
              <a:gd name="connsiteY139" fmla="*/ 177214 h 4939827"/>
              <a:gd name="connsiteX140" fmla="*/ 5102642 w 12192000"/>
              <a:gd name="connsiteY140" fmla="*/ 186816 h 4939827"/>
              <a:gd name="connsiteX141" fmla="*/ 5193590 w 12192000"/>
              <a:gd name="connsiteY141" fmla="*/ 156458 h 4939827"/>
              <a:gd name="connsiteX142" fmla="*/ 5323922 w 12192000"/>
              <a:gd name="connsiteY142" fmla="*/ 146332 h 4939827"/>
              <a:gd name="connsiteX143" fmla="*/ 5421860 w 12192000"/>
              <a:gd name="connsiteY143" fmla="*/ 167298 h 4939827"/>
              <a:gd name="connsiteX144" fmla="*/ 5476948 w 12192000"/>
              <a:gd name="connsiteY144" fmla="*/ 173249 h 4939827"/>
              <a:gd name="connsiteX145" fmla="*/ 5516842 w 12192000"/>
              <a:gd name="connsiteY145" fmla="*/ 184018 h 4939827"/>
              <a:gd name="connsiteX146" fmla="*/ 5619415 w 12192000"/>
              <a:gd name="connsiteY146" fmla="*/ 176781 h 4939827"/>
              <a:gd name="connsiteX147" fmla="*/ 5789867 w 12192000"/>
              <a:gd name="connsiteY147" fmla="*/ 150304 h 4939827"/>
              <a:gd name="connsiteX148" fmla="*/ 5825953 w 12192000"/>
              <a:gd name="connsiteY148" fmla="*/ 147907 h 4939827"/>
              <a:gd name="connsiteX149" fmla="*/ 5856168 w 12192000"/>
              <a:gd name="connsiteY149" fmla="*/ 158719 h 4939827"/>
              <a:gd name="connsiteX150" fmla="*/ 5862476 w 12192000"/>
              <a:gd name="connsiteY150" fmla="*/ 172447 h 4939827"/>
              <a:gd name="connsiteX151" fmla="*/ 5882195 w 12192000"/>
              <a:gd name="connsiteY151" fmla="*/ 173195 h 4939827"/>
              <a:gd name="connsiteX152" fmla="*/ 5887271 w 12192000"/>
              <a:gd name="connsiteY152" fmla="*/ 176084 h 4939827"/>
              <a:gd name="connsiteX153" fmla="*/ 5921577 w 12192000"/>
              <a:gd name="connsiteY153" fmla="*/ 169858 h 4939827"/>
              <a:gd name="connsiteX154" fmla="*/ 5983240 w 12192000"/>
              <a:gd name="connsiteY154" fmla="*/ 152755 h 4939827"/>
              <a:gd name="connsiteX155" fmla="*/ 6152287 w 12192000"/>
              <a:gd name="connsiteY155" fmla="*/ 116736 h 4939827"/>
              <a:gd name="connsiteX156" fmla="*/ 6415830 w 12192000"/>
              <a:gd name="connsiteY156" fmla="*/ 136006 h 4939827"/>
              <a:gd name="connsiteX157" fmla="*/ 6756965 w 12192000"/>
              <a:gd name="connsiteY157" fmla="*/ 57636 h 4939827"/>
              <a:gd name="connsiteX158" fmla="*/ 6819400 w 12192000"/>
              <a:gd name="connsiteY158" fmla="*/ 30742 h 4939827"/>
              <a:gd name="connsiteX159" fmla="*/ 6986370 w 12192000"/>
              <a:gd name="connsiteY159" fmla="*/ 12659 h 4939827"/>
              <a:gd name="connsiteX160" fmla="*/ 6989536 w 12192000"/>
              <a:gd name="connsiteY160" fmla="*/ 14528 h 4939827"/>
              <a:gd name="connsiteX161" fmla="*/ 7015933 w 12192000"/>
              <a:gd name="connsiteY161" fmla="*/ 9653 h 4939827"/>
              <a:gd name="connsiteX162" fmla="*/ 7020592 w 12192000"/>
              <a:gd name="connsiteY162" fmla="*/ 1651 h 4939827"/>
              <a:gd name="connsiteX163" fmla="*/ 7025905 w 12192000"/>
              <a:gd name="connsiteY163"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152287 w 12192000"/>
              <a:gd name="connsiteY154" fmla="*/ 116736 h 4939827"/>
              <a:gd name="connsiteX155" fmla="*/ 6415830 w 12192000"/>
              <a:gd name="connsiteY155" fmla="*/ 136006 h 4939827"/>
              <a:gd name="connsiteX156" fmla="*/ 6756965 w 12192000"/>
              <a:gd name="connsiteY156" fmla="*/ 57636 h 4939827"/>
              <a:gd name="connsiteX157" fmla="*/ 6819400 w 12192000"/>
              <a:gd name="connsiteY157" fmla="*/ 30742 h 4939827"/>
              <a:gd name="connsiteX158" fmla="*/ 6986370 w 12192000"/>
              <a:gd name="connsiteY158" fmla="*/ 12659 h 4939827"/>
              <a:gd name="connsiteX159" fmla="*/ 6989536 w 12192000"/>
              <a:gd name="connsiteY159" fmla="*/ 14528 h 4939827"/>
              <a:gd name="connsiteX160" fmla="*/ 7015933 w 12192000"/>
              <a:gd name="connsiteY160" fmla="*/ 9653 h 4939827"/>
              <a:gd name="connsiteX161" fmla="*/ 7020592 w 12192000"/>
              <a:gd name="connsiteY161" fmla="*/ 1651 h 4939827"/>
              <a:gd name="connsiteX162" fmla="*/ 7025905 w 12192000"/>
              <a:gd name="connsiteY162"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5983240 w 12192000"/>
              <a:gd name="connsiteY153" fmla="*/ 152755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5921577 w 12192000"/>
              <a:gd name="connsiteY152" fmla="*/ 169858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887271 w 12192000"/>
              <a:gd name="connsiteY151" fmla="*/ 176084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01067 w 12192000"/>
              <a:gd name="connsiteY31" fmla="*/ 270114 h 4939827"/>
              <a:gd name="connsiteX32" fmla="*/ 8672650 w 12192000"/>
              <a:gd name="connsiteY32" fmla="*/ 254821 h 4939827"/>
              <a:gd name="connsiteX33" fmla="*/ 8785543 w 12192000"/>
              <a:gd name="connsiteY33" fmla="*/ 263406 h 4939827"/>
              <a:gd name="connsiteX34" fmla="*/ 8830588 w 12192000"/>
              <a:gd name="connsiteY34" fmla="*/ 265483 h 4939827"/>
              <a:gd name="connsiteX35" fmla="*/ 8905142 w 12192000"/>
              <a:gd name="connsiteY35" fmla="*/ 264958 h 4939827"/>
              <a:gd name="connsiteX36" fmla="*/ 8968582 w 12192000"/>
              <a:gd name="connsiteY36" fmla="*/ 262728 h 4939827"/>
              <a:gd name="connsiteX37" fmla="*/ 8972994 w 12192000"/>
              <a:gd name="connsiteY37" fmla="*/ 263284 h 4939827"/>
              <a:gd name="connsiteX38" fmla="*/ 9004605 w 12192000"/>
              <a:gd name="connsiteY38" fmla="*/ 258041 h 4939827"/>
              <a:gd name="connsiteX39" fmla="*/ 9016165 w 12192000"/>
              <a:gd name="connsiteY39" fmla="*/ 261258 h 4939827"/>
              <a:gd name="connsiteX40" fmla="*/ 9043297 w 12192000"/>
              <a:gd name="connsiteY40" fmla="*/ 281547 h 4939827"/>
              <a:gd name="connsiteX41" fmla="*/ 9048315 w 12192000"/>
              <a:gd name="connsiteY41" fmla="*/ 279264 h 4939827"/>
              <a:gd name="connsiteX42" fmla="*/ 9054706 w 12192000"/>
              <a:gd name="connsiteY42" fmla="*/ 278538 h 4939827"/>
              <a:gd name="connsiteX43" fmla="*/ 9070919 w 12192000"/>
              <a:gd name="connsiteY43" fmla="*/ 281810 h 4939827"/>
              <a:gd name="connsiteX44" fmla="*/ 9076813 w 12192000"/>
              <a:gd name="connsiteY44" fmla="*/ 283909 h 4939827"/>
              <a:gd name="connsiteX45" fmla="*/ 9085871 w 12192000"/>
              <a:gd name="connsiteY45" fmla="*/ 285133 h 4939827"/>
              <a:gd name="connsiteX46" fmla="*/ 9086159 w 12192000"/>
              <a:gd name="connsiteY46" fmla="*/ 284887 h 4939827"/>
              <a:gd name="connsiteX47" fmla="*/ 9134606 w 12192000"/>
              <a:gd name="connsiteY47" fmla="*/ 288168 h 4939827"/>
              <a:gd name="connsiteX48" fmla="*/ 9195590 w 12192000"/>
              <a:gd name="connsiteY48" fmla="*/ 279568 h 4939827"/>
              <a:gd name="connsiteX49" fmla="*/ 9219336 w 12192000"/>
              <a:gd name="connsiteY49" fmla="*/ 278133 h 4939827"/>
              <a:gd name="connsiteX50" fmla="*/ 9232362 w 12192000"/>
              <a:gd name="connsiteY50" fmla="*/ 275894 h 4939827"/>
              <a:gd name="connsiteX51" fmla="*/ 9233396 w 12192000"/>
              <a:gd name="connsiteY51" fmla="*/ 274803 h 4939827"/>
              <a:gd name="connsiteX52" fmla="*/ 9256213 w 12192000"/>
              <a:gd name="connsiteY52" fmla="*/ 281576 h 4939827"/>
              <a:gd name="connsiteX53" fmla="*/ 9371484 w 12192000"/>
              <a:gd name="connsiteY53" fmla="*/ 329634 h 4939827"/>
              <a:gd name="connsiteX54" fmla="*/ 9404829 w 12192000"/>
              <a:gd name="connsiteY54" fmla="*/ 339038 h 4939827"/>
              <a:gd name="connsiteX55" fmla="*/ 9427021 w 12192000"/>
              <a:gd name="connsiteY55" fmla="*/ 358784 h 4939827"/>
              <a:gd name="connsiteX56" fmla="*/ 9670844 w 12192000"/>
              <a:gd name="connsiteY56" fmla="*/ 405128 h 4939827"/>
              <a:gd name="connsiteX57" fmla="*/ 9816083 w 12192000"/>
              <a:gd name="connsiteY57" fmla="*/ 416573 h 4939827"/>
              <a:gd name="connsiteX58" fmla="*/ 9936741 w 12192000"/>
              <a:gd name="connsiteY58" fmla="*/ 437044 h 4939827"/>
              <a:gd name="connsiteX59" fmla="*/ 10050093 w 12192000"/>
              <a:gd name="connsiteY59" fmla="*/ 443783 h 4939827"/>
              <a:gd name="connsiteX60" fmla="*/ 10130090 w 12192000"/>
              <a:gd name="connsiteY60" fmla="*/ 459520 h 4939827"/>
              <a:gd name="connsiteX61" fmla="*/ 10173456 w 12192000"/>
              <a:gd name="connsiteY61" fmla="*/ 457749 h 4939827"/>
              <a:gd name="connsiteX62" fmla="*/ 10218232 w 12192000"/>
              <a:gd name="connsiteY62" fmla="*/ 459820 h 4939827"/>
              <a:gd name="connsiteX63" fmla="*/ 10354176 w 12192000"/>
              <a:gd name="connsiteY63" fmla="*/ 471377 h 4939827"/>
              <a:gd name="connsiteX64" fmla="*/ 10430681 w 12192000"/>
              <a:gd name="connsiteY64" fmla="*/ 481226 h 4939827"/>
              <a:gd name="connsiteX65" fmla="*/ 10478169 w 12192000"/>
              <a:gd name="connsiteY65" fmla="*/ 481774 h 4939827"/>
              <a:gd name="connsiteX66" fmla="*/ 10540907 w 12192000"/>
              <a:gd name="connsiteY66" fmla="*/ 485607 h 4939827"/>
              <a:gd name="connsiteX67" fmla="*/ 10614941 w 12192000"/>
              <a:gd name="connsiteY67" fmla="*/ 487592 h 4939827"/>
              <a:gd name="connsiteX68" fmla="*/ 10674098 w 12192000"/>
              <a:gd name="connsiteY68" fmla="*/ 521656 h 4939827"/>
              <a:gd name="connsiteX69" fmla="*/ 10874834 w 12192000"/>
              <a:gd name="connsiteY69" fmla="*/ 574867 h 4939827"/>
              <a:gd name="connsiteX70" fmla="*/ 10944981 w 12192000"/>
              <a:gd name="connsiteY70" fmla="*/ 615042 h 4939827"/>
              <a:gd name="connsiteX71" fmla="*/ 11006376 w 12192000"/>
              <a:gd name="connsiteY71" fmla="*/ 645957 h 4939827"/>
              <a:gd name="connsiteX72" fmla="*/ 11076308 w 12192000"/>
              <a:gd name="connsiteY72" fmla="*/ 675698 h 4939827"/>
              <a:gd name="connsiteX73" fmla="*/ 11148789 w 12192000"/>
              <a:gd name="connsiteY73" fmla="*/ 685041 h 4939827"/>
              <a:gd name="connsiteX74" fmla="*/ 11249129 w 12192000"/>
              <a:gd name="connsiteY74" fmla="*/ 684218 h 4939827"/>
              <a:gd name="connsiteX75" fmla="*/ 11299915 w 12192000"/>
              <a:gd name="connsiteY75" fmla="*/ 692177 h 4939827"/>
              <a:gd name="connsiteX76" fmla="*/ 11386973 w 12192000"/>
              <a:gd name="connsiteY76" fmla="*/ 708209 h 4939827"/>
              <a:gd name="connsiteX77" fmla="*/ 11500105 w 12192000"/>
              <a:gd name="connsiteY77" fmla="*/ 735014 h 4939827"/>
              <a:gd name="connsiteX78" fmla="*/ 11621735 w 12192000"/>
              <a:gd name="connsiteY78" fmla="*/ 789584 h 4939827"/>
              <a:gd name="connsiteX79" fmla="*/ 11691200 w 12192000"/>
              <a:gd name="connsiteY79" fmla="*/ 867902 h 4939827"/>
              <a:gd name="connsiteX80" fmla="*/ 11819427 w 12192000"/>
              <a:gd name="connsiteY80" fmla="*/ 911634 h 4939827"/>
              <a:gd name="connsiteX81" fmla="*/ 11969720 w 12192000"/>
              <a:gd name="connsiteY81" fmla="*/ 964737 h 4939827"/>
              <a:gd name="connsiteX82" fmla="*/ 12055766 w 12192000"/>
              <a:gd name="connsiteY82" fmla="*/ 991268 h 4939827"/>
              <a:gd name="connsiteX83" fmla="*/ 12171539 w 12192000"/>
              <a:gd name="connsiteY83" fmla="*/ 995427 h 4939827"/>
              <a:gd name="connsiteX84" fmla="*/ 12187831 w 12192000"/>
              <a:gd name="connsiteY84" fmla="*/ 996580 h 4939827"/>
              <a:gd name="connsiteX85" fmla="*/ 12192000 w 12192000"/>
              <a:gd name="connsiteY85" fmla="*/ 996726 h 4939827"/>
              <a:gd name="connsiteX86" fmla="*/ 12192000 w 12192000"/>
              <a:gd name="connsiteY86" fmla="*/ 4939827 h 4939827"/>
              <a:gd name="connsiteX87" fmla="*/ 0 w 12192000"/>
              <a:gd name="connsiteY87" fmla="*/ 4939827 h 4939827"/>
              <a:gd name="connsiteX88" fmla="*/ 0 w 12192000"/>
              <a:gd name="connsiteY88" fmla="*/ 512043 h 4939827"/>
              <a:gd name="connsiteX89" fmla="*/ 7381 w 12192000"/>
              <a:gd name="connsiteY89" fmla="*/ 512580 h 4939827"/>
              <a:gd name="connsiteX90" fmla="*/ 100029 w 12192000"/>
              <a:gd name="connsiteY90" fmla="*/ 504758 h 4939827"/>
              <a:gd name="connsiteX91" fmla="*/ 155244 w 12192000"/>
              <a:gd name="connsiteY91" fmla="*/ 525130 h 4939827"/>
              <a:gd name="connsiteX92" fmla="*/ 254366 w 12192000"/>
              <a:gd name="connsiteY92" fmla="*/ 534449 h 4939827"/>
              <a:gd name="connsiteX93" fmla="*/ 447292 w 12192000"/>
              <a:gd name="connsiteY93" fmla="*/ 542725 h 4939827"/>
              <a:gd name="connsiteX94" fmla="*/ 628105 w 12192000"/>
              <a:gd name="connsiteY94" fmla="*/ 547853 h 4939827"/>
              <a:gd name="connsiteX95" fmla="*/ 783146 w 12192000"/>
              <a:gd name="connsiteY95" fmla="*/ 591799 h 4939827"/>
              <a:gd name="connsiteX96" fmla="*/ 1043676 w 12192000"/>
              <a:gd name="connsiteY96" fmla="*/ 591887 h 4939827"/>
              <a:gd name="connsiteX97" fmla="*/ 1281816 w 12192000"/>
              <a:gd name="connsiteY97" fmla="*/ 520946 h 4939827"/>
              <a:gd name="connsiteX98" fmla="*/ 1486347 w 12192000"/>
              <a:gd name="connsiteY98" fmla="*/ 487310 h 4939827"/>
              <a:gd name="connsiteX99" fmla="*/ 1568079 w 12192000"/>
              <a:gd name="connsiteY99" fmla="*/ 462531 h 4939827"/>
              <a:gd name="connsiteX100" fmla="*/ 1622516 w 12192000"/>
              <a:gd name="connsiteY100" fmla="*/ 466058 h 4939827"/>
              <a:gd name="connsiteX101" fmla="*/ 1655457 w 12192000"/>
              <a:gd name="connsiteY101" fmla="*/ 465359 h 4939827"/>
              <a:gd name="connsiteX102" fmla="*/ 1717454 w 12192000"/>
              <a:gd name="connsiteY102" fmla="*/ 417203 h 4939827"/>
              <a:gd name="connsiteX103" fmla="*/ 1913794 w 12192000"/>
              <a:gd name="connsiteY103" fmla="*/ 365255 h 4939827"/>
              <a:gd name="connsiteX104" fmla="*/ 2129762 w 12192000"/>
              <a:gd name="connsiteY104" fmla="*/ 367832 h 4939827"/>
              <a:gd name="connsiteX105" fmla="*/ 2376970 w 12192000"/>
              <a:gd name="connsiteY105" fmla="*/ 350129 h 4939827"/>
              <a:gd name="connsiteX106" fmla="*/ 2480155 w 12192000"/>
              <a:gd name="connsiteY106" fmla="*/ 359227 h 4939827"/>
              <a:gd name="connsiteX107" fmla="*/ 2586782 w 12192000"/>
              <a:gd name="connsiteY107" fmla="*/ 339352 h 4939827"/>
              <a:gd name="connsiteX108" fmla="*/ 2679617 w 12192000"/>
              <a:gd name="connsiteY108" fmla="*/ 305383 h 4939827"/>
              <a:gd name="connsiteX109" fmla="*/ 2788947 w 12192000"/>
              <a:gd name="connsiteY109" fmla="*/ 250375 h 4939827"/>
              <a:gd name="connsiteX110" fmla="*/ 2965530 w 12192000"/>
              <a:gd name="connsiteY110" fmla="*/ 245958 h 4939827"/>
              <a:gd name="connsiteX111" fmla="*/ 3103677 w 12192000"/>
              <a:gd name="connsiteY111" fmla="*/ 209527 h 4939827"/>
              <a:gd name="connsiteX112" fmla="*/ 3126759 w 12192000"/>
              <a:gd name="connsiteY112" fmla="*/ 211226 h 4939827"/>
              <a:gd name="connsiteX113" fmla="*/ 3164020 w 12192000"/>
              <a:gd name="connsiteY113" fmla="*/ 212779 h 4939827"/>
              <a:gd name="connsiteX114" fmla="*/ 3285019 w 12192000"/>
              <a:gd name="connsiteY114" fmla="*/ 220535 h 4939827"/>
              <a:gd name="connsiteX115" fmla="*/ 3365154 w 12192000"/>
              <a:gd name="connsiteY115" fmla="*/ 226416 h 4939827"/>
              <a:gd name="connsiteX116" fmla="*/ 3367507 w 12192000"/>
              <a:gd name="connsiteY116" fmla="*/ 225416 h 4939827"/>
              <a:gd name="connsiteX117" fmla="*/ 3387567 w 12192000"/>
              <a:gd name="connsiteY117" fmla="*/ 227103 h 4939827"/>
              <a:gd name="connsiteX118" fmla="*/ 3498001 w 12192000"/>
              <a:gd name="connsiteY118" fmla="*/ 231941 h 4939827"/>
              <a:gd name="connsiteX119" fmla="*/ 3561557 w 12192000"/>
              <a:gd name="connsiteY119" fmla="*/ 228095 h 4939827"/>
              <a:gd name="connsiteX120" fmla="*/ 3611920 w 12192000"/>
              <a:gd name="connsiteY120" fmla="*/ 218094 h 4939827"/>
              <a:gd name="connsiteX121" fmla="*/ 3620528 w 12192000"/>
              <a:gd name="connsiteY121" fmla="*/ 218788 h 4939827"/>
              <a:gd name="connsiteX122" fmla="*/ 3620766 w 12192000"/>
              <a:gd name="connsiteY122" fmla="*/ 218511 h 4939827"/>
              <a:gd name="connsiteX123" fmla="*/ 3629977 w 12192000"/>
              <a:gd name="connsiteY123" fmla="*/ 218664 h 4939827"/>
              <a:gd name="connsiteX124" fmla="*/ 3636217 w 12192000"/>
              <a:gd name="connsiteY124" fmla="*/ 220048 h 4939827"/>
              <a:gd name="connsiteX125" fmla="*/ 3709484 w 12192000"/>
              <a:gd name="connsiteY125" fmla="*/ 186927 h 4939827"/>
              <a:gd name="connsiteX126" fmla="*/ 3761342 w 12192000"/>
              <a:gd name="connsiteY126" fmla="*/ 177474 h 4939827"/>
              <a:gd name="connsiteX127" fmla="*/ 3799748 w 12192000"/>
              <a:gd name="connsiteY127" fmla="*/ 167154 h 4939827"/>
              <a:gd name="connsiteX128" fmla="*/ 3922756 w 12192000"/>
              <a:gd name="connsiteY128" fmla="*/ 194044 h 4939827"/>
              <a:gd name="connsiteX129" fmla="*/ 4028476 w 12192000"/>
              <a:gd name="connsiteY129" fmla="*/ 223679 h 4939827"/>
              <a:gd name="connsiteX130" fmla="*/ 4191582 w 12192000"/>
              <a:gd name="connsiteY130" fmla="*/ 238952 h 4939827"/>
              <a:gd name="connsiteX131" fmla="*/ 4251024 w 12192000"/>
              <a:gd name="connsiteY131" fmla="*/ 240874 h 4939827"/>
              <a:gd name="connsiteX132" fmla="*/ 4355275 w 12192000"/>
              <a:gd name="connsiteY132" fmla="*/ 260205 h 4939827"/>
              <a:gd name="connsiteX133" fmla="*/ 4423807 w 12192000"/>
              <a:gd name="connsiteY133" fmla="*/ 270366 h 4939827"/>
              <a:gd name="connsiteX134" fmla="*/ 4558432 w 12192000"/>
              <a:gd name="connsiteY134" fmla="*/ 269194 h 4939827"/>
              <a:gd name="connsiteX135" fmla="*/ 4635061 w 12192000"/>
              <a:gd name="connsiteY135" fmla="*/ 280682 h 4939827"/>
              <a:gd name="connsiteX136" fmla="*/ 4807427 w 12192000"/>
              <a:gd name="connsiteY136" fmla="*/ 276835 h 4939827"/>
              <a:gd name="connsiteX137" fmla="*/ 5028933 w 12192000"/>
              <a:gd name="connsiteY137" fmla="*/ 183887 h 4939827"/>
              <a:gd name="connsiteX138" fmla="*/ 5093642 w 12192000"/>
              <a:gd name="connsiteY138" fmla="*/ 177214 h 4939827"/>
              <a:gd name="connsiteX139" fmla="*/ 5102642 w 12192000"/>
              <a:gd name="connsiteY139" fmla="*/ 186816 h 4939827"/>
              <a:gd name="connsiteX140" fmla="*/ 5193590 w 12192000"/>
              <a:gd name="connsiteY140" fmla="*/ 156458 h 4939827"/>
              <a:gd name="connsiteX141" fmla="*/ 5323922 w 12192000"/>
              <a:gd name="connsiteY141" fmla="*/ 146332 h 4939827"/>
              <a:gd name="connsiteX142" fmla="*/ 5421860 w 12192000"/>
              <a:gd name="connsiteY142" fmla="*/ 167298 h 4939827"/>
              <a:gd name="connsiteX143" fmla="*/ 5476948 w 12192000"/>
              <a:gd name="connsiteY143" fmla="*/ 173249 h 4939827"/>
              <a:gd name="connsiteX144" fmla="*/ 5516842 w 12192000"/>
              <a:gd name="connsiteY144" fmla="*/ 184018 h 4939827"/>
              <a:gd name="connsiteX145" fmla="*/ 5619415 w 12192000"/>
              <a:gd name="connsiteY145" fmla="*/ 176781 h 4939827"/>
              <a:gd name="connsiteX146" fmla="*/ 5789867 w 12192000"/>
              <a:gd name="connsiteY146" fmla="*/ 150304 h 4939827"/>
              <a:gd name="connsiteX147" fmla="*/ 5825953 w 12192000"/>
              <a:gd name="connsiteY147" fmla="*/ 147907 h 4939827"/>
              <a:gd name="connsiteX148" fmla="*/ 5856168 w 12192000"/>
              <a:gd name="connsiteY148" fmla="*/ 158719 h 4939827"/>
              <a:gd name="connsiteX149" fmla="*/ 5862476 w 12192000"/>
              <a:gd name="connsiteY149" fmla="*/ 172447 h 4939827"/>
              <a:gd name="connsiteX150" fmla="*/ 5882195 w 12192000"/>
              <a:gd name="connsiteY150" fmla="*/ 173195 h 4939827"/>
              <a:gd name="connsiteX151" fmla="*/ 5952585 w 12192000"/>
              <a:gd name="connsiteY151" fmla="*/ 161012 h 4939827"/>
              <a:gd name="connsiteX152" fmla="*/ 6001964 w 12192000"/>
              <a:gd name="connsiteY152" fmla="*/ 154786 h 4939827"/>
              <a:gd name="connsiteX153" fmla="*/ 6184207 w 12192000"/>
              <a:gd name="connsiteY153" fmla="*/ 132658 h 4939827"/>
              <a:gd name="connsiteX154" fmla="*/ 6415830 w 12192000"/>
              <a:gd name="connsiteY154" fmla="*/ 136006 h 4939827"/>
              <a:gd name="connsiteX155" fmla="*/ 6756965 w 12192000"/>
              <a:gd name="connsiteY155" fmla="*/ 57636 h 4939827"/>
              <a:gd name="connsiteX156" fmla="*/ 6819400 w 12192000"/>
              <a:gd name="connsiteY156" fmla="*/ 30742 h 4939827"/>
              <a:gd name="connsiteX157" fmla="*/ 6986370 w 12192000"/>
              <a:gd name="connsiteY157" fmla="*/ 12659 h 4939827"/>
              <a:gd name="connsiteX158" fmla="*/ 6989536 w 12192000"/>
              <a:gd name="connsiteY158" fmla="*/ 14528 h 4939827"/>
              <a:gd name="connsiteX159" fmla="*/ 7015933 w 12192000"/>
              <a:gd name="connsiteY159" fmla="*/ 9653 h 4939827"/>
              <a:gd name="connsiteX160" fmla="*/ 7020592 w 12192000"/>
              <a:gd name="connsiteY160" fmla="*/ 1651 h 4939827"/>
              <a:gd name="connsiteX161" fmla="*/ 7025905 w 12192000"/>
              <a:gd name="connsiteY161"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256213 w 12192000"/>
              <a:gd name="connsiteY51" fmla="*/ 281576 h 4939827"/>
              <a:gd name="connsiteX52" fmla="*/ 9371484 w 12192000"/>
              <a:gd name="connsiteY52" fmla="*/ 329634 h 4939827"/>
              <a:gd name="connsiteX53" fmla="*/ 9404829 w 12192000"/>
              <a:gd name="connsiteY53" fmla="*/ 339038 h 4939827"/>
              <a:gd name="connsiteX54" fmla="*/ 9427021 w 12192000"/>
              <a:gd name="connsiteY54" fmla="*/ 358784 h 4939827"/>
              <a:gd name="connsiteX55" fmla="*/ 9670844 w 12192000"/>
              <a:gd name="connsiteY55" fmla="*/ 405128 h 4939827"/>
              <a:gd name="connsiteX56" fmla="*/ 9816083 w 12192000"/>
              <a:gd name="connsiteY56" fmla="*/ 416573 h 4939827"/>
              <a:gd name="connsiteX57" fmla="*/ 9936741 w 12192000"/>
              <a:gd name="connsiteY57" fmla="*/ 437044 h 4939827"/>
              <a:gd name="connsiteX58" fmla="*/ 10050093 w 12192000"/>
              <a:gd name="connsiteY58" fmla="*/ 443783 h 4939827"/>
              <a:gd name="connsiteX59" fmla="*/ 10130090 w 12192000"/>
              <a:gd name="connsiteY59" fmla="*/ 459520 h 4939827"/>
              <a:gd name="connsiteX60" fmla="*/ 10173456 w 12192000"/>
              <a:gd name="connsiteY60" fmla="*/ 457749 h 4939827"/>
              <a:gd name="connsiteX61" fmla="*/ 10218232 w 12192000"/>
              <a:gd name="connsiteY61" fmla="*/ 459820 h 4939827"/>
              <a:gd name="connsiteX62" fmla="*/ 10354176 w 12192000"/>
              <a:gd name="connsiteY62" fmla="*/ 471377 h 4939827"/>
              <a:gd name="connsiteX63" fmla="*/ 10430681 w 12192000"/>
              <a:gd name="connsiteY63" fmla="*/ 481226 h 4939827"/>
              <a:gd name="connsiteX64" fmla="*/ 10478169 w 12192000"/>
              <a:gd name="connsiteY64" fmla="*/ 481774 h 4939827"/>
              <a:gd name="connsiteX65" fmla="*/ 10540907 w 12192000"/>
              <a:gd name="connsiteY65" fmla="*/ 485607 h 4939827"/>
              <a:gd name="connsiteX66" fmla="*/ 10614941 w 12192000"/>
              <a:gd name="connsiteY66" fmla="*/ 487592 h 4939827"/>
              <a:gd name="connsiteX67" fmla="*/ 10674098 w 12192000"/>
              <a:gd name="connsiteY67" fmla="*/ 521656 h 4939827"/>
              <a:gd name="connsiteX68" fmla="*/ 10874834 w 12192000"/>
              <a:gd name="connsiteY68" fmla="*/ 574867 h 4939827"/>
              <a:gd name="connsiteX69" fmla="*/ 10944981 w 12192000"/>
              <a:gd name="connsiteY69" fmla="*/ 615042 h 4939827"/>
              <a:gd name="connsiteX70" fmla="*/ 11006376 w 12192000"/>
              <a:gd name="connsiteY70" fmla="*/ 645957 h 4939827"/>
              <a:gd name="connsiteX71" fmla="*/ 11076308 w 12192000"/>
              <a:gd name="connsiteY71" fmla="*/ 675698 h 4939827"/>
              <a:gd name="connsiteX72" fmla="*/ 11148789 w 12192000"/>
              <a:gd name="connsiteY72" fmla="*/ 685041 h 4939827"/>
              <a:gd name="connsiteX73" fmla="*/ 11249129 w 12192000"/>
              <a:gd name="connsiteY73" fmla="*/ 684218 h 4939827"/>
              <a:gd name="connsiteX74" fmla="*/ 11299915 w 12192000"/>
              <a:gd name="connsiteY74" fmla="*/ 692177 h 4939827"/>
              <a:gd name="connsiteX75" fmla="*/ 11386973 w 12192000"/>
              <a:gd name="connsiteY75" fmla="*/ 708209 h 4939827"/>
              <a:gd name="connsiteX76" fmla="*/ 11500105 w 12192000"/>
              <a:gd name="connsiteY76" fmla="*/ 735014 h 4939827"/>
              <a:gd name="connsiteX77" fmla="*/ 11621735 w 12192000"/>
              <a:gd name="connsiteY77" fmla="*/ 789584 h 4939827"/>
              <a:gd name="connsiteX78" fmla="*/ 11691200 w 12192000"/>
              <a:gd name="connsiteY78" fmla="*/ 867902 h 4939827"/>
              <a:gd name="connsiteX79" fmla="*/ 11819427 w 12192000"/>
              <a:gd name="connsiteY79" fmla="*/ 911634 h 4939827"/>
              <a:gd name="connsiteX80" fmla="*/ 11969720 w 12192000"/>
              <a:gd name="connsiteY80" fmla="*/ 964737 h 4939827"/>
              <a:gd name="connsiteX81" fmla="*/ 12055766 w 12192000"/>
              <a:gd name="connsiteY81" fmla="*/ 991268 h 4939827"/>
              <a:gd name="connsiteX82" fmla="*/ 12171539 w 12192000"/>
              <a:gd name="connsiteY82" fmla="*/ 995427 h 4939827"/>
              <a:gd name="connsiteX83" fmla="*/ 12187831 w 12192000"/>
              <a:gd name="connsiteY83" fmla="*/ 996580 h 4939827"/>
              <a:gd name="connsiteX84" fmla="*/ 12192000 w 12192000"/>
              <a:gd name="connsiteY84" fmla="*/ 996726 h 4939827"/>
              <a:gd name="connsiteX85" fmla="*/ 12192000 w 12192000"/>
              <a:gd name="connsiteY85" fmla="*/ 4939827 h 4939827"/>
              <a:gd name="connsiteX86" fmla="*/ 0 w 12192000"/>
              <a:gd name="connsiteY86" fmla="*/ 4939827 h 4939827"/>
              <a:gd name="connsiteX87" fmla="*/ 0 w 12192000"/>
              <a:gd name="connsiteY87" fmla="*/ 512043 h 4939827"/>
              <a:gd name="connsiteX88" fmla="*/ 7381 w 12192000"/>
              <a:gd name="connsiteY88" fmla="*/ 512580 h 4939827"/>
              <a:gd name="connsiteX89" fmla="*/ 100029 w 12192000"/>
              <a:gd name="connsiteY89" fmla="*/ 504758 h 4939827"/>
              <a:gd name="connsiteX90" fmla="*/ 155244 w 12192000"/>
              <a:gd name="connsiteY90" fmla="*/ 525130 h 4939827"/>
              <a:gd name="connsiteX91" fmla="*/ 254366 w 12192000"/>
              <a:gd name="connsiteY91" fmla="*/ 534449 h 4939827"/>
              <a:gd name="connsiteX92" fmla="*/ 447292 w 12192000"/>
              <a:gd name="connsiteY92" fmla="*/ 542725 h 4939827"/>
              <a:gd name="connsiteX93" fmla="*/ 628105 w 12192000"/>
              <a:gd name="connsiteY93" fmla="*/ 547853 h 4939827"/>
              <a:gd name="connsiteX94" fmla="*/ 783146 w 12192000"/>
              <a:gd name="connsiteY94" fmla="*/ 591799 h 4939827"/>
              <a:gd name="connsiteX95" fmla="*/ 1043676 w 12192000"/>
              <a:gd name="connsiteY95" fmla="*/ 591887 h 4939827"/>
              <a:gd name="connsiteX96" fmla="*/ 1281816 w 12192000"/>
              <a:gd name="connsiteY96" fmla="*/ 520946 h 4939827"/>
              <a:gd name="connsiteX97" fmla="*/ 1486347 w 12192000"/>
              <a:gd name="connsiteY97" fmla="*/ 487310 h 4939827"/>
              <a:gd name="connsiteX98" fmla="*/ 1568079 w 12192000"/>
              <a:gd name="connsiteY98" fmla="*/ 462531 h 4939827"/>
              <a:gd name="connsiteX99" fmla="*/ 1622516 w 12192000"/>
              <a:gd name="connsiteY99" fmla="*/ 466058 h 4939827"/>
              <a:gd name="connsiteX100" fmla="*/ 1655457 w 12192000"/>
              <a:gd name="connsiteY100" fmla="*/ 465359 h 4939827"/>
              <a:gd name="connsiteX101" fmla="*/ 1717454 w 12192000"/>
              <a:gd name="connsiteY101" fmla="*/ 417203 h 4939827"/>
              <a:gd name="connsiteX102" fmla="*/ 1913794 w 12192000"/>
              <a:gd name="connsiteY102" fmla="*/ 365255 h 4939827"/>
              <a:gd name="connsiteX103" fmla="*/ 2129762 w 12192000"/>
              <a:gd name="connsiteY103" fmla="*/ 367832 h 4939827"/>
              <a:gd name="connsiteX104" fmla="*/ 2376970 w 12192000"/>
              <a:gd name="connsiteY104" fmla="*/ 350129 h 4939827"/>
              <a:gd name="connsiteX105" fmla="*/ 2480155 w 12192000"/>
              <a:gd name="connsiteY105" fmla="*/ 359227 h 4939827"/>
              <a:gd name="connsiteX106" fmla="*/ 2586782 w 12192000"/>
              <a:gd name="connsiteY106" fmla="*/ 339352 h 4939827"/>
              <a:gd name="connsiteX107" fmla="*/ 2679617 w 12192000"/>
              <a:gd name="connsiteY107" fmla="*/ 305383 h 4939827"/>
              <a:gd name="connsiteX108" fmla="*/ 2788947 w 12192000"/>
              <a:gd name="connsiteY108" fmla="*/ 250375 h 4939827"/>
              <a:gd name="connsiteX109" fmla="*/ 2965530 w 12192000"/>
              <a:gd name="connsiteY109" fmla="*/ 245958 h 4939827"/>
              <a:gd name="connsiteX110" fmla="*/ 3103677 w 12192000"/>
              <a:gd name="connsiteY110" fmla="*/ 209527 h 4939827"/>
              <a:gd name="connsiteX111" fmla="*/ 3126759 w 12192000"/>
              <a:gd name="connsiteY111" fmla="*/ 211226 h 4939827"/>
              <a:gd name="connsiteX112" fmla="*/ 3164020 w 12192000"/>
              <a:gd name="connsiteY112" fmla="*/ 212779 h 4939827"/>
              <a:gd name="connsiteX113" fmla="*/ 3285019 w 12192000"/>
              <a:gd name="connsiteY113" fmla="*/ 220535 h 4939827"/>
              <a:gd name="connsiteX114" fmla="*/ 3365154 w 12192000"/>
              <a:gd name="connsiteY114" fmla="*/ 226416 h 4939827"/>
              <a:gd name="connsiteX115" fmla="*/ 3367507 w 12192000"/>
              <a:gd name="connsiteY115" fmla="*/ 225416 h 4939827"/>
              <a:gd name="connsiteX116" fmla="*/ 3387567 w 12192000"/>
              <a:gd name="connsiteY116" fmla="*/ 227103 h 4939827"/>
              <a:gd name="connsiteX117" fmla="*/ 3498001 w 12192000"/>
              <a:gd name="connsiteY117" fmla="*/ 231941 h 4939827"/>
              <a:gd name="connsiteX118" fmla="*/ 3561557 w 12192000"/>
              <a:gd name="connsiteY118" fmla="*/ 228095 h 4939827"/>
              <a:gd name="connsiteX119" fmla="*/ 3611920 w 12192000"/>
              <a:gd name="connsiteY119" fmla="*/ 218094 h 4939827"/>
              <a:gd name="connsiteX120" fmla="*/ 3620528 w 12192000"/>
              <a:gd name="connsiteY120" fmla="*/ 218788 h 4939827"/>
              <a:gd name="connsiteX121" fmla="*/ 3620766 w 12192000"/>
              <a:gd name="connsiteY121" fmla="*/ 218511 h 4939827"/>
              <a:gd name="connsiteX122" fmla="*/ 3629977 w 12192000"/>
              <a:gd name="connsiteY122" fmla="*/ 218664 h 4939827"/>
              <a:gd name="connsiteX123" fmla="*/ 3636217 w 12192000"/>
              <a:gd name="connsiteY123" fmla="*/ 220048 h 4939827"/>
              <a:gd name="connsiteX124" fmla="*/ 3709484 w 12192000"/>
              <a:gd name="connsiteY124" fmla="*/ 186927 h 4939827"/>
              <a:gd name="connsiteX125" fmla="*/ 3761342 w 12192000"/>
              <a:gd name="connsiteY125" fmla="*/ 177474 h 4939827"/>
              <a:gd name="connsiteX126" fmla="*/ 3799748 w 12192000"/>
              <a:gd name="connsiteY126" fmla="*/ 167154 h 4939827"/>
              <a:gd name="connsiteX127" fmla="*/ 3922756 w 12192000"/>
              <a:gd name="connsiteY127" fmla="*/ 194044 h 4939827"/>
              <a:gd name="connsiteX128" fmla="*/ 4028476 w 12192000"/>
              <a:gd name="connsiteY128" fmla="*/ 223679 h 4939827"/>
              <a:gd name="connsiteX129" fmla="*/ 4191582 w 12192000"/>
              <a:gd name="connsiteY129" fmla="*/ 238952 h 4939827"/>
              <a:gd name="connsiteX130" fmla="*/ 4251024 w 12192000"/>
              <a:gd name="connsiteY130" fmla="*/ 240874 h 4939827"/>
              <a:gd name="connsiteX131" fmla="*/ 4355275 w 12192000"/>
              <a:gd name="connsiteY131" fmla="*/ 260205 h 4939827"/>
              <a:gd name="connsiteX132" fmla="*/ 4423807 w 12192000"/>
              <a:gd name="connsiteY132" fmla="*/ 270366 h 4939827"/>
              <a:gd name="connsiteX133" fmla="*/ 4558432 w 12192000"/>
              <a:gd name="connsiteY133" fmla="*/ 269194 h 4939827"/>
              <a:gd name="connsiteX134" fmla="*/ 4635061 w 12192000"/>
              <a:gd name="connsiteY134" fmla="*/ 280682 h 4939827"/>
              <a:gd name="connsiteX135" fmla="*/ 4807427 w 12192000"/>
              <a:gd name="connsiteY135" fmla="*/ 276835 h 4939827"/>
              <a:gd name="connsiteX136" fmla="*/ 5028933 w 12192000"/>
              <a:gd name="connsiteY136" fmla="*/ 183887 h 4939827"/>
              <a:gd name="connsiteX137" fmla="*/ 5093642 w 12192000"/>
              <a:gd name="connsiteY137" fmla="*/ 177214 h 4939827"/>
              <a:gd name="connsiteX138" fmla="*/ 5102642 w 12192000"/>
              <a:gd name="connsiteY138" fmla="*/ 186816 h 4939827"/>
              <a:gd name="connsiteX139" fmla="*/ 5193590 w 12192000"/>
              <a:gd name="connsiteY139" fmla="*/ 156458 h 4939827"/>
              <a:gd name="connsiteX140" fmla="*/ 5323922 w 12192000"/>
              <a:gd name="connsiteY140" fmla="*/ 146332 h 4939827"/>
              <a:gd name="connsiteX141" fmla="*/ 5421860 w 12192000"/>
              <a:gd name="connsiteY141" fmla="*/ 167298 h 4939827"/>
              <a:gd name="connsiteX142" fmla="*/ 5476948 w 12192000"/>
              <a:gd name="connsiteY142" fmla="*/ 173249 h 4939827"/>
              <a:gd name="connsiteX143" fmla="*/ 5516842 w 12192000"/>
              <a:gd name="connsiteY143" fmla="*/ 184018 h 4939827"/>
              <a:gd name="connsiteX144" fmla="*/ 5619415 w 12192000"/>
              <a:gd name="connsiteY144" fmla="*/ 176781 h 4939827"/>
              <a:gd name="connsiteX145" fmla="*/ 5789867 w 12192000"/>
              <a:gd name="connsiteY145" fmla="*/ 150304 h 4939827"/>
              <a:gd name="connsiteX146" fmla="*/ 5825953 w 12192000"/>
              <a:gd name="connsiteY146" fmla="*/ 147907 h 4939827"/>
              <a:gd name="connsiteX147" fmla="*/ 5856168 w 12192000"/>
              <a:gd name="connsiteY147" fmla="*/ 158719 h 4939827"/>
              <a:gd name="connsiteX148" fmla="*/ 5862476 w 12192000"/>
              <a:gd name="connsiteY148" fmla="*/ 172447 h 4939827"/>
              <a:gd name="connsiteX149" fmla="*/ 5882195 w 12192000"/>
              <a:gd name="connsiteY149" fmla="*/ 173195 h 4939827"/>
              <a:gd name="connsiteX150" fmla="*/ 5952585 w 12192000"/>
              <a:gd name="connsiteY150" fmla="*/ 161012 h 4939827"/>
              <a:gd name="connsiteX151" fmla="*/ 6001964 w 12192000"/>
              <a:gd name="connsiteY151" fmla="*/ 154786 h 4939827"/>
              <a:gd name="connsiteX152" fmla="*/ 6184207 w 12192000"/>
              <a:gd name="connsiteY152" fmla="*/ 132658 h 4939827"/>
              <a:gd name="connsiteX153" fmla="*/ 6415830 w 12192000"/>
              <a:gd name="connsiteY153" fmla="*/ 136006 h 4939827"/>
              <a:gd name="connsiteX154" fmla="*/ 6756965 w 12192000"/>
              <a:gd name="connsiteY154" fmla="*/ 57636 h 4939827"/>
              <a:gd name="connsiteX155" fmla="*/ 6819400 w 12192000"/>
              <a:gd name="connsiteY155" fmla="*/ 30742 h 4939827"/>
              <a:gd name="connsiteX156" fmla="*/ 6986370 w 12192000"/>
              <a:gd name="connsiteY156" fmla="*/ 12659 h 4939827"/>
              <a:gd name="connsiteX157" fmla="*/ 6989536 w 12192000"/>
              <a:gd name="connsiteY157" fmla="*/ 14528 h 4939827"/>
              <a:gd name="connsiteX158" fmla="*/ 7015933 w 12192000"/>
              <a:gd name="connsiteY158" fmla="*/ 9653 h 4939827"/>
              <a:gd name="connsiteX159" fmla="*/ 7020592 w 12192000"/>
              <a:gd name="connsiteY159" fmla="*/ 1651 h 4939827"/>
              <a:gd name="connsiteX160" fmla="*/ 7025905 w 12192000"/>
              <a:gd name="connsiteY160"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33396 w 12192000"/>
              <a:gd name="connsiteY50" fmla="*/ 274803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586687 w 12192000"/>
              <a:gd name="connsiteY30" fmla="*/ 264089 h 4939827"/>
              <a:gd name="connsiteX31" fmla="*/ 8672650 w 12192000"/>
              <a:gd name="connsiteY31" fmla="*/ 254821 h 4939827"/>
              <a:gd name="connsiteX32" fmla="*/ 8785543 w 12192000"/>
              <a:gd name="connsiteY32" fmla="*/ 263406 h 4939827"/>
              <a:gd name="connsiteX33" fmla="*/ 8830588 w 12192000"/>
              <a:gd name="connsiteY33" fmla="*/ 265483 h 4939827"/>
              <a:gd name="connsiteX34" fmla="*/ 8905142 w 12192000"/>
              <a:gd name="connsiteY34" fmla="*/ 264958 h 4939827"/>
              <a:gd name="connsiteX35" fmla="*/ 8968582 w 12192000"/>
              <a:gd name="connsiteY35" fmla="*/ 262728 h 4939827"/>
              <a:gd name="connsiteX36" fmla="*/ 8972994 w 12192000"/>
              <a:gd name="connsiteY36" fmla="*/ 263284 h 4939827"/>
              <a:gd name="connsiteX37" fmla="*/ 9004605 w 12192000"/>
              <a:gd name="connsiteY37" fmla="*/ 258041 h 4939827"/>
              <a:gd name="connsiteX38" fmla="*/ 9016165 w 12192000"/>
              <a:gd name="connsiteY38" fmla="*/ 261258 h 4939827"/>
              <a:gd name="connsiteX39" fmla="*/ 9043297 w 12192000"/>
              <a:gd name="connsiteY39" fmla="*/ 281547 h 4939827"/>
              <a:gd name="connsiteX40" fmla="*/ 9048315 w 12192000"/>
              <a:gd name="connsiteY40" fmla="*/ 279264 h 4939827"/>
              <a:gd name="connsiteX41" fmla="*/ 9054706 w 12192000"/>
              <a:gd name="connsiteY41" fmla="*/ 278538 h 4939827"/>
              <a:gd name="connsiteX42" fmla="*/ 9070919 w 12192000"/>
              <a:gd name="connsiteY42" fmla="*/ 281810 h 4939827"/>
              <a:gd name="connsiteX43" fmla="*/ 9076813 w 12192000"/>
              <a:gd name="connsiteY43" fmla="*/ 283909 h 4939827"/>
              <a:gd name="connsiteX44" fmla="*/ 9085871 w 12192000"/>
              <a:gd name="connsiteY44" fmla="*/ 285133 h 4939827"/>
              <a:gd name="connsiteX45" fmla="*/ 9086159 w 12192000"/>
              <a:gd name="connsiteY45" fmla="*/ 284887 h 4939827"/>
              <a:gd name="connsiteX46" fmla="*/ 9134606 w 12192000"/>
              <a:gd name="connsiteY46" fmla="*/ 288168 h 4939827"/>
              <a:gd name="connsiteX47" fmla="*/ 9195590 w 12192000"/>
              <a:gd name="connsiteY47" fmla="*/ 279568 h 4939827"/>
              <a:gd name="connsiteX48" fmla="*/ 9219336 w 12192000"/>
              <a:gd name="connsiteY48" fmla="*/ 278133 h 4939827"/>
              <a:gd name="connsiteX49" fmla="*/ 9232362 w 12192000"/>
              <a:gd name="connsiteY49" fmla="*/ 275894 h 4939827"/>
              <a:gd name="connsiteX50" fmla="*/ 9283638 w 12192000"/>
              <a:gd name="connsiteY50" fmla="*/ 299924 h 4939827"/>
              <a:gd name="connsiteX51" fmla="*/ 9371484 w 12192000"/>
              <a:gd name="connsiteY51" fmla="*/ 329634 h 4939827"/>
              <a:gd name="connsiteX52" fmla="*/ 9404829 w 12192000"/>
              <a:gd name="connsiteY52" fmla="*/ 339038 h 4939827"/>
              <a:gd name="connsiteX53" fmla="*/ 9427021 w 12192000"/>
              <a:gd name="connsiteY53" fmla="*/ 358784 h 4939827"/>
              <a:gd name="connsiteX54" fmla="*/ 9670844 w 12192000"/>
              <a:gd name="connsiteY54" fmla="*/ 405128 h 4939827"/>
              <a:gd name="connsiteX55" fmla="*/ 9816083 w 12192000"/>
              <a:gd name="connsiteY55" fmla="*/ 416573 h 4939827"/>
              <a:gd name="connsiteX56" fmla="*/ 9936741 w 12192000"/>
              <a:gd name="connsiteY56" fmla="*/ 437044 h 4939827"/>
              <a:gd name="connsiteX57" fmla="*/ 10050093 w 12192000"/>
              <a:gd name="connsiteY57" fmla="*/ 443783 h 4939827"/>
              <a:gd name="connsiteX58" fmla="*/ 10130090 w 12192000"/>
              <a:gd name="connsiteY58" fmla="*/ 459520 h 4939827"/>
              <a:gd name="connsiteX59" fmla="*/ 10173456 w 12192000"/>
              <a:gd name="connsiteY59" fmla="*/ 457749 h 4939827"/>
              <a:gd name="connsiteX60" fmla="*/ 10218232 w 12192000"/>
              <a:gd name="connsiteY60" fmla="*/ 459820 h 4939827"/>
              <a:gd name="connsiteX61" fmla="*/ 10354176 w 12192000"/>
              <a:gd name="connsiteY61" fmla="*/ 471377 h 4939827"/>
              <a:gd name="connsiteX62" fmla="*/ 10430681 w 12192000"/>
              <a:gd name="connsiteY62" fmla="*/ 481226 h 4939827"/>
              <a:gd name="connsiteX63" fmla="*/ 10478169 w 12192000"/>
              <a:gd name="connsiteY63" fmla="*/ 481774 h 4939827"/>
              <a:gd name="connsiteX64" fmla="*/ 10540907 w 12192000"/>
              <a:gd name="connsiteY64" fmla="*/ 485607 h 4939827"/>
              <a:gd name="connsiteX65" fmla="*/ 10614941 w 12192000"/>
              <a:gd name="connsiteY65" fmla="*/ 487592 h 4939827"/>
              <a:gd name="connsiteX66" fmla="*/ 10674098 w 12192000"/>
              <a:gd name="connsiteY66" fmla="*/ 521656 h 4939827"/>
              <a:gd name="connsiteX67" fmla="*/ 10874834 w 12192000"/>
              <a:gd name="connsiteY67" fmla="*/ 574867 h 4939827"/>
              <a:gd name="connsiteX68" fmla="*/ 10944981 w 12192000"/>
              <a:gd name="connsiteY68" fmla="*/ 615042 h 4939827"/>
              <a:gd name="connsiteX69" fmla="*/ 11006376 w 12192000"/>
              <a:gd name="connsiteY69" fmla="*/ 645957 h 4939827"/>
              <a:gd name="connsiteX70" fmla="*/ 11076308 w 12192000"/>
              <a:gd name="connsiteY70" fmla="*/ 675698 h 4939827"/>
              <a:gd name="connsiteX71" fmla="*/ 11148789 w 12192000"/>
              <a:gd name="connsiteY71" fmla="*/ 685041 h 4939827"/>
              <a:gd name="connsiteX72" fmla="*/ 11249129 w 12192000"/>
              <a:gd name="connsiteY72" fmla="*/ 684218 h 4939827"/>
              <a:gd name="connsiteX73" fmla="*/ 11299915 w 12192000"/>
              <a:gd name="connsiteY73" fmla="*/ 692177 h 4939827"/>
              <a:gd name="connsiteX74" fmla="*/ 11386973 w 12192000"/>
              <a:gd name="connsiteY74" fmla="*/ 708209 h 4939827"/>
              <a:gd name="connsiteX75" fmla="*/ 11500105 w 12192000"/>
              <a:gd name="connsiteY75" fmla="*/ 735014 h 4939827"/>
              <a:gd name="connsiteX76" fmla="*/ 11621735 w 12192000"/>
              <a:gd name="connsiteY76" fmla="*/ 789584 h 4939827"/>
              <a:gd name="connsiteX77" fmla="*/ 11691200 w 12192000"/>
              <a:gd name="connsiteY77" fmla="*/ 867902 h 4939827"/>
              <a:gd name="connsiteX78" fmla="*/ 11819427 w 12192000"/>
              <a:gd name="connsiteY78" fmla="*/ 911634 h 4939827"/>
              <a:gd name="connsiteX79" fmla="*/ 11969720 w 12192000"/>
              <a:gd name="connsiteY79" fmla="*/ 964737 h 4939827"/>
              <a:gd name="connsiteX80" fmla="*/ 12055766 w 12192000"/>
              <a:gd name="connsiteY80" fmla="*/ 991268 h 4939827"/>
              <a:gd name="connsiteX81" fmla="*/ 12171539 w 12192000"/>
              <a:gd name="connsiteY81" fmla="*/ 995427 h 4939827"/>
              <a:gd name="connsiteX82" fmla="*/ 12187831 w 12192000"/>
              <a:gd name="connsiteY82" fmla="*/ 996580 h 4939827"/>
              <a:gd name="connsiteX83" fmla="*/ 12192000 w 12192000"/>
              <a:gd name="connsiteY83" fmla="*/ 996726 h 4939827"/>
              <a:gd name="connsiteX84" fmla="*/ 12192000 w 12192000"/>
              <a:gd name="connsiteY84" fmla="*/ 4939827 h 4939827"/>
              <a:gd name="connsiteX85" fmla="*/ 0 w 12192000"/>
              <a:gd name="connsiteY85" fmla="*/ 4939827 h 4939827"/>
              <a:gd name="connsiteX86" fmla="*/ 0 w 12192000"/>
              <a:gd name="connsiteY86" fmla="*/ 512043 h 4939827"/>
              <a:gd name="connsiteX87" fmla="*/ 7381 w 12192000"/>
              <a:gd name="connsiteY87" fmla="*/ 512580 h 4939827"/>
              <a:gd name="connsiteX88" fmla="*/ 100029 w 12192000"/>
              <a:gd name="connsiteY88" fmla="*/ 504758 h 4939827"/>
              <a:gd name="connsiteX89" fmla="*/ 155244 w 12192000"/>
              <a:gd name="connsiteY89" fmla="*/ 525130 h 4939827"/>
              <a:gd name="connsiteX90" fmla="*/ 254366 w 12192000"/>
              <a:gd name="connsiteY90" fmla="*/ 534449 h 4939827"/>
              <a:gd name="connsiteX91" fmla="*/ 447292 w 12192000"/>
              <a:gd name="connsiteY91" fmla="*/ 542725 h 4939827"/>
              <a:gd name="connsiteX92" fmla="*/ 628105 w 12192000"/>
              <a:gd name="connsiteY92" fmla="*/ 547853 h 4939827"/>
              <a:gd name="connsiteX93" fmla="*/ 783146 w 12192000"/>
              <a:gd name="connsiteY93" fmla="*/ 591799 h 4939827"/>
              <a:gd name="connsiteX94" fmla="*/ 1043676 w 12192000"/>
              <a:gd name="connsiteY94" fmla="*/ 591887 h 4939827"/>
              <a:gd name="connsiteX95" fmla="*/ 1281816 w 12192000"/>
              <a:gd name="connsiteY95" fmla="*/ 520946 h 4939827"/>
              <a:gd name="connsiteX96" fmla="*/ 1486347 w 12192000"/>
              <a:gd name="connsiteY96" fmla="*/ 487310 h 4939827"/>
              <a:gd name="connsiteX97" fmla="*/ 1568079 w 12192000"/>
              <a:gd name="connsiteY97" fmla="*/ 462531 h 4939827"/>
              <a:gd name="connsiteX98" fmla="*/ 1622516 w 12192000"/>
              <a:gd name="connsiteY98" fmla="*/ 466058 h 4939827"/>
              <a:gd name="connsiteX99" fmla="*/ 1655457 w 12192000"/>
              <a:gd name="connsiteY99" fmla="*/ 465359 h 4939827"/>
              <a:gd name="connsiteX100" fmla="*/ 1717454 w 12192000"/>
              <a:gd name="connsiteY100" fmla="*/ 417203 h 4939827"/>
              <a:gd name="connsiteX101" fmla="*/ 1913794 w 12192000"/>
              <a:gd name="connsiteY101" fmla="*/ 365255 h 4939827"/>
              <a:gd name="connsiteX102" fmla="*/ 2129762 w 12192000"/>
              <a:gd name="connsiteY102" fmla="*/ 367832 h 4939827"/>
              <a:gd name="connsiteX103" fmla="*/ 2376970 w 12192000"/>
              <a:gd name="connsiteY103" fmla="*/ 350129 h 4939827"/>
              <a:gd name="connsiteX104" fmla="*/ 2480155 w 12192000"/>
              <a:gd name="connsiteY104" fmla="*/ 359227 h 4939827"/>
              <a:gd name="connsiteX105" fmla="*/ 2586782 w 12192000"/>
              <a:gd name="connsiteY105" fmla="*/ 339352 h 4939827"/>
              <a:gd name="connsiteX106" fmla="*/ 2679617 w 12192000"/>
              <a:gd name="connsiteY106" fmla="*/ 305383 h 4939827"/>
              <a:gd name="connsiteX107" fmla="*/ 2788947 w 12192000"/>
              <a:gd name="connsiteY107" fmla="*/ 250375 h 4939827"/>
              <a:gd name="connsiteX108" fmla="*/ 2965530 w 12192000"/>
              <a:gd name="connsiteY108" fmla="*/ 245958 h 4939827"/>
              <a:gd name="connsiteX109" fmla="*/ 3103677 w 12192000"/>
              <a:gd name="connsiteY109" fmla="*/ 209527 h 4939827"/>
              <a:gd name="connsiteX110" fmla="*/ 3126759 w 12192000"/>
              <a:gd name="connsiteY110" fmla="*/ 211226 h 4939827"/>
              <a:gd name="connsiteX111" fmla="*/ 3164020 w 12192000"/>
              <a:gd name="connsiteY111" fmla="*/ 212779 h 4939827"/>
              <a:gd name="connsiteX112" fmla="*/ 3285019 w 12192000"/>
              <a:gd name="connsiteY112" fmla="*/ 220535 h 4939827"/>
              <a:gd name="connsiteX113" fmla="*/ 3365154 w 12192000"/>
              <a:gd name="connsiteY113" fmla="*/ 226416 h 4939827"/>
              <a:gd name="connsiteX114" fmla="*/ 3367507 w 12192000"/>
              <a:gd name="connsiteY114" fmla="*/ 225416 h 4939827"/>
              <a:gd name="connsiteX115" fmla="*/ 3387567 w 12192000"/>
              <a:gd name="connsiteY115" fmla="*/ 227103 h 4939827"/>
              <a:gd name="connsiteX116" fmla="*/ 3498001 w 12192000"/>
              <a:gd name="connsiteY116" fmla="*/ 231941 h 4939827"/>
              <a:gd name="connsiteX117" fmla="*/ 3561557 w 12192000"/>
              <a:gd name="connsiteY117" fmla="*/ 228095 h 4939827"/>
              <a:gd name="connsiteX118" fmla="*/ 3611920 w 12192000"/>
              <a:gd name="connsiteY118" fmla="*/ 218094 h 4939827"/>
              <a:gd name="connsiteX119" fmla="*/ 3620528 w 12192000"/>
              <a:gd name="connsiteY119" fmla="*/ 218788 h 4939827"/>
              <a:gd name="connsiteX120" fmla="*/ 3620766 w 12192000"/>
              <a:gd name="connsiteY120" fmla="*/ 218511 h 4939827"/>
              <a:gd name="connsiteX121" fmla="*/ 3629977 w 12192000"/>
              <a:gd name="connsiteY121" fmla="*/ 218664 h 4939827"/>
              <a:gd name="connsiteX122" fmla="*/ 3636217 w 12192000"/>
              <a:gd name="connsiteY122" fmla="*/ 220048 h 4939827"/>
              <a:gd name="connsiteX123" fmla="*/ 3709484 w 12192000"/>
              <a:gd name="connsiteY123" fmla="*/ 186927 h 4939827"/>
              <a:gd name="connsiteX124" fmla="*/ 3761342 w 12192000"/>
              <a:gd name="connsiteY124" fmla="*/ 177474 h 4939827"/>
              <a:gd name="connsiteX125" fmla="*/ 3799748 w 12192000"/>
              <a:gd name="connsiteY125" fmla="*/ 167154 h 4939827"/>
              <a:gd name="connsiteX126" fmla="*/ 3922756 w 12192000"/>
              <a:gd name="connsiteY126" fmla="*/ 194044 h 4939827"/>
              <a:gd name="connsiteX127" fmla="*/ 4028476 w 12192000"/>
              <a:gd name="connsiteY127" fmla="*/ 223679 h 4939827"/>
              <a:gd name="connsiteX128" fmla="*/ 4191582 w 12192000"/>
              <a:gd name="connsiteY128" fmla="*/ 238952 h 4939827"/>
              <a:gd name="connsiteX129" fmla="*/ 4251024 w 12192000"/>
              <a:gd name="connsiteY129" fmla="*/ 240874 h 4939827"/>
              <a:gd name="connsiteX130" fmla="*/ 4355275 w 12192000"/>
              <a:gd name="connsiteY130" fmla="*/ 260205 h 4939827"/>
              <a:gd name="connsiteX131" fmla="*/ 4423807 w 12192000"/>
              <a:gd name="connsiteY131" fmla="*/ 270366 h 4939827"/>
              <a:gd name="connsiteX132" fmla="*/ 4558432 w 12192000"/>
              <a:gd name="connsiteY132" fmla="*/ 269194 h 4939827"/>
              <a:gd name="connsiteX133" fmla="*/ 4635061 w 12192000"/>
              <a:gd name="connsiteY133" fmla="*/ 280682 h 4939827"/>
              <a:gd name="connsiteX134" fmla="*/ 4807427 w 12192000"/>
              <a:gd name="connsiteY134" fmla="*/ 276835 h 4939827"/>
              <a:gd name="connsiteX135" fmla="*/ 5028933 w 12192000"/>
              <a:gd name="connsiteY135" fmla="*/ 183887 h 4939827"/>
              <a:gd name="connsiteX136" fmla="*/ 5093642 w 12192000"/>
              <a:gd name="connsiteY136" fmla="*/ 177214 h 4939827"/>
              <a:gd name="connsiteX137" fmla="*/ 5102642 w 12192000"/>
              <a:gd name="connsiteY137" fmla="*/ 186816 h 4939827"/>
              <a:gd name="connsiteX138" fmla="*/ 5193590 w 12192000"/>
              <a:gd name="connsiteY138" fmla="*/ 156458 h 4939827"/>
              <a:gd name="connsiteX139" fmla="*/ 5323922 w 12192000"/>
              <a:gd name="connsiteY139" fmla="*/ 146332 h 4939827"/>
              <a:gd name="connsiteX140" fmla="*/ 5421860 w 12192000"/>
              <a:gd name="connsiteY140" fmla="*/ 167298 h 4939827"/>
              <a:gd name="connsiteX141" fmla="*/ 5476948 w 12192000"/>
              <a:gd name="connsiteY141" fmla="*/ 173249 h 4939827"/>
              <a:gd name="connsiteX142" fmla="*/ 5516842 w 12192000"/>
              <a:gd name="connsiteY142" fmla="*/ 184018 h 4939827"/>
              <a:gd name="connsiteX143" fmla="*/ 5619415 w 12192000"/>
              <a:gd name="connsiteY143" fmla="*/ 176781 h 4939827"/>
              <a:gd name="connsiteX144" fmla="*/ 5789867 w 12192000"/>
              <a:gd name="connsiteY144" fmla="*/ 150304 h 4939827"/>
              <a:gd name="connsiteX145" fmla="*/ 5825953 w 12192000"/>
              <a:gd name="connsiteY145" fmla="*/ 147907 h 4939827"/>
              <a:gd name="connsiteX146" fmla="*/ 5856168 w 12192000"/>
              <a:gd name="connsiteY146" fmla="*/ 158719 h 4939827"/>
              <a:gd name="connsiteX147" fmla="*/ 5862476 w 12192000"/>
              <a:gd name="connsiteY147" fmla="*/ 172447 h 4939827"/>
              <a:gd name="connsiteX148" fmla="*/ 5882195 w 12192000"/>
              <a:gd name="connsiteY148" fmla="*/ 173195 h 4939827"/>
              <a:gd name="connsiteX149" fmla="*/ 5952585 w 12192000"/>
              <a:gd name="connsiteY149" fmla="*/ 161012 h 4939827"/>
              <a:gd name="connsiteX150" fmla="*/ 6001964 w 12192000"/>
              <a:gd name="connsiteY150" fmla="*/ 154786 h 4939827"/>
              <a:gd name="connsiteX151" fmla="*/ 6184207 w 12192000"/>
              <a:gd name="connsiteY151" fmla="*/ 132658 h 4939827"/>
              <a:gd name="connsiteX152" fmla="*/ 6415830 w 12192000"/>
              <a:gd name="connsiteY152" fmla="*/ 136006 h 4939827"/>
              <a:gd name="connsiteX153" fmla="*/ 6756965 w 12192000"/>
              <a:gd name="connsiteY153" fmla="*/ 57636 h 4939827"/>
              <a:gd name="connsiteX154" fmla="*/ 6819400 w 12192000"/>
              <a:gd name="connsiteY154" fmla="*/ 30742 h 4939827"/>
              <a:gd name="connsiteX155" fmla="*/ 6986370 w 12192000"/>
              <a:gd name="connsiteY155" fmla="*/ 12659 h 4939827"/>
              <a:gd name="connsiteX156" fmla="*/ 6989536 w 12192000"/>
              <a:gd name="connsiteY156" fmla="*/ 14528 h 4939827"/>
              <a:gd name="connsiteX157" fmla="*/ 7015933 w 12192000"/>
              <a:gd name="connsiteY157" fmla="*/ 9653 h 4939827"/>
              <a:gd name="connsiteX158" fmla="*/ 7020592 w 12192000"/>
              <a:gd name="connsiteY158" fmla="*/ 1651 h 4939827"/>
              <a:gd name="connsiteX159" fmla="*/ 7025905 w 12192000"/>
              <a:gd name="connsiteY159"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581827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166439 w 12192000"/>
              <a:gd name="connsiteY19" fmla="*/ 252699 h 4939827"/>
              <a:gd name="connsiteX20" fmla="*/ 8281371 w 12192000"/>
              <a:gd name="connsiteY20" fmla="*/ 256875 h 4939827"/>
              <a:gd name="connsiteX21" fmla="*/ 8381609 w 12192000"/>
              <a:gd name="connsiteY21" fmla="*/ 240618 h 4939827"/>
              <a:gd name="connsiteX22" fmla="*/ 8406759 w 12192000"/>
              <a:gd name="connsiteY22" fmla="*/ 232517 h 4939827"/>
              <a:gd name="connsiteX23" fmla="*/ 8426506 w 12192000"/>
              <a:gd name="connsiteY23" fmla="*/ 241842 h 4939827"/>
              <a:gd name="connsiteX24" fmla="*/ 8427949 w 12192000"/>
              <a:gd name="connsiteY24" fmla="*/ 240981 h 4939827"/>
              <a:gd name="connsiteX25" fmla="*/ 8441468 w 12192000"/>
              <a:gd name="connsiteY25" fmla="*/ 241157 h 4939827"/>
              <a:gd name="connsiteX26" fmla="*/ 8565757 w 12192000"/>
              <a:gd name="connsiteY26" fmla="*/ 255317 h 4939827"/>
              <a:gd name="connsiteX27" fmla="*/ 8573171 w 12192000"/>
              <a:gd name="connsiteY27" fmla="*/ 258426 h 4939827"/>
              <a:gd name="connsiteX28" fmla="*/ 8573548 w 12192000"/>
              <a:gd name="connsiteY28" fmla="*/ 258241 h 4939827"/>
              <a:gd name="connsiteX29" fmla="*/ 8622021 w 12192000"/>
              <a:gd name="connsiteY29" fmla="*/ 261028 h 4939827"/>
              <a:gd name="connsiteX30" fmla="*/ 8672650 w 12192000"/>
              <a:gd name="connsiteY30" fmla="*/ 254821 h 4939827"/>
              <a:gd name="connsiteX31" fmla="*/ 8785543 w 12192000"/>
              <a:gd name="connsiteY31" fmla="*/ 263406 h 4939827"/>
              <a:gd name="connsiteX32" fmla="*/ 8830588 w 12192000"/>
              <a:gd name="connsiteY32" fmla="*/ 265483 h 4939827"/>
              <a:gd name="connsiteX33" fmla="*/ 8905142 w 12192000"/>
              <a:gd name="connsiteY33" fmla="*/ 264958 h 4939827"/>
              <a:gd name="connsiteX34" fmla="*/ 8968582 w 12192000"/>
              <a:gd name="connsiteY34" fmla="*/ 262728 h 4939827"/>
              <a:gd name="connsiteX35" fmla="*/ 8972994 w 12192000"/>
              <a:gd name="connsiteY35" fmla="*/ 263284 h 4939827"/>
              <a:gd name="connsiteX36" fmla="*/ 9004605 w 12192000"/>
              <a:gd name="connsiteY36" fmla="*/ 258041 h 4939827"/>
              <a:gd name="connsiteX37" fmla="*/ 9016165 w 12192000"/>
              <a:gd name="connsiteY37" fmla="*/ 261258 h 4939827"/>
              <a:gd name="connsiteX38" fmla="*/ 9043297 w 12192000"/>
              <a:gd name="connsiteY38" fmla="*/ 281547 h 4939827"/>
              <a:gd name="connsiteX39" fmla="*/ 9048315 w 12192000"/>
              <a:gd name="connsiteY39" fmla="*/ 279264 h 4939827"/>
              <a:gd name="connsiteX40" fmla="*/ 9054706 w 12192000"/>
              <a:gd name="connsiteY40" fmla="*/ 278538 h 4939827"/>
              <a:gd name="connsiteX41" fmla="*/ 9070919 w 12192000"/>
              <a:gd name="connsiteY41" fmla="*/ 281810 h 4939827"/>
              <a:gd name="connsiteX42" fmla="*/ 9076813 w 12192000"/>
              <a:gd name="connsiteY42" fmla="*/ 283909 h 4939827"/>
              <a:gd name="connsiteX43" fmla="*/ 9085871 w 12192000"/>
              <a:gd name="connsiteY43" fmla="*/ 285133 h 4939827"/>
              <a:gd name="connsiteX44" fmla="*/ 9086159 w 12192000"/>
              <a:gd name="connsiteY44" fmla="*/ 284887 h 4939827"/>
              <a:gd name="connsiteX45" fmla="*/ 9134606 w 12192000"/>
              <a:gd name="connsiteY45" fmla="*/ 288168 h 4939827"/>
              <a:gd name="connsiteX46" fmla="*/ 9195590 w 12192000"/>
              <a:gd name="connsiteY46" fmla="*/ 279568 h 4939827"/>
              <a:gd name="connsiteX47" fmla="*/ 9219336 w 12192000"/>
              <a:gd name="connsiteY47" fmla="*/ 278133 h 4939827"/>
              <a:gd name="connsiteX48" fmla="*/ 9232362 w 12192000"/>
              <a:gd name="connsiteY48" fmla="*/ 275894 h 4939827"/>
              <a:gd name="connsiteX49" fmla="*/ 9283638 w 12192000"/>
              <a:gd name="connsiteY49" fmla="*/ 299924 h 4939827"/>
              <a:gd name="connsiteX50" fmla="*/ 9371484 w 12192000"/>
              <a:gd name="connsiteY50" fmla="*/ 329634 h 4939827"/>
              <a:gd name="connsiteX51" fmla="*/ 9404829 w 12192000"/>
              <a:gd name="connsiteY51" fmla="*/ 339038 h 4939827"/>
              <a:gd name="connsiteX52" fmla="*/ 9427021 w 12192000"/>
              <a:gd name="connsiteY52" fmla="*/ 358784 h 4939827"/>
              <a:gd name="connsiteX53" fmla="*/ 9670844 w 12192000"/>
              <a:gd name="connsiteY53" fmla="*/ 405128 h 4939827"/>
              <a:gd name="connsiteX54" fmla="*/ 9816083 w 12192000"/>
              <a:gd name="connsiteY54" fmla="*/ 416573 h 4939827"/>
              <a:gd name="connsiteX55" fmla="*/ 9936741 w 12192000"/>
              <a:gd name="connsiteY55" fmla="*/ 437044 h 4939827"/>
              <a:gd name="connsiteX56" fmla="*/ 10050093 w 12192000"/>
              <a:gd name="connsiteY56" fmla="*/ 443783 h 4939827"/>
              <a:gd name="connsiteX57" fmla="*/ 10130090 w 12192000"/>
              <a:gd name="connsiteY57" fmla="*/ 459520 h 4939827"/>
              <a:gd name="connsiteX58" fmla="*/ 10173456 w 12192000"/>
              <a:gd name="connsiteY58" fmla="*/ 457749 h 4939827"/>
              <a:gd name="connsiteX59" fmla="*/ 10218232 w 12192000"/>
              <a:gd name="connsiteY59" fmla="*/ 459820 h 4939827"/>
              <a:gd name="connsiteX60" fmla="*/ 10354176 w 12192000"/>
              <a:gd name="connsiteY60" fmla="*/ 471377 h 4939827"/>
              <a:gd name="connsiteX61" fmla="*/ 10430681 w 12192000"/>
              <a:gd name="connsiteY61" fmla="*/ 481226 h 4939827"/>
              <a:gd name="connsiteX62" fmla="*/ 10478169 w 12192000"/>
              <a:gd name="connsiteY62" fmla="*/ 481774 h 4939827"/>
              <a:gd name="connsiteX63" fmla="*/ 10540907 w 12192000"/>
              <a:gd name="connsiteY63" fmla="*/ 485607 h 4939827"/>
              <a:gd name="connsiteX64" fmla="*/ 10614941 w 12192000"/>
              <a:gd name="connsiteY64" fmla="*/ 487592 h 4939827"/>
              <a:gd name="connsiteX65" fmla="*/ 10674098 w 12192000"/>
              <a:gd name="connsiteY65" fmla="*/ 521656 h 4939827"/>
              <a:gd name="connsiteX66" fmla="*/ 10874834 w 12192000"/>
              <a:gd name="connsiteY66" fmla="*/ 574867 h 4939827"/>
              <a:gd name="connsiteX67" fmla="*/ 10944981 w 12192000"/>
              <a:gd name="connsiteY67" fmla="*/ 615042 h 4939827"/>
              <a:gd name="connsiteX68" fmla="*/ 11006376 w 12192000"/>
              <a:gd name="connsiteY68" fmla="*/ 645957 h 4939827"/>
              <a:gd name="connsiteX69" fmla="*/ 11076308 w 12192000"/>
              <a:gd name="connsiteY69" fmla="*/ 675698 h 4939827"/>
              <a:gd name="connsiteX70" fmla="*/ 11148789 w 12192000"/>
              <a:gd name="connsiteY70" fmla="*/ 685041 h 4939827"/>
              <a:gd name="connsiteX71" fmla="*/ 11249129 w 12192000"/>
              <a:gd name="connsiteY71" fmla="*/ 684218 h 4939827"/>
              <a:gd name="connsiteX72" fmla="*/ 11299915 w 12192000"/>
              <a:gd name="connsiteY72" fmla="*/ 692177 h 4939827"/>
              <a:gd name="connsiteX73" fmla="*/ 11386973 w 12192000"/>
              <a:gd name="connsiteY73" fmla="*/ 708209 h 4939827"/>
              <a:gd name="connsiteX74" fmla="*/ 11500105 w 12192000"/>
              <a:gd name="connsiteY74" fmla="*/ 735014 h 4939827"/>
              <a:gd name="connsiteX75" fmla="*/ 11621735 w 12192000"/>
              <a:gd name="connsiteY75" fmla="*/ 789584 h 4939827"/>
              <a:gd name="connsiteX76" fmla="*/ 11691200 w 12192000"/>
              <a:gd name="connsiteY76" fmla="*/ 867902 h 4939827"/>
              <a:gd name="connsiteX77" fmla="*/ 11819427 w 12192000"/>
              <a:gd name="connsiteY77" fmla="*/ 911634 h 4939827"/>
              <a:gd name="connsiteX78" fmla="*/ 11969720 w 12192000"/>
              <a:gd name="connsiteY78" fmla="*/ 964737 h 4939827"/>
              <a:gd name="connsiteX79" fmla="*/ 12055766 w 12192000"/>
              <a:gd name="connsiteY79" fmla="*/ 991268 h 4939827"/>
              <a:gd name="connsiteX80" fmla="*/ 12171539 w 12192000"/>
              <a:gd name="connsiteY80" fmla="*/ 995427 h 4939827"/>
              <a:gd name="connsiteX81" fmla="*/ 12187831 w 12192000"/>
              <a:gd name="connsiteY81" fmla="*/ 996580 h 4939827"/>
              <a:gd name="connsiteX82" fmla="*/ 12192000 w 12192000"/>
              <a:gd name="connsiteY82" fmla="*/ 996726 h 4939827"/>
              <a:gd name="connsiteX83" fmla="*/ 12192000 w 12192000"/>
              <a:gd name="connsiteY83" fmla="*/ 4939827 h 4939827"/>
              <a:gd name="connsiteX84" fmla="*/ 0 w 12192000"/>
              <a:gd name="connsiteY84" fmla="*/ 4939827 h 4939827"/>
              <a:gd name="connsiteX85" fmla="*/ 0 w 12192000"/>
              <a:gd name="connsiteY85" fmla="*/ 512043 h 4939827"/>
              <a:gd name="connsiteX86" fmla="*/ 7381 w 12192000"/>
              <a:gd name="connsiteY86" fmla="*/ 512580 h 4939827"/>
              <a:gd name="connsiteX87" fmla="*/ 100029 w 12192000"/>
              <a:gd name="connsiteY87" fmla="*/ 504758 h 4939827"/>
              <a:gd name="connsiteX88" fmla="*/ 155244 w 12192000"/>
              <a:gd name="connsiteY88" fmla="*/ 525130 h 4939827"/>
              <a:gd name="connsiteX89" fmla="*/ 254366 w 12192000"/>
              <a:gd name="connsiteY89" fmla="*/ 534449 h 4939827"/>
              <a:gd name="connsiteX90" fmla="*/ 447292 w 12192000"/>
              <a:gd name="connsiteY90" fmla="*/ 542725 h 4939827"/>
              <a:gd name="connsiteX91" fmla="*/ 628105 w 12192000"/>
              <a:gd name="connsiteY91" fmla="*/ 547853 h 4939827"/>
              <a:gd name="connsiteX92" fmla="*/ 783146 w 12192000"/>
              <a:gd name="connsiteY92" fmla="*/ 591799 h 4939827"/>
              <a:gd name="connsiteX93" fmla="*/ 1043676 w 12192000"/>
              <a:gd name="connsiteY93" fmla="*/ 591887 h 4939827"/>
              <a:gd name="connsiteX94" fmla="*/ 1281816 w 12192000"/>
              <a:gd name="connsiteY94" fmla="*/ 520946 h 4939827"/>
              <a:gd name="connsiteX95" fmla="*/ 1486347 w 12192000"/>
              <a:gd name="connsiteY95" fmla="*/ 487310 h 4939827"/>
              <a:gd name="connsiteX96" fmla="*/ 1568079 w 12192000"/>
              <a:gd name="connsiteY96" fmla="*/ 462531 h 4939827"/>
              <a:gd name="connsiteX97" fmla="*/ 1622516 w 12192000"/>
              <a:gd name="connsiteY97" fmla="*/ 466058 h 4939827"/>
              <a:gd name="connsiteX98" fmla="*/ 1655457 w 12192000"/>
              <a:gd name="connsiteY98" fmla="*/ 465359 h 4939827"/>
              <a:gd name="connsiteX99" fmla="*/ 1717454 w 12192000"/>
              <a:gd name="connsiteY99" fmla="*/ 417203 h 4939827"/>
              <a:gd name="connsiteX100" fmla="*/ 1913794 w 12192000"/>
              <a:gd name="connsiteY100" fmla="*/ 365255 h 4939827"/>
              <a:gd name="connsiteX101" fmla="*/ 2129762 w 12192000"/>
              <a:gd name="connsiteY101" fmla="*/ 367832 h 4939827"/>
              <a:gd name="connsiteX102" fmla="*/ 2376970 w 12192000"/>
              <a:gd name="connsiteY102" fmla="*/ 350129 h 4939827"/>
              <a:gd name="connsiteX103" fmla="*/ 2480155 w 12192000"/>
              <a:gd name="connsiteY103" fmla="*/ 359227 h 4939827"/>
              <a:gd name="connsiteX104" fmla="*/ 2586782 w 12192000"/>
              <a:gd name="connsiteY104" fmla="*/ 339352 h 4939827"/>
              <a:gd name="connsiteX105" fmla="*/ 2679617 w 12192000"/>
              <a:gd name="connsiteY105" fmla="*/ 305383 h 4939827"/>
              <a:gd name="connsiteX106" fmla="*/ 2788947 w 12192000"/>
              <a:gd name="connsiteY106" fmla="*/ 250375 h 4939827"/>
              <a:gd name="connsiteX107" fmla="*/ 2965530 w 12192000"/>
              <a:gd name="connsiteY107" fmla="*/ 245958 h 4939827"/>
              <a:gd name="connsiteX108" fmla="*/ 3103677 w 12192000"/>
              <a:gd name="connsiteY108" fmla="*/ 209527 h 4939827"/>
              <a:gd name="connsiteX109" fmla="*/ 3126759 w 12192000"/>
              <a:gd name="connsiteY109" fmla="*/ 211226 h 4939827"/>
              <a:gd name="connsiteX110" fmla="*/ 3164020 w 12192000"/>
              <a:gd name="connsiteY110" fmla="*/ 212779 h 4939827"/>
              <a:gd name="connsiteX111" fmla="*/ 3285019 w 12192000"/>
              <a:gd name="connsiteY111" fmla="*/ 220535 h 4939827"/>
              <a:gd name="connsiteX112" fmla="*/ 3365154 w 12192000"/>
              <a:gd name="connsiteY112" fmla="*/ 226416 h 4939827"/>
              <a:gd name="connsiteX113" fmla="*/ 3367507 w 12192000"/>
              <a:gd name="connsiteY113" fmla="*/ 225416 h 4939827"/>
              <a:gd name="connsiteX114" fmla="*/ 3387567 w 12192000"/>
              <a:gd name="connsiteY114" fmla="*/ 227103 h 4939827"/>
              <a:gd name="connsiteX115" fmla="*/ 3498001 w 12192000"/>
              <a:gd name="connsiteY115" fmla="*/ 231941 h 4939827"/>
              <a:gd name="connsiteX116" fmla="*/ 3561557 w 12192000"/>
              <a:gd name="connsiteY116" fmla="*/ 228095 h 4939827"/>
              <a:gd name="connsiteX117" fmla="*/ 3611920 w 12192000"/>
              <a:gd name="connsiteY117" fmla="*/ 218094 h 4939827"/>
              <a:gd name="connsiteX118" fmla="*/ 3620528 w 12192000"/>
              <a:gd name="connsiteY118" fmla="*/ 218788 h 4939827"/>
              <a:gd name="connsiteX119" fmla="*/ 3620766 w 12192000"/>
              <a:gd name="connsiteY119" fmla="*/ 218511 h 4939827"/>
              <a:gd name="connsiteX120" fmla="*/ 3629977 w 12192000"/>
              <a:gd name="connsiteY120" fmla="*/ 218664 h 4939827"/>
              <a:gd name="connsiteX121" fmla="*/ 3636217 w 12192000"/>
              <a:gd name="connsiteY121" fmla="*/ 220048 h 4939827"/>
              <a:gd name="connsiteX122" fmla="*/ 3709484 w 12192000"/>
              <a:gd name="connsiteY122" fmla="*/ 186927 h 4939827"/>
              <a:gd name="connsiteX123" fmla="*/ 3761342 w 12192000"/>
              <a:gd name="connsiteY123" fmla="*/ 177474 h 4939827"/>
              <a:gd name="connsiteX124" fmla="*/ 3799748 w 12192000"/>
              <a:gd name="connsiteY124" fmla="*/ 167154 h 4939827"/>
              <a:gd name="connsiteX125" fmla="*/ 3922756 w 12192000"/>
              <a:gd name="connsiteY125" fmla="*/ 194044 h 4939827"/>
              <a:gd name="connsiteX126" fmla="*/ 4028476 w 12192000"/>
              <a:gd name="connsiteY126" fmla="*/ 223679 h 4939827"/>
              <a:gd name="connsiteX127" fmla="*/ 4191582 w 12192000"/>
              <a:gd name="connsiteY127" fmla="*/ 238952 h 4939827"/>
              <a:gd name="connsiteX128" fmla="*/ 4251024 w 12192000"/>
              <a:gd name="connsiteY128" fmla="*/ 240874 h 4939827"/>
              <a:gd name="connsiteX129" fmla="*/ 4355275 w 12192000"/>
              <a:gd name="connsiteY129" fmla="*/ 260205 h 4939827"/>
              <a:gd name="connsiteX130" fmla="*/ 4423807 w 12192000"/>
              <a:gd name="connsiteY130" fmla="*/ 270366 h 4939827"/>
              <a:gd name="connsiteX131" fmla="*/ 4558432 w 12192000"/>
              <a:gd name="connsiteY131" fmla="*/ 269194 h 4939827"/>
              <a:gd name="connsiteX132" fmla="*/ 4635061 w 12192000"/>
              <a:gd name="connsiteY132" fmla="*/ 280682 h 4939827"/>
              <a:gd name="connsiteX133" fmla="*/ 4807427 w 12192000"/>
              <a:gd name="connsiteY133" fmla="*/ 276835 h 4939827"/>
              <a:gd name="connsiteX134" fmla="*/ 5028933 w 12192000"/>
              <a:gd name="connsiteY134" fmla="*/ 183887 h 4939827"/>
              <a:gd name="connsiteX135" fmla="*/ 5093642 w 12192000"/>
              <a:gd name="connsiteY135" fmla="*/ 177214 h 4939827"/>
              <a:gd name="connsiteX136" fmla="*/ 5102642 w 12192000"/>
              <a:gd name="connsiteY136" fmla="*/ 186816 h 4939827"/>
              <a:gd name="connsiteX137" fmla="*/ 5193590 w 12192000"/>
              <a:gd name="connsiteY137" fmla="*/ 156458 h 4939827"/>
              <a:gd name="connsiteX138" fmla="*/ 5323922 w 12192000"/>
              <a:gd name="connsiteY138" fmla="*/ 146332 h 4939827"/>
              <a:gd name="connsiteX139" fmla="*/ 5421860 w 12192000"/>
              <a:gd name="connsiteY139" fmla="*/ 167298 h 4939827"/>
              <a:gd name="connsiteX140" fmla="*/ 5476948 w 12192000"/>
              <a:gd name="connsiteY140" fmla="*/ 173249 h 4939827"/>
              <a:gd name="connsiteX141" fmla="*/ 5516842 w 12192000"/>
              <a:gd name="connsiteY141" fmla="*/ 184018 h 4939827"/>
              <a:gd name="connsiteX142" fmla="*/ 5619415 w 12192000"/>
              <a:gd name="connsiteY142" fmla="*/ 176781 h 4939827"/>
              <a:gd name="connsiteX143" fmla="*/ 5789867 w 12192000"/>
              <a:gd name="connsiteY143" fmla="*/ 150304 h 4939827"/>
              <a:gd name="connsiteX144" fmla="*/ 5825953 w 12192000"/>
              <a:gd name="connsiteY144" fmla="*/ 147907 h 4939827"/>
              <a:gd name="connsiteX145" fmla="*/ 5856168 w 12192000"/>
              <a:gd name="connsiteY145" fmla="*/ 158719 h 4939827"/>
              <a:gd name="connsiteX146" fmla="*/ 5862476 w 12192000"/>
              <a:gd name="connsiteY146" fmla="*/ 172447 h 4939827"/>
              <a:gd name="connsiteX147" fmla="*/ 5882195 w 12192000"/>
              <a:gd name="connsiteY147" fmla="*/ 173195 h 4939827"/>
              <a:gd name="connsiteX148" fmla="*/ 5952585 w 12192000"/>
              <a:gd name="connsiteY148" fmla="*/ 161012 h 4939827"/>
              <a:gd name="connsiteX149" fmla="*/ 6001964 w 12192000"/>
              <a:gd name="connsiteY149" fmla="*/ 154786 h 4939827"/>
              <a:gd name="connsiteX150" fmla="*/ 6184207 w 12192000"/>
              <a:gd name="connsiteY150" fmla="*/ 132658 h 4939827"/>
              <a:gd name="connsiteX151" fmla="*/ 6415830 w 12192000"/>
              <a:gd name="connsiteY151" fmla="*/ 136006 h 4939827"/>
              <a:gd name="connsiteX152" fmla="*/ 6756965 w 12192000"/>
              <a:gd name="connsiteY152" fmla="*/ 57636 h 4939827"/>
              <a:gd name="connsiteX153" fmla="*/ 6819400 w 12192000"/>
              <a:gd name="connsiteY153" fmla="*/ 30742 h 4939827"/>
              <a:gd name="connsiteX154" fmla="*/ 6986370 w 12192000"/>
              <a:gd name="connsiteY154" fmla="*/ 12659 h 4939827"/>
              <a:gd name="connsiteX155" fmla="*/ 6989536 w 12192000"/>
              <a:gd name="connsiteY155" fmla="*/ 14528 h 4939827"/>
              <a:gd name="connsiteX156" fmla="*/ 7015933 w 12192000"/>
              <a:gd name="connsiteY156" fmla="*/ 9653 h 4939827"/>
              <a:gd name="connsiteX157" fmla="*/ 7020592 w 12192000"/>
              <a:gd name="connsiteY157" fmla="*/ 1651 h 4939827"/>
              <a:gd name="connsiteX158" fmla="*/ 7025905 w 12192000"/>
              <a:gd name="connsiteY158"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09534 w 12192000"/>
              <a:gd name="connsiteY16" fmla="*/ 176441 h 4939827"/>
              <a:gd name="connsiteX17" fmla="*/ 8058681 w 12192000"/>
              <a:gd name="connsiteY17" fmla="*/ 219431 h 4939827"/>
              <a:gd name="connsiteX18" fmla="*/ 8126175 w 12192000"/>
              <a:gd name="connsiteY18" fmla="*/ 240005 h 4939827"/>
              <a:gd name="connsiteX19" fmla="*/ 8281371 w 12192000"/>
              <a:gd name="connsiteY19" fmla="*/ 256875 h 4939827"/>
              <a:gd name="connsiteX20" fmla="*/ 8381609 w 12192000"/>
              <a:gd name="connsiteY20" fmla="*/ 240618 h 4939827"/>
              <a:gd name="connsiteX21" fmla="*/ 8406759 w 12192000"/>
              <a:gd name="connsiteY21" fmla="*/ 232517 h 4939827"/>
              <a:gd name="connsiteX22" fmla="*/ 8426506 w 12192000"/>
              <a:gd name="connsiteY22" fmla="*/ 241842 h 4939827"/>
              <a:gd name="connsiteX23" fmla="*/ 8427949 w 12192000"/>
              <a:gd name="connsiteY23" fmla="*/ 240981 h 4939827"/>
              <a:gd name="connsiteX24" fmla="*/ 8441468 w 12192000"/>
              <a:gd name="connsiteY24" fmla="*/ 241157 h 4939827"/>
              <a:gd name="connsiteX25" fmla="*/ 8565757 w 12192000"/>
              <a:gd name="connsiteY25" fmla="*/ 255317 h 4939827"/>
              <a:gd name="connsiteX26" fmla="*/ 8573171 w 12192000"/>
              <a:gd name="connsiteY26" fmla="*/ 258426 h 4939827"/>
              <a:gd name="connsiteX27" fmla="*/ 8573548 w 12192000"/>
              <a:gd name="connsiteY27" fmla="*/ 258241 h 4939827"/>
              <a:gd name="connsiteX28" fmla="*/ 8622021 w 12192000"/>
              <a:gd name="connsiteY28" fmla="*/ 261028 h 4939827"/>
              <a:gd name="connsiteX29" fmla="*/ 8672650 w 12192000"/>
              <a:gd name="connsiteY29" fmla="*/ 254821 h 4939827"/>
              <a:gd name="connsiteX30" fmla="*/ 8785543 w 12192000"/>
              <a:gd name="connsiteY30" fmla="*/ 263406 h 4939827"/>
              <a:gd name="connsiteX31" fmla="*/ 8830588 w 12192000"/>
              <a:gd name="connsiteY31" fmla="*/ 265483 h 4939827"/>
              <a:gd name="connsiteX32" fmla="*/ 8905142 w 12192000"/>
              <a:gd name="connsiteY32" fmla="*/ 264958 h 4939827"/>
              <a:gd name="connsiteX33" fmla="*/ 8968582 w 12192000"/>
              <a:gd name="connsiteY33" fmla="*/ 262728 h 4939827"/>
              <a:gd name="connsiteX34" fmla="*/ 8972994 w 12192000"/>
              <a:gd name="connsiteY34" fmla="*/ 263284 h 4939827"/>
              <a:gd name="connsiteX35" fmla="*/ 9004605 w 12192000"/>
              <a:gd name="connsiteY35" fmla="*/ 258041 h 4939827"/>
              <a:gd name="connsiteX36" fmla="*/ 9016165 w 12192000"/>
              <a:gd name="connsiteY36" fmla="*/ 261258 h 4939827"/>
              <a:gd name="connsiteX37" fmla="*/ 9043297 w 12192000"/>
              <a:gd name="connsiteY37" fmla="*/ 281547 h 4939827"/>
              <a:gd name="connsiteX38" fmla="*/ 9048315 w 12192000"/>
              <a:gd name="connsiteY38" fmla="*/ 279264 h 4939827"/>
              <a:gd name="connsiteX39" fmla="*/ 9054706 w 12192000"/>
              <a:gd name="connsiteY39" fmla="*/ 278538 h 4939827"/>
              <a:gd name="connsiteX40" fmla="*/ 9070919 w 12192000"/>
              <a:gd name="connsiteY40" fmla="*/ 281810 h 4939827"/>
              <a:gd name="connsiteX41" fmla="*/ 9076813 w 12192000"/>
              <a:gd name="connsiteY41" fmla="*/ 283909 h 4939827"/>
              <a:gd name="connsiteX42" fmla="*/ 9085871 w 12192000"/>
              <a:gd name="connsiteY42" fmla="*/ 285133 h 4939827"/>
              <a:gd name="connsiteX43" fmla="*/ 9086159 w 12192000"/>
              <a:gd name="connsiteY43" fmla="*/ 284887 h 4939827"/>
              <a:gd name="connsiteX44" fmla="*/ 9134606 w 12192000"/>
              <a:gd name="connsiteY44" fmla="*/ 288168 h 4939827"/>
              <a:gd name="connsiteX45" fmla="*/ 9195590 w 12192000"/>
              <a:gd name="connsiteY45" fmla="*/ 279568 h 4939827"/>
              <a:gd name="connsiteX46" fmla="*/ 9219336 w 12192000"/>
              <a:gd name="connsiteY46" fmla="*/ 278133 h 4939827"/>
              <a:gd name="connsiteX47" fmla="*/ 9232362 w 12192000"/>
              <a:gd name="connsiteY47" fmla="*/ 275894 h 4939827"/>
              <a:gd name="connsiteX48" fmla="*/ 9283638 w 12192000"/>
              <a:gd name="connsiteY48" fmla="*/ 299924 h 4939827"/>
              <a:gd name="connsiteX49" fmla="*/ 9371484 w 12192000"/>
              <a:gd name="connsiteY49" fmla="*/ 329634 h 4939827"/>
              <a:gd name="connsiteX50" fmla="*/ 9404829 w 12192000"/>
              <a:gd name="connsiteY50" fmla="*/ 339038 h 4939827"/>
              <a:gd name="connsiteX51" fmla="*/ 9427021 w 12192000"/>
              <a:gd name="connsiteY51" fmla="*/ 358784 h 4939827"/>
              <a:gd name="connsiteX52" fmla="*/ 9670844 w 12192000"/>
              <a:gd name="connsiteY52" fmla="*/ 405128 h 4939827"/>
              <a:gd name="connsiteX53" fmla="*/ 9816083 w 12192000"/>
              <a:gd name="connsiteY53" fmla="*/ 416573 h 4939827"/>
              <a:gd name="connsiteX54" fmla="*/ 9936741 w 12192000"/>
              <a:gd name="connsiteY54" fmla="*/ 437044 h 4939827"/>
              <a:gd name="connsiteX55" fmla="*/ 10050093 w 12192000"/>
              <a:gd name="connsiteY55" fmla="*/ 443783 h 4939827"/>
              <a:gd name="connsiteX56" fmla="*/ 10130090 w 12192000"/>
              <a:gd name="connsiteY56" fmla="*/ 459520 h 4939827"/>
              <a:gd name="connsiteX57" fmla="*/ 10173456 w 12192000"/>
              <a:gd name="connsiteY57" fmla="*/ 457749 h 4939827"/>
              <a:gd name="connsiteX58" fmla="*/ 10218232 w 12192000"/>
              <a:gd name="connsiteY58" fmla="*/ 459820 h 4939827"/>
              <a:gd name="connsiteX59" fmla="*/ 10354176 w 12192000"/>
              <a:gd name="connsiteY59" fmla="*/ 471377 h 4939827"/>
              <a:gd name="connsiteX60" fmla="*/ 10430681 w 12192000"/>
              <a:gd name="connsiteY60" fmla="*/ 481226 h 4939827"/>
              <a:gd name="connsiteX61" fmla="*/ 10478169 w 12192000"/>
              <a:gd name="connsiteY61" fmla="*/ 481774 h 4939827"/>
              <a:gd name="connsiteX62" fmla="*/ 10540907 w 12192000"/>
              <a:gd name="connsiteY62" fmla="*/ 485607 h 4939827"/>
              <a:gd name="connsiteX63" fmla="*/ 10614941 w 12192000"/>
              <a:gd name="connsiteY63" fmla="*/ 487592 h 4939827"/>
              <a:gd name="connsiteX64" fmla="*/ 10674098 w 12192000"/>
              <a:gd name="connsiteY64" fmla="*/ 521656 h 4939827"/>
              <a:gd name="connsiteX65" fmla="*/ 10874834 w 12192000"/>
              <a:gd name="connsiteY65" fmla="*/ 574867 h 4939827"/>
              <a:gd name="connsiteX66" fmla="*/ 10944981 w 12192000"/>
              <a:gd name="connsiteY66" fmla="*/ 615042 h 4939827"/>
              <a:gd name="connsiteX67" fmla="*/ 11006376 w 12192000"/>
              <a:gd name="connsiteY67" fmla="*/ 645957 h 4939827"/>
              <a:gd name="connsiteX68" fmla="*/ 11076308 w 12192000"/>
              <a:gd name="connsiteY68" fmla="*/ 675698 h 4939827"/>
              <a:gd name="connsiteX69" fmla="*/ 11148789 w 12192000"/>
              <a:gd name="connsiteY69" fmla="*/ 685041 h 4939827"/>
              <a:gd name="connsiteX70" fmla="*/ 11249129 w 12192000"/>
              <a:gd name="connsiteY70" fmla="*/ 684218 h 4939827"/>
              <a:gd name="connsiteX71" fmla="*/ 11299915 w 12192000"/>
              <a:gd name="connsiteY71" fmla="*/ 692177 h 4939827"/>
              <a:gd name="connsiteX72" fmla="*/ 11386973 w 12192000"/>
              <a:gd name="connsiteY72" fmla="*/ 708209 h 4939827"/>
              <a:gd name="connsiteX73" fmla="*/ 11500105 w 12192000"/>
              <a:gd name="connsiteY73" fmla="*/ 735014 h 4939827"/>
              <a:gd name="connsiteX74" fmla="*/ 11621735 w 12192000"/>
              <a:gd name="connsiteY74" fmla="*/ 789584 h 4939827"/>
              <a:gd name="connsiteX75" fmla="*/ 11691200 w 12192000"/>
              <a:gd name="connsiteY75" fmla="*/ 867902 h 4939827"/>
              <a:gd name="connsiteX76" fmla="*/ 11819427 w 12192000"/>
              <a:gd name="connsiteY76" fmla="*/ 911634 h 4939827"/>
              <a:gd name="connsiteX77" fmla="*/ 11969720 w 12192000"/>
              <a:gd name="connsiteY77" fmla="*/ 964737 h 4939827"/>
              <a:gd name="connsiteX78" fmla="*/ 12055766 w 12192000"/>
              <a:gd name="connsiteY78" fmla="*/ 991268 h 4939827"/>
              <a:gd name="connsiteX79" fmla="*/ 12171539 w 12192000"/>
              <a:gd name="connsiteY79" fmla="*/ 995427 h 4939827"/>
              <a:gd name="connsiteX80" fmla="*/ 12187831 w 12192000"/>
              <a:gd name="connsiteY80" fmla="*/ 996580 h 4939827"/>
              <a:gd name="connsiteX81" fmla="*/ 12192000 w 12192000"/>
              <a:gd name="connsiteY81" fmla="*/ 996726 h 4939827"/>
              <a:gd name="connsiteX82" fmla="*/ 12192000 w 12192000"/>
              <a:gd name="connsiteY82" fmla="*/ 4939827 h 4939827"/>
              <a:gd name="connsiteX83" fmla="*/ 0 w 12192000"/>
              <a:gd name="connsiteY83" fmla="*/ 4939827 h 4939827"/>
              <a:gd name="connsiteX84" fmla="*/ 0 w 12192000"/>
              <a:gd name="connsiteY84" fmla="*/ 512043 h 4939827"/>
              <a:gd name="connsiteX85" fmla="*/ 7381 w 12192000"/>
              <a:gd name="connsiteY85" fmla="*/ 512580 h 4939827"/>
              <a:gd name="connsiteX86" fmla="*/ 100029 w 12192000"/>
              <a:gd name="connsiteY86" fmla="*/ 504758 h 4939827"/>
              <a:gd name="connsiteX87" fmla="*/ 155244 w 12192000"/>
              <a:gd name="connsiteY87" fmla="*/ 525130 h 4939827"/>
              <a:gd name="connsiteX88" fmla="*/ 254366 w 12192000"/>
              <a:gd name="connsiteY88" fmla="*/ 534449 h 4939827"/>
              <a:gd name="connsiteX89" fmla="*/ 447292 w 12192000"/>
              <a:gd name="connsiteY89" fmla="*/ 542725 h 4939827"/>
              <a:gd name="connsiteX90" fmla="*/ 628105 w 12192000"/>
              <a:gd name="connsiteY90" fmla="*/ 547853 h 4939827"/>
              <a:gd name="connsiteX91" fmla="*/ 783146 w 12192000"/>
              <a:gd name="connsiteY91" fmla="*/ 591799 h 4939827"/>
              <a:gd name="connsiteX92" fmla="*/ 1043676 w 12192000"/>
              <a:gd name="connsiteY92" fmla="*/ 591887 h 4939827"/>
              <a:gd name="connsiteX93" fmla="*/ 1281816 w 12192000"/>
              <a:gd name="connsiteY93" fmla="*/ 520946 h 4939827"/>
              <a:gd name="connsiteX94" fmla="*/ 1486347 w 12192000"/>
              <a:gd name="connsiteY94" fmla="*/ 487310 h 4939827"/>
              <a:gd name="connsiteX95" fmla="*/ 1568079 w 12192000"/>
              <a:gd name="connsiteY95" fmla="*/ 462531 h 4939827"/>
              <a:gd name="connsiteX96" fmla="*/ 1622516 w 12192000"/>
              <a:gd name="connsiteY96" fmla="*/ 466058 h 4939827"/>
              <a:gd name="connsiteX97" fmla="*/ 1655457 w 12192000"/>
              <a:gd name="connsiteY97" fmla="*/ 465359 h 4939827"/>
              <a:gd name="connsiteX98" fmla="*/ 1717454 w 12192000"/>
              <a:gd name="connsiteY98" fmla="*/ 417203 h 4939827"/>
              <a:gd name="connsiteX99" fmla="*/ 1913794 w 12192000"/>
              <a:gd name="connsiteY99" fmla="*/ 365255 h 4939827"/>
              <a:gd name="connsiteX100" fmla="*/ 2129762 w 12192000"/>
              <a:gd name="connsiteY100" fmla="*/ 367832 h 4939827"/>
              <a:gd name="connsiteX101" fmla="*/ 2376970 w 12192000"/>
              <a:gd name="connsiteY101" fmla="*/ 350129 h 4939827"/>
              <a:gd name="connsiteX102" fmla="*/ 2480155 w 12192000"/>
              <a:gd name="connsiteY102" fmla="*/ 359227 h 4939827"/>
              <a:gd name="connsiteX103" fmla="*/ 2586782 w 12192000"/>
              <a:gd name="connsiteY103" fmla="*/ 339352 h 4939827"/>
              <a:gd name="connsiteX104" fmla="*/ 2679617 w 12192000"/>
              <a:gd name="connsiteY104" fmla="*/ 305383 h 4939827"/>
              <a:gd name="connsiteX105" fmla="*/ 2788947 w 12192000"/>
              <a:gd name="connsiteY105" fmla="*/ 250375 h 4939827"/>
              <a:gd name="connsiteX106" fmla="*/ 2965530 w 12192000"/>
              <a:gd name="connsiteY106" fmla="*/ 245958 h 4939827"/>
              <a:gd name="connsiteX107" fmla="*/ 3103677 w 12192000"/>
              <a:gd name="connsiteY107" fmla="*/ 209527 h 4939827"/>
              <a:gd name="connsiteX108" fmla="*/ 3126759 w 12192000"/>
              <a:gd name="connsiteY108" fmla="*/ 211226 h 4939827"/>
              <a:gd name="connsiteX109" fmla="*/ 3164020 w 12192000"/>
              <a:gd name="connsiteY109" fmla="*/ 212779 h 4939827"/>
              <a:gd name="connsiteX110" fmla="*/ 3285019 w 12192000"/>
              <a:gd name="connsiteY110" fmla="*/ 220535 h 4939827"/>
              <a:gd name="connsiteX111" fmla="*/ 3365154 w 12192000"/>
              <a:gd name="connsiteY111" fmla="*/ 226416 h 4939827"/>
              <a:gd name="connsiteX112" fmla="*/ 3367507 w 12192000"/>
              <a:gd name="connsiteY112" fmla="*/ 225416 h 4939827"/>
              <a:gd name="connsiteX113" fmla="*/ 3387567 w 12192000"/>
              <a:gd name="connsiteY113" fmla="*/ 227103 h 4939827"/>
              <a:gd name="connsiteX114" fmla="*/ 3498001 w 12192000"/>
              <a:gd name="connsiteY114" fmla="*/ 231941 h 4939827"/>
              <a:gd name="connsiteX115" fmla="*/ 3561557 w 12192000"/>
              <a:gd name="connsiteY115" fmla="*/ 228095 h 4939827"/>
              <a:gd name="connsiteX116" fmla="*/ 3611920 w 12192000"/>
              <a:gd name="connsiteY116" fmla="*/ 218094 h 4939827"/>
              <a:gd name="connsiteX117" fmla="*/ 3620528 w 12192000"/>
              <a:gd name="connsiteY117" fmla="*/ 218788 h 4939827"/>
              <a:gd name="connsiteX118" fmla="*/ 3620766 w 12192000"/>
              <a:gd name="connsiteY118" fmla="*/ 218511 h 4939827"/>
              <a:gd name="connsiteX119" fmla="*/ 3629977 w 12192000"/>
              <a:gd name="connsiteY119" fmla="*/ 218664 h 4939827"/>
              <a:gd name="connsiteX120" fmla="*/ 3636217 w 12192000"/>
              <a:gd name="connsiteY120" fmla="*/ 220048 h 4939827"/>
              <a:gd name="connsiteX121" fmla="*/ 3709484 w 12192000"/>
              <a:gd name="connsiteY121" fmla="*/ 186927 h 4939827"/>
              <a:gd name="connsiteX122" fmla="*/ 3761342 w 12192000"/>
              <a:gd name="connsiteY122" fmla="*/ 177474 h 4939827"/>
              <a:gd name="connsiteX123" fmla="*/ 3799748 w 12192000"/>
              <a:gd name="connsiteY123" fmla="*/ 167154 h 4939827"/>
              <a:gd name="connsiteX124" fmla="*/ 3922756 w 12192000"/>
              <a:gd name="connsiteY124" fmla="*/ 194044 h 4939827"/>
              <a:gd name="connsiteX125" fmla="*/ 4028476 w 12192000"/>
              <a:gd name="connsiteY125" fmla="*/ 223679 h 4939827"/>
              <a:gd name="connsiteX126" fmla="*/ 4191582 w 12192000"/>
              <a:gd name="connsiteY126" fmla="*/ 238952 h 4939827"/>
              <a:gd name="connsiteX127" fmla="*/ 4251024 w 12192000"/>
              <a:gd name="connsiteY127" fmla="*/ 240874 h 4939827"/>
              <a:gd name="connsiteX128" fmla="*/ 4355275 w 12192000"/>
              <a:gd name="connsiteY128" fmla="*/ 260205 h 4939827"/>
              <a:gd name="connsiteX129" fmla="*/ 4423807 w 12192000"/>
              <a:gd name="connsiteY129" fmla="*/ 270366 h 4939827"/>
              <a:gd name="connsiteX130" fmla="*/ 4558432 w 12192000"/>
              <a:gd name="connsiteY130" fmla="*/ 269194 h 4939827"/>
              <a:gd name="connsiteX131" fmla="*/ 4635061 w 12192000"/>
              <a:gd name="connsiteY131" fmla="*/ 280682 h 4939827"/>
              <a:gd name="connsiteX132" fmla="*/ 4807427 w 12192000"/>
              <a:gd name="connsiteY132" fmla="*/ 276835 h 4939827"/>
              <a:gd name="connsiteX133" fmla="*/ 5028933 w 12192000"/>
              <a:gd name="connsiteY133" fmla="*/ 183887 h 4939827"/>
              <a:gd name="connsiteX134" fmla="*/ 5093642 w 12192000"/>
              <a:gd name="connsiteY134" fmla="*/ 177214 h 4939827"/>
              <a:gd name="connsiteX135" fmla="*/ 5102642 w 12192000"/>
              <a:gd name="connsiteY135" fmla="*/ 186816 h 4939827"/>
              <a:gd name="connsiteX136" fmla="*/ 5193590 w 12192000"/>
              <a:gd name="connsiteY136" fmla="*/ 156458 h 4939827"/>
              <a:gd name="connsiteX137" fmla="*/ 5323922 w 12192000"/>
              <a:gd name="connsiteY137" fmla="*/ 146332 h 4939827"/>
              <a:gd name="connsiteX138" fmla="*/ 5421860 w 12192000"/>
              <a:gd name="connsiteY138" fmla="*/ 167298 h 4939827"/>
              <a:gd name="connsiteX139" fmla="*/ 5476948 w 12192000"/>
              <a:gd name="connsiteY139" fmla="*/ 173249 h 4939827"/>
              <a:gd name="connsiteX140" fmla="*/ 5516842 w 12192000"/>
              <a:gd name="connsiteY140" fmla="*/ 184018 h 4939827"/>
              <a:gd name="connsiteX141" fmla="*/ 5619415 w 12192000"/>
              <a:gd name="connsiteY141" fmla="*/ 176781 h 4939827"/>
              <a:gd name="connsiteX142" fmla="*/ 5789867 w 12192000"/>
              <a:gd name="connsiteY142" fmla="*/ 150304 h 4939827"/>
              <a:gd name="connsiteX143" fmla="*/ 5825953 w 12192000"/>
              <a:gd name="connsiteY143" fmla="*/ 147907 h 4939827"/>
              <a:gd name="connsiteX144" fmla="*/ 5856168 w 12192000"/>
              <a:gd name="connsiteY144" fmla="*/ 158719 h 4939827"/>
              <a:gd name="connsiteX145" fmla="*/ 5862476 w 12192000"/>
              <a:gd name="connsiteY145" fmla="*/ 172447 h 4939827"/>
              <a:gd name="connsiteX146" fmla="*/ 5882195 w 12192000"/>
              <a:gd name="connsiteY146" fmla="*/ 173195 h 4939827"/>
              <a:gd name="connsiteX147" fmla="*/ 5952585 w 12192000"/>
              <a:gd name="connsiteY147" fmla="*/ 161012 h 4939827"/>
              <a:gd name="connsiteX148" fmla="*/ 6001964 w 12192000"/>
              <a:gd name="connsiteY148" fmla="*/ 154786 h 4939827"/>
              <a:gd name="connsiteX149" fmla="*/ 6184207 w 12192000"/>
              <a:gd name="connsiteY149" fmla="*/ 132658 h 4939827"/>
              <a:gd name="connsiteX150" fmla="*/ 6415830 w 12192000"/>
              <a:gd name="connsiteY150" fmla="*/ 136006 h 4939827"/>
              <a:gd name="connsiteX151" fmla="*/ 6756965 w 12192000"/>
              <a:gd name="connsiteY151" fmla="*/ 57636 h 4939827"/>
              <a:gd name="connsiteX152" fmla="*/ 6819400 w 12192000"/>
              <a:gd name="connsiteY152" fmla="*/ 30742 h 4939827"/>
              <a:gd name="connsiteX153" fmla="*/ 6986370 w 12192000"/>
              <a:gd name="connsiteY153" fmla="*/ 12659 h 4939827"/>
              <a:gd name="connsiteX154" fmla="*/ 6989536 w 12192000"/>
              <a:gd name="connsiteY154" fmla="*/ 14528 h 4939827"/>
              <a:gd name="connsiteX155" fmla="*/ 7015933 w 12192000"/>
              <a:gd name="connsiteY155" fmla="*/ 9653 h 4939827"/>
              <a:gd name="connsiteX156" fmla="*/ 7020592 w 12192000"/>
              <a:gd name="connsiteY156" fmla="*/ 1651 h 4939827"/>
              <a:gd name="connsiteX157" fmla="*/ 7025905 w 12192000"/>
              <a:gd name="connsiteY157" fmla="*/ 0 h 4939827"/>
              <a:gd name="connsiteX0" fmla="*/ 7025905 w 12192000"/>
              <a:gd name="connsiteY0" fmla="*/ 0 h 4939827"/>
              <a:gd name="connsiteX1" fmla="*/ 7032579 w 12192000"/>
              <a:gd name="connsiteY1" fmla="*/ 2808 h 4939827"/>
              <a:gd name="connsiteX2" fmla="*/ 7079505 w 12192000"/>
              <a:gd name="connsiteY2" fmla="*/ 12971 h 4939827"/>
              <a:gd name="connsiteX3" fmla="*/ 7158791 w 12192000"/>
              <a:gd name="connsiteY3" fmla="*/ 12462 h 4939827"/>
              <a:gd name="connsiteX4" fmla="*/ 7233338 w 12192000"/>
              <a:gd name="connsiteY4" fmla="*/ 24846 h 4939827"/>
              <a:gd name="connsiteX5" fmla="*/ 7259791 w 12192000"/>
              <a:gd name="connsiteY5" fmla="*/ 29557 h 4939827"/>
              <a:gd name="connsiteX6" fmla="*/ 7263923 w 12192000"/>
              <a:gd name="connsiteY6" fmla="*/ 35029 h 4939827"/>
              <a:gd name="connsiteX7" fmla="*/ 7281549 w 12192000"/>
              <a:gd name="connsiteY7" fmla="*/ 39654 h 4939827"/>
              <a:gd name="connsiteX8" fmla="*/ 7374735 w 12192000"/>
              <a:gd name="connsiteY8" fmla="*/ 65326 h 4939827"/>
              <a:gd name="connsiteX9" fmla="*/ 7376078 w 12192000"/>
              <a:gd name="connsiteY9" fmla="*/ 63849 h 4939827"/>
              <a:gd name="connsiteX10" fmla="*/ 7402026 w 12192000"/>
              <a:gd name="connsiteY10" fmla="*/ 60308 h 4939827"/>
              <a:gd name="connsiteX11" fmla="*/ 7415091 w 12192000"/>
              <a:gd name="connsiteY11" fmla="*/ 77403 h 4939827"/>
              <a:gd name="connsiteX12" fmla="*/ 7488682 w 12192000"/>
              <a:gd name="connsiteY12" fmla="*/ 83440 h 4939827"/>
              <a:gd name="connsiteX13" fmla="*/ 7732750 w 12192000"/>
              <a:gd name="connsiteY13" fmla="*/ 145456 h 4939827"/>
              <a:gd name="connsiteX14" fmla="*/ 7785900 w 12192000"/>
              <a:gd name="connsiteY14" fmla="*/ 154493 h 4939827"/>
              <a:gd name="connsiteX15" fmla="*/ 7952584 w 12192000"/>
              <a:gd name="connsiteY15" fmla="*/ 170181 h 4939827"/>
              <a:gd name="connsiteX16" fmla="*/ 8058681 w 12192000"/>
              <a:gd name="connsiteY16" fmla="*/ 219431 h 4939827"/>
              <a:gd name="connsiteX17" fmla="*/ 8126175 w 12192000"/>
              <a:gd name="connsiteY17" fmla="*/ 240005 h 4939827"/>
              <a:gd name="connsiteX18" fmla="*/ 8281371 w 12192000"/>
              <a:gd name="connsiteY18" fmla="*/ 256875 h 4939827"/>
              <a:gd name="connsiteX19" fmla="*/ 8381609 w 12192000"/>
              <a:gd name="connsiteY19" fmla="*/ 240618 h 4939827"/>
              <a:gd name="connsiteX20" fmla="*/ 8406759 w 12192000"/>
              <a:gd name="connsiteY20" fmla="*/ 232517 h 4939827"/>
              <a:gd name="connsiteX21" fmla="*/ 8426506 w 12192000"/>
              <a:gd name="connsiteY21" fmla="*/ 241842 h 4939827"/>
              <a:gd name="connsiteX22" fmla="*/ 8427949 w 12192000"/>
              <a:gd name="connsiteY22" fmla="*/ 240981 h 4939827"/>
              <a:gd name="connsiteX23" fmla="*/ 8441468 w 12192000"/>
              <a:gd name="connsiteY23" fmla="*/ 241157 h 4939827"/>
              <a:gd name="connsiteX24" fmla="*/ 8565757 w 12192000"/>
              <a:gd name="connsiteY24" fmla="*/ 255317 h 4939827"/>
              <a:gd name="connsiteX25" fmla="*/ 8573171 w 12192000"/>
              <a:gd name="connsiteY25" fmla="*/ 258426 h 4939827"/>
              <a:gd name="connsiteX26" fmla="*/ 8573548 w 12192000"/>
              <a:gd name="connsiteY26" fmla="*/ 258241 h 4939827"/>
              <a:gd name="connsiteX27" fmla="*/ 8622021 w 12192000"/>
              <a:gd name="connsiteY27" fmla="*/ 261028 h 4939827"/>
              <a:gd name="connsiteX28" fmla="*/ 8672650 w 12192000"/>
              <a:gd name="connsiteY28" fmla="*/ 254821 h 4939827"/>
              <a:gd name="connsiteX29" fmla="*/ 8785543 w 12192000"/>
              <a:gd name="connsiteY29" fmla="*/ 263406 h 4939827"/>
              <a:gd name="connsiteX30" fmla="*/ 8830588 w 12192000"/>
              <a:gd name="connsiteY30" fmla="*/ 265483 h 4939827"/>
              <a:gd name="connsiteX31" fmla="*/ 8905142 w 12192000"/>
              <a:gd name="connsiteY31" fmla="*/ 264958 h 4939827"/>
              <a:gd name="connsiteX32" fmla="*/ 8968582 w 12192000"/>
              <a:gd name="connsiteY32" fmla="*/ 262728 h 4939827"/>
              <a:gd name="connsiteX33" fmla="*/ 8972994 w 12192000"/>
              <a:gd name="connsiteY33" fmla="*/ 263284 h 4939827"/>
              <a:gd name="connsiteX34" fmla="*/ 9004605 w 12192000"/>
              <a:gd name="connsiteY34" fmla="*/ 258041 h 4939827"/>
              <a:gd name="connsiteX35" fmla="*/ 9016165 w 12192000"/>
              <a:gd name="connsiteY35" fmla="*/ 261258 h 4939827"/>
              <a:gd name="connsiteX36" fmla="*/ 9043297 w 12192000"/>
              <a:gd name="connsiteY36" fmla="*/ 281547 h 4939827"/>
              <a:gd name="connsiteX37" fmla="*/ 9048315 w 12192000"/>
              <a:gd name="connsiteY37" fmla="*/ 279264 h 4939827"/>
              <a:gd name="connsiteX38" fmla="*/ 9054706 w 12192000"/>
              <a:gd name="connsiteY38" fmla="*/ 278538 h 4939827"/>
              <a:gd name="connsiteX39" fmla="*/ 9070919 w 12192000"/>
              <a:gd name="connsiteY39" fmla="*/ 281810 h 4939827"/>
              <a:gd name="connsiteX40" fmla="*/ 9076813 w 12192000"/>
              <a:gd name="connsiteY40" fmla="*/ 283909 h 4939827"/>
              <a:gd name="connsiteX41" fmla="*/ 9085871 w 12192000"/>
              <a:gd name="connsiteY41" fmla="*/ 285133 h 4939827"/>
              <a:gd name="connsiteX42" fmla="*/ 9086159 w 12192000"/>
              <a:gd name="connsiteY42" fmla="*/ 284887 h 4939827"/>
              <a:gd name="connsiteX43" fmla="*/ 9134606 w 12192000"/>
              <a:gd name="connsiteY43" fmla="*/ 288168 h 4939827"/>
              <a:gd name="connsiteX44" fmla="*/ 9195590 w 12192000"/>
              <a:gd name="connsiteY44" fmla="*/ 279568 h 4939827"/>
              <a:gd name="connsiteX45" fmla="*/ 9219336 w 12192000"/>
              <a:gd name="connsiteY45" fmla="*/ 278133 h 4939827"/>
              <a:gd name="connsiteX46" fmla="*/ 9232362 w 12192000"/>
              <a:gd name="connsiteY46" fmla="*/ 275894 h 4939827"/>
              <a:gd name="connsiteX47" fmla="*/ 9283638 w 12192000"/>
              <a:gd name="connsiteY47" fmla="*/ 299924 h 4939827"/>
              <a:gd name="connsiteX48" fmla="*/ 9371484 w 12192000"/>
              <a:gd name="connsiteY48" fmla="*/ 329634 h 4939827"/>
              <a:gd name="connsiteX49" fmla="*/ 9404829 w 12192000"/>
              <a:gd name="connsiteY49" fmla="*/ 339038 h 4939827"/>
              <a:gd name="connsiteX50" fmla="*/ 9427021 w 12192000"/>
              <a:gd name="connsiteY50" fmla="*/ 358784 h 4939827"/>
              <a:gd name="connsiteX51" fmla="*/ 9670844 w 12192000"/>
              <a:gd name="connsiteY51" fmla="*/ 405128 h 4939827"/>
              <a:gd name="connsiteX52" fmla="*/ 9816083 w 12192000"/>
              <a:gd name="connsiteY52" fmla="*/ 416573 h 4939827"/>
              <a:gd name="connsiteX53" fmla="*/ 9936741 w 12192000"/>
              <a:gd name="connsiteY53" fmla="*/ 437044 h 4939827"/>
              <a:gd name="connsiteX54" fmla="*/ 10050093 w 12192000"/>
              <a:gd name="connsiteY54" fmla="*/ 443783 h 4939827"/>
              <a:gd name="connsiteX55" fmla="*/ 10130090 w 12192000"/>
              <a:gd name="connsiteY55" fmla="*/ 459520 h 4939827"/>
              <a:gd name="connsiteX56" fmla="*/ 10173456 w 12192000"/>
              <a:gd name="connsiteY56" fmla="*/ 457749 h 4939827"/>
              <a:gd name="connsiteX57" fmla="*/ 10218232 w 12192000"/>
              <a:gd name="connsiteY57" fmla="*/ 459820 h 4939827"/>
              <a:gd name="connsiteX58" fmla="*/ 10354176 w 12192000"/>
              <a:gd name="connsiteY58" fmla="*/ 471377 h 4939827"/>
              <a:gd name="connsiteX59" fmla="*/ 10430681 w 12192000"/>
              <a:gd name="connsiteY59" fmla="*/ 481226 h 4939827"/>
              <a:gd name="connsiteX60" fmla="*/ 10478169 w 12192000"/>
              <a:gd name="connsiteY60" fmla="*/ 481774 h 4939827"/>
              <a:gd name="connsiteX61" fmla="*/ 10540907 w 12192000"/>
              <a:gd name="connsiteY61" fmla="*/ 485607 h 4939827"/>
              <a:gd name="connsiteX62" fmla="*/ 10614941 w 12192000"/>
              <a:gd name="connsiteY62" fmla="*/ 487592 h 4939827"/>
              <a:gd name="connsiteX63" fmla="*/ 10674098 w 12192000"/>
              <a:gd name="connsiteY63" fmla="*/ 521656 h 4939827"/>
              <a:gd name="connsiteX64" fmla="*/ 10874834 w 12192000"/>
              <a:gd name="connsiteY64" fmla="*/ 574867 h 4939827"/>
              <a:gd name="connsiteX65" fmla="*/ 10944981 w 12192000"/>
              <a:gd name="connsiteY65" fmla="*/ 615042 h 4939827"/>
              <a:gd name="connsiteX66" fmla="*/ 11006376 w 12192000"/>
              <a:gd name="connsiteY66" fmla="*/ 645957 h 4939827"/>
              <a:gd name="connsiteX67" fmla="*/ 11076308 w 12192000"/>
              <a:gd name="connsiteY67" fmla="*/ 675698 h 4939827"/>
              <a:gd name="connsiteX68" fmla="*/ 11148789 w 12192000"/>
              <a:gd name="connsiteY68" fmla="*/ 685041 h 4939827"/>
              <a:gd name="connsiteX69" fmla="*/ 11249129 w 12192000"/>
              <a:gd name="connsiteY69" fmla="*/ 684218 h 4939827"/>
              <a:gd name="connsiteX70" fmla="*/ 11299915 w 12192000"/>
              <a:gd name="connsiteY70" fmla="*/ 692177 h 4939827"/>
              <a:gd name="connsiteX71" fmla="*/ 11386973 w 12192000"/>
              <a:gd name="connsiteY71" fmla="*/ 708209 h 4939827"/>
              <a:gd name="connsiteX72" fmla="*/ 11500105 w 12192000"/>
              <a:gd name="connsiteY72" fmla="*/ 735014 h 4939827"/>
              <a:gd name="connsiteX73" fmla="*/ 11621735 w 12192000"/>
              <a:gd name="connsiteY73" fmla="*/ 789584 h 4939827"/>
              <a:gd name="connsiteX74" fmla="*/ 11691200 w 12192000"/>
              <a:gd name="connsiteY74" fmla="*/ 867902 h 4939827"/>
              <a:gd name="connsiteX75" fmla="*/ 11819427 w 12192000"/>
              <a:gd name="connsiteY75" fmla="*/ 911634 h 4939827"/>
              <a:gd name="connsiteX76" fmla="*/ 11969720 w 12192000"/>
              <a:gd name="connsiteY76" fmla="*/ 964737 h 4939827"/>
              <a:gd name="connsiteX77" fmla="*/ 12055766 w 12192000"/>
              <a:gd name="connsiteY77" fmla="*/ 991268 h 4939827"/>
              <a:gd name="connsiteX78" fmla="*/ 12171539 w 12192000"/>
              <a:gd name="connsiteY78" fmla="*/ 995427 h 4939827"/>
              <a:gd name="connsiteX79" fmla="*/ 12187831 w 12192000"/>
              <a:gd name="connsiteY79" fmla="*/ 996580 h 4939827"/>
              <a:gd name="connsiteX80" fmla="*/ 12192000 w 12192000"/>
              <a:gd name="connsiteY80" fmla="*/ 996726 h 4939827"/>
              <a:gd name="connsiteX81" fmla="*/ 12192000 w 12192000"/>
              <a:gd name="connsiteY81" fmla="*/ 4939827 h 4939827"/>
              <a:gd name="connsiteX82" fmla="*/ 0 w 12192000"/>
              <a:gd name="connsiteY82" fmla="*/ 4939827 h 4939827"/>
              <a:gd name="connsiteX83" fmla="*/ 0 w 12192000"/>
              <a:gd name="connsiteY83" fmla="*/ 512043 h 4939827"/>
              <a:gd name="connsiteX84" fmla="*/ 7381 w 12192000"/>
              <a:gd name="connsiteY84" fmla="*/ 512580 h 4939827"/>
              <a:gd name="connsiteX85" fmla="*/ 100029 w 12192000"/>
              <a:gd name="connsiteY85" fmla="*/ 504758 h 4939827"/>
              <a:gd name="connsiteX86" fmla="*/ 155244 w 12192000"/>
              <a:gd name="connsiteY86" fmla="*/ 525130 h 4939827"/>
              <a:gd name="connsiteX87" fmla="*/ 254366 w 12192000"/>
              <a:gd name="connsiteY87" fmla="*/ 534449 h 4939827"/>
              <a:gd name="connsiteX88" fmla="*/ 447292 w 12192000"/>
              <a:gd name="connsiteY88" fmla="*/ 542725 h 4939827"/>
              <a:gd name="connsiteX89" fmla="*/ 628105 w 12192000"/>
              <a:gd name="connsiteY89" fmla="*/ 547853 h 4939827"/>
              <a:gd name="connsiteX90" fmla="*/ 783146 w 12192000"/>
              <a:gd name="connsiteY90" fmla="*/ 591799 h 4939827"/>
              <a:gd name="connsiteX91" fmla="*/ 1043676 w 12192000"/>
              <a:gd name="connsiteY91" fmla="*/ 591887 h 4939827"/>
              <a:gd name="connsiteX92" fmla="*/ 1281816 w 12192000"/>
              <a:gd name="connsiteY92" fmla="*/ 520946 h 4939827"/>
              <a:gd name="connsiteX93" fmla="*/ 1486347 w 12192000"/>
              <a:gd name="connsiteY93" fmla="*/ 487310 h 4939827"/>
              <a:gd name="connsiteX94" fmla="*/ 1568079 w 12192000"/>
              <a:gd name="connsiteY94" fmla="*/ 462531 h 4939827"/>
              <a:gd name="connsiteX95" fmla="*/ 1622516 w 12192000"/>
              <a:gd name="connsiteY95" fmla="*/ 466058 h 4939827"/>
              <a:gd name="connsiteX96" fmla="*/ 1655457 w 12192000"/>
              <a:gd name="connsiteY96" fmla="*/ 465359 h 4939827"/>
              <a:gd name="connsiteX97" fmla="*/ 1717454 w 12192000"/>
              <a:gd name="connsiteY97" fmla="*/ 417203 h 4939827"/>
              <a:gd name="connsiteX98" fmla="*/ 1913794 w 12192000"/>
              <a:gd name="connsiteY98" fmla="*/ 365255 h 4939827"/>
              <a:gd name="connsiteX99" fmla="*/ 2129762 w 12192000"/>
              <a:gd name="connsiteY99" fmla="*/ 367832 h 4939827"/>
              <a:gd name="connsiteX100" fmla="*/ 2376970 w 12192000"/>
              <a:gd name="connsiteY100" fmla="*/ 350129 h 4939827"/>
              <a:gd name="connsiteX101" fmla="*/ 2480155 w 12192000"/>
              <a:gd name="connsiteY101" fmla="*/ 359227 h 4939827"/>
              <a:gd name="connsiteX102" fmla="*/ 2586782 w 12192000"/>
              <a:gd name="connsiteY102" fmla="*/ 339352 h 4939827"/>
              <a:gd name="connsiteX103" fmla="*/ 2679617 w 12192000"/>
              <a:gd name="connsiteY103" fmla="*/ 305383 h 4939827"/>
              <a:gd name="connsiteX104" fmla="*/ 2788947 w 12192000"/>
              <a:gd name="connsiteY104" fmla="*/ 250375 h 4939827"/>
              <a:gd name="connsiteX105" fmla="*/ 2965530 w 12192000"/>
              <a:gd name="connsiteY105" fmla="*/ 245958 h 4939827"/>
              <a:gd name="connsiteX106" fmla="*/ 3103677 w 12192000"/>
              <a:gd name="connsiteY106" fmla="*/ 209527 h 4939827"/>
              <a:gd name="connsiteX107" fmla="*/ 3126759 w 12192000"/>
              <a:gd name="connsiteY107" fmla="*/ 211226 h 4939827"/>
              <a:gd name="connsiteX108" fmla="*/ 3164020 w 12192000"/>
              <a:gd name="connsiteY108" fmla="*/ 212779 h 4939827"/>
              <a:gd name="connsiteX109" fmla="*/ 3285019 w 12192000"/>
              <a:gd name="connsiteY109" fmla="*/ 220535 h 4939827"/>
              <a:gd name="connsiteX110" fmla="*/ 3365154 w 12192000"/>
              <a:gd name="connsiteY110" fmla="*/ 226416 h 4939827"/>
              <a:gd name="connsiteX111" fmla="*/ 3367507 w 12192000"/>
              <a:gd name="connsiteY111" fmla="*/ 225416 h 4939827"/>
              <a:gd name="connsiteX112" fmla="*/ 3387567 w 12192000"/>
              <a:gd name="connsiteY112" fmla="*/ 227103 h 4939827"/>
              <a:gd name="connsiteX113" fmla="*/ 3498001 w 12192000"/>
              <a:gd name="connsiteY113" fmla="*/ 231941 h 4939827"/>
              <a:gd name="connsiteX114" fmla="*/ 3561557 w 12192000"/>
              <a:gd name="connsiteY114" fmla="*/ 228095 h 4939827"/>
              <a:gd name="connsiteX115" fmla="*/ 3611920 w 12192000"/>
              <a:gd name="connsiteY115" fmla="*/ 218094 h 4939827"/>
              <a:gd name="connsiteX116" fmla="*/ 3620528 w 12192000"/>
              <a:gd name="connsiteY116" fmla="*/ 218788 h 4939827"/>
              <a:gd name="connsiteX117" fmla="*/ 3620766 w 12192000"/>
              <a:gd name="connsiteY117" fmla="*/ 218511 h 4939827"/>
              <a:gd name="connsiteX118" fmla="*/ 3629977 w 12192000"/>
              <a:gd name="connsiteY118" fmla="*/ 218664 h 4939827"/>
              <a:gd name="connsiteX119" fmla="*/ 3636217 w 12192000"/>
              <a:gd name="connsiteY119" fmla="*/ 220048 h 4939827"/>
              <a:gd name="connsiteX120" fmla="*/ 3709484 w 12192000"/>
              <a:gd name="connsiteY120" fmla="*/ 186927 h 4939827"/>
              <a:gd name="connsiteX121" fmla="*/ 3761342 w 12192000"/>
              <a:gd name="connsiteY121" fmla="*/ 177474 h 4939827"/>
              <a:gd name="connsiteX122" fmla="*/ 3799748 w 12192000"/>
              <a:gd name="connsiteY122" fmla="*/ 167154 h 4939827"/>
              <a:gd name="connsiteX123" fmla="*/ 3922756 w 12192000"/>
              <a:gd name="connsiteY123" fmla="*/ 194044 h 4939827"/>
              <a:gd name="connsiteX124" fmla="*/ 4028476 w 12192000"/>
              <a:gd name="connsiteY124" fmla="*/ 223679 h 4939827"/>
              <a:gd name="connsiteX125" fmla="*/ 4191582 w 12192000"/>
              <a:gd name="connsiteY125" fmla="*/ 238952 h 4939827"/>
              <a:gd name="connsiteX126" fmla="*/ 4251024 w 12192000"/>
              <a:gd name="connsiteY126" fmla="*/ 240874 h 4939827"/>
              <a:gd name="connsiteX127" fmla="*/ 4355275 w 12192000"/>
              <a:gd name="connsiteY127" fmla="*/ 260205 h 4939827"/>
              <a:gd name="connsiteX128" fmla="*/ 4423807 w 12192000"/>
              <a:gd name="connsiteY128" fmla="*/ 270366 h 4939827"/>
              <a:gd name="connsiteX129" fmla="*/ 4558432 w 12192000"/>
              <a:gd name="connsiteY129" fmla="*/ 269194 h 4939827"/>
              <a:gd name="connsiteX130" fmla="*/ 4635061 w 12192000"/>
              <a:gd name="connsiteY130" fmla="*/ 280682 h 4939827"/>
              <a:gd name="connsiteX131" fmla="*/ 4807427 w 12192000"/>
              <a:gd name="connsiteY131" fmla="*/ 276835 h 4939827"/>
              <a:gd name="connsiteX132" fmla="*/ 5028933 w 12192000"/>
              <a:gd name="connsiteY132" fmla="*/ 183887 h 4939827"/>
              <a:gd name="connsiteX133" fmla="*/ 5093642 w 12192000"/>
              <a:gd name="connsiteY133" fmla="*/ 177214 h 4939827"/>
              <a:gd name="connsiteX134" fmla="*/ 5102642 w 12192000"/>
              <a:gd name="connsiteY134" fmla="*/ 186816 h 4939827"/>
              <a:gd name="connsiteX135" fmla="*/ 5193590 w 12192000"/>
              <a:gd name="connsiteY135" fmla="*/ 156458 h 4939827"/>
              <a:gd name="connsiteX136" fmla="*/ 5323922 w 12192000"/>
              <a:gd name="connsiteY136" fmla="*/ 146332 h 4939827"/>
              <a:gd name="connsiteX137" fmla="*/ 5421860 w 12192000"/>
              <a:gd name="connsiteY137" fmla="*/ 167298 h 4939827"/>
              <a:gd name="connsiteX138" fmla="*/ 5476948 w 12192000"/>
              <a:gd name="connsiteY138" fmla="*/ 173249 h 4939827"/>
              <a:gd name="connsiteX139" fmla="*/ 5516842 w 12192000"/>
              <a:gd name="connsiteY139" fmla="*/ 184018 h 4939827"/>
              <a:gd name="connsiteX140" fmla="*/ 5619415 w 12192000"/>
              <a:gd name="connsiteY140" fmla="*/ 176781 h 4939827"/>
              <a:gd name="connsiteX141" fmla="*/ 5789867 w 12192000"/>
              <a:gd name="connsiteY141" fmla="*/ 150304 h 4939827"/>
              <a:gd name="connsiteX142" fmla="*/ 5825953 w 12192000"/>
              <a:gd name="connsiteY142" fmla="*/ 147907 h 4939827"/>
              <a:gd name="connsiteX143" fmla="*/ 5856168 w 12192000"/>
              <a:gd name="connsiteY143" fmla="*/ 158719 h 4939827"/>
              <a:gd name="connsiteX144" fmla="*/ 5862476 w 12192000"/>
              <a:gd name="connsiteY144" fmla="*/ 172447 h 4939827"/>
              <a:gd name="connsiteX145" fmla="*/ 5882195 w 12192000"/>
              <a:gd name="connsiteY145" fmla="*/ 173195 h 4939827"/>
              <a:gd name="connsiteX146" fmla="*/ 5952585 w 12192000"/>
              <a:gd name="connsiteY146" fmla="*/ 161012 h 4939827"/>
              <a:gd name="connsiteX147" fmla="*/ 6001964 w 12192000"/>
              <a:gd name="connsiteY147" fmla="*/ 154786 h 4939827"/>
              <a:gd name="connsiteX148" fmla="*/ 6184207 w 12192000"/>
              <a:gd name="connsiteY148" fmla="*/ 132658 h 4939827"/>
              <a:gd name="connsiteX149" fmla="*/ 6415830 w 12192000"/>
              <a:gd name="connsiteY149" fmla="*/ 136006 h 4939827"/>
              <a:gd name="connsiteX150" fmla="*/ 6756965 w 12192000"/>
              <a:gd name="connsiteY150" fmla="*/ 57636 h 4939827"/>
              <a:gd name="connsiteX151" fmla="*/ 6819400 w 12192000"/>
              <a:gd name="connsiteY151" fmla="*/ 30742 h 4939827"/>
              <a:gd name="connsiteX152" fmla="*/ 6986370 w 12192000"/>
              <a:gd name="connsiteY152" fmla="*/ 12659 h 4939827"/>
              <a:gd name="connsiteX153" fmla="*/ 6989536 w 12192000"/>
              <a:gd name="connsiteY153" fmla="*/ 14528 h 4939827"/>
              <a:gd name="connsiteX154" fmla="*/ 7015933 w 12192000"/>
              <a:gd name="connsiteY154" fmla="*/ 9653 h 4939827"/>
              <a:gd name="connsiteX155" fmla="*/ 7020592 w 12192000"/>
              <a:gd name="connsiteY155" fmla="*/ 1651 h 4939827"/>
              <a:gd name="connsiteX156" fmla="*/ 7025905 w 12192000"/>
              <a:gd name="connsiteY156" fmla="*/ 0 h 4939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12192000" h="4939827">
                <a:moveTo>
                  <a:pt x="7025905" y="0"/>
                </a:moveTo>
                <a:lnTo>
                  <a:pt x="7032579" y="2808"/>
                </a:lnTo>
                <a:cubicBezTo>
                  <a:pt x="7044119" y="6590"/>
                  <a:pt x="7059062" y="10207"/>
                  <a:pt x="7079505" y="12971"/>
                </a:cubicBezTo>
                <a:cubicBezTo>
                  <a:pt x="7111522" y="10537"/>
                  <a:pt x="7122591" y="11519"/>
                  <a:pt x="7158791" y="12462"/>
                </a:cubicBezTo>
                <a:lnTo>
                  <a:pt x="7233338" y="24846"/>
                </a:lnTo>
                <a:cubicBezTo>
                  <a:pt x="7247177" y="23787"/>
                  <a:pt x="7254856" y="25962"/>
                  <a:pt x="7259791" y="29557"/>
                </a:cubicBezTo>
                <a:lnTo>
                  <a:pt x="7263923" y="35029"/>
                </a:lnTo>
                <a:lnTo>
                  <a:pt x="7281549" y="39654"/>
                </a:lnTo>
                <a:lnTo>
                  <a:pt x="7374735" y="65326"/>
                </a:lnTo>
                <a:lnTo>
                  <a:pt x="7376078" y="63849"/>
                </a:lnTo>
                <a:lnTo>
                  <a:pt x="7402026" y="60308"/>
                </a:lnTo>
                <a:lnTo>
                  <a:pt x="7415091" y="77403"/>
                </a:lnTo>
                <a:cubicBezTo>
                  <a:pt x="7421672" y="79965"/>
                  <a:pt x="7475806" y="92960"/>
                  <a:pt x="7488682" y="83440"/>
                </a:cubicBezTo>
                <a:cubicBezTo>
                  <a:pt x="7541625" y="94782"/>
                  <a:pt x="7683214" y="133614"/>
                  <a:pt x="7732750" y="145456"/>
                </a:cubicBezTo>
                <a:cubicBezTo>
                  <a:pt x="7748318" y="162765"/>
                  <a:pt x="7764581" y="171696"/>
                  <a:pt x="7785900" y="154493"/>
                </a:cubicBezTo>
                <a:cubicBezTo>
                  <a:pt x="7822539" y="158614"/>
                  <a:pt x="7915312" y="166523"/>
                  <a:pt x="7952584" y="170181"/>
                </a:cubicBezTo>
                <a:cubicBezTo>
                  <a:pt x="7998047" y="181004"/>
                  <a:pt x="8029749" y="207794"/>
                  <a:pt x="8058681" y="219431"/>
                </a:cubicBezTo>
                <a:cubicBezTo>
                  <a:pt x="8095466" y="185885"/>
                  <a:pt x="8090835" y="241759"/>
                  <a:pt x="8126175" y="240005"/>
                </a:cubicBezTo>
                <a:cubicBezTo>
                  <a:pt x="8163290" y="246246"/>
                  <a:pt x="8238799" y="256773"/>
                  <a:pt x="8281371" y="256875"/>
                </a:cubicBezTo>
                <a:cubicBezTo>
                  <a:pt x="8313651" y="251026"/>
                  <a:pt x="8346882" y="248570"/>
                  <a:pt x="8381609" y="240618"/>
                </a:cubicBezTo>
                <a:lnTo>
                  <a:pt x="8406759" y="232517"/>
                </a:lnTo>
                <a:lnTo>
                  <a:pt x="8426506" y="241842"/>
                </a:lnTo>
                <a:lnTo>
                  <a:pt x="8427949" y="240981"/>
                </a:lnTo>
                <a:cubicBezTo>
                  <a:pt x="8431925" y="239458"/>
                  <a:pt x="8436260" y="239096"/>
                  <a:pt x="8441468" y="241157"/>
                </a:cubicBezTo>
                <a:lnTo>
                  <a:pt x="8565757" y="255317"/>
                </a:lnTo>
                <a:lnTo>
                  <a:pt x="8573171" y="258426"/>
                </a:lnTo>
                <a:lnTo>
                  <a:pt x="8573548" y="258241"/>
                </a:lnTo>
                <a:cubicBezTo>
                  <a:pt x="8575650" y="258391"/>
                  <a:pt x="8618469" y="259217"/>
                  <a:pt x="8622021" y="261028"/>
                </a:cubicBezTo>
                <a:lnTo>
                  <a:pt x="8672650" y="254821"/>
                </a:lnTo>
                <a:cubicBezTo>
                  <a:pt x="8716151" y="260353"/>
                  <a:pt x="8748971" y="243487"/>
                  <a:pt x="8785543" y="263406"/>
                </a:cubicBezTo>
                <a:cubicBezTo>
                  <a:pt x="8826293" y="268498"/>
                  <a:pt x="8797654" y="254573"/>
                  <a:pt x="8830588" y="265483"/>
                </a:cubicBezTo>
                <a:cubicBezTo>
                  <a:pt x="8849202" y="267272"/>
                  <a:pt x="8877544" y="266277"/>
                  <a:pt x="8905142" y="264958"/>
                </a:cubicBezTo>
                <a:lnTo>
                  <a:pt x="8968582" y="262728"/>
                </a:lnTo>
                <a:lnTo>
                  <a:pt x="8972994" y="263284"/>
                </a:lnTo>
                <a:lnTo>
                  <a:pt x="9004605" y="258041"/>
                </a:lnTo>
                <a:lnTo>
                  <a:pt x="9016165" y="261258"/>
                </a:lnTo>
                <a:cubicBezTo>
                  <a:pt x="9028775" y="267579"/>
                  <a:pt x="9039083" y="277488"/>
                  <a:pt x="9043297" y="281547"/>
                </a:cubicBezTo>
                <a:lnTo>
                  <a:pt x="9048315" y="279264"/>
                </a:lnTo>
                <a:lnTo>
                  <a:pt x="9054706" y="278538"/>
                </a:lnTo>
                <a:lnTo>
                  <a:pt x="9070919" y="281810"/>
                </a:lnTo>
                <a:lnTo>
                  <a:pt x="9076813" y="283909"/>
                </a:lnTo>
                <a:cubicBezTo>
                  <a:pt x="9080948" y="285030"/>
                  <a:pt x="9083794" y="285362"/>
                  <a:pt x="9085871" y="285133"/>
                </a:cubicBezTo>
                <a:lnTo>
                  <a:pt x="9086159" y="284887"/>
                </a:lnTo>
                <a:lnTo>
                  <a:pt x="9134606" y="288168"/>
                </a:lnTo>
                <a:cubicBezTo>
                  <a:pt x="9149441" y="274272"/>
                  <a:pt x="9194106" y="309414"/>
                  <a:pt x="9195590" y="279568"/>
                </a:cubicBezTo>
                <a:cubicBezTo>
                  <a:pt x="9212898" y="284479"/>
                  <a:pt x="9220866" y="298055"/>
                  <a:pt x="9219336" y="278133"/>
                </a:cubicBezTo>
                <a:cubicBezTo>
                  <a:pt x="9225159" y="279201"/>
                  <a:pt x="9229164" y="278078"/>
                  <a:pt x="9232362" y="275894"/>
                </a:cubicBezTo>
                <a:lnTo>
                  <a:pt x="9283638" y="299924"/>
                </a:lnTo>
                <a:lnTo>
                  <a:pt x="9371484" y="329634"/>
                </a:lnTo>
                <a:lnTo>
                  <a:pt x="9404829" y="339038"/>
                </a:lnTo>
                <a:lnTo>
                  <a:pt x="9427021" y="358784"/>
                </a:lnTo>
                <a:cubicBezTo>
                  <a:pt x="9500124" y="364086"/>
                  <a:pt x="9604652" y="390635"/>
                  <a:pt x="9670844" y="405128"/>
                </a:cubicBezTo>
                <a:cubicBezTo>
                  <a:pt x="9688531" y="417998"/>
                  <a:pt x="9762277" y="426463"/>
                  <a:pt x="9816083" y="416573"/>
                </a:cubicBezTo>
                <a:lnTo>
                  <a:pt x="9936741" y="437044"/>
                </a:lnTo>
                <a:cubicBezTo>
                  <a:pt x="9978091" y="447025"/>
                  <a:pt x="10008641" y="443705"/>
                  <a:pt x="10050093" y="443783"/>
                </a:cubicBezTo>
                <a:cubicBezTo>
                  <a:pt x="10074709" y="448779"/>
                  <a:pt x="10088915" y="449258"/>
                  <a:pt x="10130090" y="459520"/>
                </a:cubicBezTo>
                <a:cubicBezTo>
                  <a:pt x="10137791" y="458564"/>
                  <a:pt x="10165777" y="459877"/>
                  <a:pt x="10173456" y="457749"/>
                </a:cubicBezTo>
                <a:lnTo>
                  <a:pt x="10218232" y="459820"/>
                </a:lnTo>
                <a:lnTo>
                  <a:pt x="10354176" y="471377"/>
                </a:lnTo>
                <a:cubicBezTo>
                  <a:pt x="10367946" y="478917"/>
                  <a:pt x="10417270" y="488110"/>
                  <a:pt x="10430681" y="481226"/>
                </a:cubicBezTo>
                <a:cubicBezTo>
                  <a:pt x="10441804" y="481366"/>
                  <a:pt x="10469025" y="490181"/>
                  <a:pt x="10478169" y="481774"/>
                </a:cubicBezTo>
                <a:cubicBezTo>
                  <a:pt x="10503830" y="488972"/>
                  <a:pt x="10531359" y="489751"/>
                  <a:pt x="10540907" y="485607"/>
                </a:cubicBezTo>
                <a:cubicBezTo>
                  <a:pt x="10569054" y="475472"/>
                  <a:pt x="10590882" y="489185"/>
                  <a:pt x="10614941" y="487592"/>
                </a:cubicBezTo>
                <a:cubicBezTo>
                  <a:pt x="10654657" y="492458"/>
                  <a:pt x="10645652" y="516778"/>
                  <a:pt x="10674098" y="521656"/>
                </a:cubicBezTo>
                <a:cubicBezTo>
                  <a:pt x="10737163" y="537583"/>
                  <a:pt x="10829686" y="559302"/>
                  <a:pt x="10874834" y="574867"/>
                </a:cubicBezTo>
                <a:cubicBezTo>
                  <a:pt x="10919981" y="590432"/>
                  <a:pt x="10878682" y="577481"/>
                  <a:pt x="10944981" y="615042"/>
                </a:cubicBezTo>
                <a:cubicBezTo>
                  <a:pt x="10976235" y="616974"/>
                  <a:pt x="10982969" y="648568"/>
                  <a:pt x="11006376" y="645957"/>
                </a:cubicBezTo>
                <a:cubicBezTo>
                  <a:pt x="11005343" y="630631"/>
                  <a:pt x="11047577" y="676048"/>
                  <a:pt x="11076308" y="675698"/>
                </a:cubicBezTo>
                <a:cubicBezTo>
                  <a:pt x="11093142" y="677175"/>
                  <a:pt x="11131116" y="681348"/>
                  <a:pt x="11148789" y="685041"/>
                </a:cubicBezTo>
                <a:cubicBezTo>
                  <a:pt x="11177310" y="688243"/>
                  <a:pt x="11217768" y="714725"/>
                  <a:pt x="11249129" y="684218"/>
                </a:cubicBezTo>
                <a:cubicBezTo>
                  <a:pt x="11276269" y="697037"/>
                  <a:pt x="11257432" y="693670"/>
                  <a:pt x="11299915" y="692177"/>
                </a:cubicBezTo>
                <a:cubicBezTo>
                  <a:pt x="11314401" y="703224"/>
                  <a:pt x="11371412" y="714421"/>
                  <a:pt x="11386973" y="708209"/>
                </a:cubicBezTo>
                <a:cubicBezTo>
                  <a:pt x="11425657" y="716286"/>
                  <a:pt x="11454555" y="715485"/>
                  <a:pt x="11500105" y="735014"/>
                </a:cubicBezTo>
                <a:cubicBezTo>
                  <a:pt x="11545172" y="751781"/>
                  <a:pt x="11573053" y="787789"/>
                  <a:pt x="11621735" y="789584"/>
                </a:cubicBezTo>
                <a:lnTo>
                  <a:pt x="11691200" y="867902"/>
                </a:lnTo>
                <a:cubicBezTo>
                  <a:pt x="11734106" y="911360"/>
                  <a:pt x="11773008" y="895495"/>
                  <a:pt x="11819427" y="911634"/>
                </a:cubicBezTo>
                <a:lnTo>
                  <a:pt x="11969720" y="964737"/>
                </a:lnTo>
                <a:cubicBezTo>
                  <a:pt x="12009110" y="978008"/>
                  <a:pt x="12010206" y="989588"/>
                  <a:pt x="12055766" y="991268"/>
                </a:cubicBezTo>
                <a:cubicBezTo>
                  <a:pt x="12105723" y="1003445"/>
                  <a:pt x="12068493" y="1020292"/>
                  <a:pt x="12171539" y="995427"/>
                </a:cubicBezTo>
                <a:cubicBezTo>
                  <a:pt x="12174929" y="995822"/>
                  <a:pt x="12180763" y="996228"/>
                  <a:pt x="12187831" y="996580"/>
                </a:cubicBezTo>
                <a:lnTo>
                  <a:pt x="12192000" y="996726"/>
                </a:lnTo>
                <a:lnTo>
                  <a:pt x="12192000" y="4939827"/>
                </a:lnTo>
                <a:lnTo>
                  <a:pt x="0" y="4939827"/>
                </a:lnTo>
                <a:lnTo>
                  <a:pt x="0" y="512043"/>
                </a:lnTo>
                <a:lnTo>
                  <a:pt x="7381" y="512580"/>
                </a:lnTo>
                <a:cubicBezTo>
                  <a:pt x="39359" y="514524"/>
                  <a:pt x="72732" y="514144"/>
                  <a:pt x="100029" y="504758"/>
                </a:cubicBezTo>
                <a:cubicBezTo>
                  <a:pt x="115935" y="525779"/>
                  <a:pt x="143126" y="489229"/>
                  <a:pt x="155244" y="525130"/>
                </a:cubicBezTo>
                <a:cubicBezTo>
                  <a:pt x="173881" y="522487"/>
                  <a:pt x="242791" y="514086"/>
                  <a:pt x="254366" y="534449"/>
                </a:cubicBezTo>
                <a:cubicBezTo>
                  <a:pt x="303041" y="537382"/>
                  <a:pt x="380161" y="541650"/>
                  <a:pt x="447292" y="542725"/>
                </a:cubicBezTo>
                <a:cubicBezTo>
                  <a:pt x="530282" y="553078"/>
                  <a:pt x="572130" y="539673"/>
                  <a:pt x="628105" y="547853"/>
                </a:cubicBezTo>
                <a:cubicBezTo>
                  <a:pt x="661608" y="509671"/>
                  <a:pt x="746152" y="605137"/>
                  <a:pt x="783146" y="591799"/>
                </a:cubicBezTo>
                <a:cubicBezTo>
                  <a:pt x="862499" y="590113"/>
                  <a:pt x="949481" y="579142"/>
                  <a:pt x="1043676" y="591887"/>
                </a:cubicBezTo>
                <a:cubicBezTo>
                  <a:pt x="1120353" y="576991"/>
                  <a:pt x="1172004" y="553592"/>
                  <a:pt x="1281816" y="520946"/>
                </a:cubicBezTo>
                <a:cubicBezTo>
                  <a:pt x="1339915" y="511282"/>
                  <a:pt x="1459480" y="554579"/>
                  <a:pt x="1486347" y="487310"/>
                </a:cubicBezTo>
                <a:cubicBezTo>
                  <a:pt x="1507765" y="532008"/>
                  <a:pt x="1539168" y="465954"/>
                  <a:pt x="1568079" y="462531"/>
                </a:cubicBezTo>
                <a:cubicBezTo>
                  <a:pt x="1587821" y="491525"/>
                  <a:pt x="1601468" y="469316"/>
                  <a:pt x="1622516" y="466058"/>
                </a:cubicBezTo>
                <a:cubicBezTo>
                  <a:pt x="1630056" y="483510"/>
                  <a:pt x="1647504" y="484261"/>
                  <a:pt x="1655457" y="465359"/>
                </a:cubicBezTo>
                <a:cubicBezTo>
                  <a:pt x="1651800" y="419723"/>
                  <a:pt x="1709718" y="447719"/>
                  <a:pt x="1717454" y="417203"/>
                </a:cubicBezTo>
                <a:cubicBezTo>
                  <a:pt x="1753115" y="414011"/>
                  <a:pt x="1882851" y="412376"/>
                  <a:pt x="1913794" y="365255"/>
                </a:cubicBezTo>
                <a:cubicBezTo>
                  <a:pt x="2001060" y="361067"/>
                  <a:pt x="2099559" y="366414"/>
                  <a:pt x="2129762" y="367832"/>
                </a:cubicBezTo>
                <a:cubicBezTo>
                  <a:pt x="2215380" y="355065"/>
                  <a:pt x="2248807" y="343296"/>
                  <a:pt x="2376970" y="350129"/>
                </a:cubicBezTo>
                <a:cubicBezTo>
                  <a:pt x="2393251" y="360463"/>
                  <a:pt x="2473371" y="379419"/>
                  <a:pt x="2480155" y="359227"/>
                </a:cubicBezTo>
                <a:cubicBezTo>
                  <a:pt x="2520060" y="359505"/>
                  <a:pt x="2561270" y="311415"/>
                  <a:pt x="2586782" y="339352"/>
                </a:cubicBezTo>
                <a:cubicBezTo>
                  <a:pt x="2585230" y="294982"/>
                  <a:pt x="2653633" y="316689"/>
                  <a:pt x="2679617" y="305383"/>
                </a:cubicBezTo>
                <a:cubicBezTo>
                  <a:pt x="2721434" y="266011"/>
                  <a:pt x="2746765" y="276002"/>
                  <a:pt x="2788947" y="250375"/>
                </a:cubicBezTo>
                <a:cubicBezTo>
                  <a:pt x="2851672" y="235447"/>
                  <a:pt x="2913075" y="252766"/>
                  <a:pt x="2965530" y="245958"/>
                </a:cubicBezTo>
                <a:cubicBezTo>
                  <a:pt x="3001911" y="238336"/>
                  <a:pt x="3090203" y="217828"/>
                  <a:pt x="3103677" y="209527"/>
                </a:cubicBezTo>
                <a:lnTo>
                  <a:pt x="3126759" y="211226"/>
                </a:lnTo>
                <a:cubicBezTo>
                  <a:pt x="3136908" y="211889"/>
                  <a:pt x="3148903" y="212490"/>
                  <a:pt x="3164020" y="212779"/>
                </a:cubicBezTo>
                <a:cubicBezTo>
                  <a:pt x="3225474" y="210084"/>
                  <a:pt x="3231859" y="218227"/>
                  <a:pt x="3285019" y="220535"/>
                </a:cubicBezTo>
                <a:cubicBezTo>
                  <a:pt x="3318541" y="222809"/>
                  <a:pt x="3359787" y="223898"/>
                  <a:pt x="3365154" y="226416"/>
                </a:cubicBezTo>
                <a:lnTo>
                  <a:pt x="3367507" y="225416"/>
                </a:lnTo>
                <a:cubicBezTo>
                  <a:pt x="3377583" y="223667"/>
                  <a:pt x="3383502" y="224760"/>
                  <a:pt x="3387567" y="227103"/>
                </a:cubicBezTo>
                <a:lnTo>
                  <a:pt x="3498001" y="231941"/>
                </a:lnTo>
                <a:cubicBezTo>
                  <a:pt x="3513569" y="226158"/>
                  <a:pt x="3539132" y="232525"/>
                  <a:pt x="3561557" y="228095"/>
                </a:cubicBezTo>
                <a:cubicBezTo>
                  <a:pt x="3574944" y="230843"/>
                  <a:pt x="3597426" y="216287"/>
                  <a:pt x="3611920" y="218094"/>
                </a:cubicBezTo>
                <a:lnTo>
                  <a:pt x="3620528" y="218788"/>
                </a:lnTo>
                <a:lnTo>
                  <a:pt x="3620766" y="218511"/>
                </a:lnTo>
                <a:cubicBezTo>
                  <a:pt x="3622780" y="218042"/>
                  <a:pt x="3625663" y="218038"/>
                  <a:pt x="3629977" y="218664"/>
                </a:cubicBezTo>
                <a:lnTo>
                  <a:pt x="3636217" y="220048"/>
                </a:lnTo>
                <a:lnTo>
                  <a:pt x="3709484" y="186927"/>
                </a:lnTo>
                <a:cubicBezTo>
                  <a:pt x="3731015" y="183190"/>
                  <a:pt x="3745790" y="180810"/>
                  <a:pt x="3761342" y="177474"/>
                </a:cubicBezTo>
                <a:lnTo>
                  <a:pt x="3799748" y="167154"/>
                </a:lnTo>
                <a:lnTo>
                  <a:pt x="3922756" y="194044"/>
                </a:lnTo>
                <a:cubicBezTo>
                  <a:pt x="3960877" y="203465"/>
                  <a:pt x="3965250" y="215357"/>
                  <a:pt x="4028476" y="223679"/>
                </a:cubicBezTo>
                <a:cubicBezTo>
                  <a:pt x="4088751" y="228019"/>
                  <a:pt x="4139112" y="248870"/>
                  <a:pt x="4191582" y="238952"/>
                </a:cubicBezTo>
                <a:cubicBezTo>
                  <a:pt x="4210842" y="254091"/>
                  <a:pt x="4229809" y="260810"/>
                  <a:pt x="4251024" y="240874"/>
                </a:cubicBezTo>
                <a:cubicBezTo>
                  <a:pt x="4306627" y="250935"/>
                  <a:pt x="4317066" y="281625"/>
                  <a:pt x="4355275" y="260205"/>
                </a:cubicBezTo>
                <a:cubicBezTo>
                  <a:pt x="4390577" y="327090"/>
                  <a:pt x="4385658" y="272111"/>
                  <a:pt x="4423807" y="270366"/>
                </a:cubicBezTo>
                <a:cubicBezTo>
                  <a:pt x="4457666" y="271864"/>
                  <a:pt x="4523223" y="267475"/>
                  <a:pt x="4558432" y="269194"/>
                </a:cubicBezTo>
                <a:cubicBezTo>
                  <a:pt x="4594553" y="230955"/>
                  <a:pt x="4596517" y="287120"/>
                  <a:pt x="4635061" y="280682"/>
                </a:cubicBezTo>
                <a:cubicBezTo>
                  <a:pt x="4676560" y="281955"/>
                  <a:pt x="4741782" y="292968"/>
                  <a:pt x="4807427" y="276835"/>
                </a:cubicBezTo>
                <a:cubicBezTo>
                  <a:pt x="4876769" y="256626"/>
                  <a:pt x="4951997" y="249407"/>
                  <a:pt x="5028933" y="183887"/>
                </a:cubicBezTo>
                <a:cubicBezTo>
                  <a:pt x="5044713" y="164149"/>
                  <a:pt x="5073685" y="161161"/>
                  <a:pt x="5093642" y="177214"/>
                </a:cubicBezTo>
                <a:cubicBezTo>
                  <a:pt x="5097077" y="179978"/>
                  <a:pt x="5100108" y="183212"/>
                  <a:pt x="5102642" y="186816"/>
                </a:cubicBezTo>
                <a:cubicBezTo>
                  <a:pt x="5150234" y="139156"/>
                  <a:pt x="5169674" y="190314"/>
                  <a:pt x="5193590" y="156458"/>
                </a:cubicBezTo>
                <a:cubicBezTo>
                  <a:pt x="5257854" y="151722"/>
                  <a:pt x="5301917" y="175841"/>
                  <a:pt x="5323922" y="146332"/>
                </a:cubicBezTo>
                <a:cubicBezTo>
                  <a:pt x="5355266" y="153538"/>
                  <a:pt x="5392601" y="198271"/>
                  <a:pt x="5421860" y="167298"/>
                </a:cubicBezTo>
                <a:cubicBezTo>
                  <a:pt x="5420630" y="196364"/>
                  <a:pt x="5461576" y="151467"/>
                  <a:pt x="5476948" y="173249"/>
                </a:cubicBezTo>
                <a:cubicBezTo>
                  <a:pt x="5487334" y="191763"/>
                  <a:pt x="5502178" y="182456"/>
                  <a:pt x="5516842" y="184018"/>
                </a:cubicBezTo>
                <a:cubicBezTo>
                  <a:pt x="5533140" y="200158"/>
                  <a:pt x="5599828" y="189750"/>
                  <a:pt x="5619415" y="176781"/>
                </a:cubicBezTo>
                <a:cubicBezTo>
                  <a:pt x="5690073" y="168499"/>
                  <a:pt x="5748631" y="186964"/>
                  <a:pt x="5789867" y="150304"/>
                </a:cubicBezTo>
                <a:cubicBezTo>
                  <a:pt x="5802836" y="146282"/>
                  <a:pt x="5814753" y="145947"/>
                  <a:pt x="5825953" y="147907"/>
                </a:cubicBezTo>
                <a:lnTo>
                  <a:pt x="5856168" y="158719"/>
                </a:lnTo>
                <a:lnTo>
                  <a:pt x="5862476" y="172447"/>
                </a:lnTo>
                <a:lnTo>
                  <a:pt x="5882195" y="173195"/>
                </a:lnTo>
                <a:lnTo>
                  <a:pt x="5952585" y="161012"/>
                </a:lnTo>
                <a:cubicBezTo>
                  <a:pt x="5962273" y="166588"/>
                  <a:pt x="5992020" y="151579"/>
                  <a:pt x="6001964" y="154786"/>
                </a:cubicBezTo>
                <a:cubicBezTo>
                  <a:pt x="6061748" y="122178"/>
                  <a:pt x="6101539" y="131534"/>
                  <a:pt x="6184207" y="132658"/>
                </a:cubicBezTo>
                <a:cubicBezTo>
                  <a:pt x="6266582" y="127016"/>
                  <a:pt x="6286876" y="151859"/>
                  <a:pt x="6415830" y="136006"/>
                </a:cubicBezTo>
                <a:cubicBezTo>
                  <a:pt x="6563502" y="116945"/>
                  <a:pt x="6684679" y="79367"/>
                  <a:pt x="6756965" y="57636"/>
                </a:cubicBezTo>
                <a:cubicBezTo>
                  <a:pt x="6761544" y="48663"/>
                  <a:pt x="6812642" y="36519"/>
                  <a:pt x="6819400" y="30742"/>
                </a:cubicBezTo>
                <a:lnTo>
                  <a:pt x="6986370" y="12659"/>
                </a:lnTo>
                <a:lnTo>
                  <a:pt x="6989536" y="14528"/>
                </a:lnTo>
                <a:cubicBezTo>
                  <a:pt x="7002946" y="17364"/>
                  <a:pt x="7010700" y="14716"/>
                  <a:pt x="7015933" y="9653"/>
                </a:cubicBezTo>
                <a:lnTo>
                  <a:pt x="7020592" y="1651"/>
                </a:lnTo>
                <a:lnTo>
                  <a:pt x="702590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Title 1"/>
          <p:cNvSpPr txBox="1">
            <a:spLocks/>
          </p:cNvSpPr>
          <p:nvPr/>
        </p:nvSpPr>
        <p:spPr>
          <a:xfrm>
            <a:off x="1184744" y="5198168"/>
            <a:ext cx="9859618" cy="642797"/>
          </a:xfrm>
          <a:prstGeom prst="rect">
            <a:avLst/>
          </a:prstGeom>
        </p:spPr>
        <p:txBody>
          <a:bodyPr vert="horz" lIns="91440" tIns="45720" rIns="91440" bIns="45720" rtlCol="0" anchor="b">
            <a:normAutofit/>
          </a:bodyPr>
          <a:lstStyle>
            <a:lvl1pPr algn="l" rtl="0" eaLnBrk="1" fontAlgn="base" hangingPunct="1">
              <a:lnSpc>
                <a:spcPct val="90000"/>
              </a:lnSpc>
              <a:spcBef>
                <a:spcPct val="0"/>
              </a:spcBef>
              <a:spcAft>
                <a:spcPct val="0"/>
              </a:spcAft>
              <a:defRPr sz="2400" b="1" spc="-10" baseline="0">
                <a:solidFill>
                  <a:srgbClr val="002D4A"/>
                </a:solidFill>
                <a:latin typeface="Arial" charset="0"/>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a:lstStyle>
          <a:p>
            <a:pPr algn="ctr">
              <a:spcAft>
                <a:spcPts val="600"/>
              </a:spcAft>
              <a:defRPr/>
            </a:pPr>
            <a:r>
              <a:rPr lang="en-US" sz="3600">
                <a:solidFill>
                  <a:schemeClr val="tx1"/>
                </a:solidFill>
                <a:latin typeface="+mj-lt"/>
                <a:cs typeface="+mj-cs"/>
              </a:rPr>
              <a:t>Other Hints and Tips</a:t>
            </a:r>
          </a:p>
        </p:txBody>
      </p:sp>
      <p:sp>
        <p:nvSpPr>
          <p:cNvPr id="48" name="Freeform: Shape 31">
            <a:extLst>
              <a:ext uri="{FF2B5EF4-FFF2-40B4-BE49-F238E27FC236}">
                <a16:creationId xmlns:a16="http://schemas.microsoft.com/office/drawing/2014/main" id="{3389D0BC-BA1D-4360-88F9-D9ECCBDAB5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17950" y="647758"/>
            <a:ext cx="8355105" cy="4392652"/>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p:cNvPicPr>
            <a:picLocks noChangeAspect="1"/>
          </p:cNvPicPr>
          <p:nvPr/>
        </p:nvPicPr>
        <p:blipFill rotWithShape="1">
          <a:blip r:embed="rId3"/>
          <a:srcRect t="7535" r="-1" b="16532"/>
          <a:stretch/>
        </p:blipFill>
        <p:spPr>
          <a:xfrm>
            <a:off x="2079812" y="805516"/>
            <a:ext cx="8032376" cy="4074026"/>
          </a:xfrm>
          <a:prstGeom prst="rect">
            <a:avLst/>
          </a:prstGeom>
        </p:spPr>
      </p:pic>
      <p:sp>
        <p:nvSpPr>
          <p:cNvPr id="20" name="Content Placeholder 2"/>
          <p:cNvSpPr txBox="1">
            <a:spLocks/>
          </p:cNvSpPr>
          <p:nvPr/>
        </p:nvSpPr>
        <p:spPr bwMode="auto">
          <a:xfrm>
            <a:off x="2259992" y="3309764"/>
            <a:ext cx="5400675" cy="10080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None/>
              <a:defRPr sz="1600" spc="-30">
                <a:solidFill>
                  <a:srgbClr val="002D4A"/>
                </a:solidFill>
                <a:latin typeface="+mn-lt"/>
                <a:ea typeface="+mn-ea"/>
                <a:cs typeface="+mn-cs"/>
              </a:defRPr>
            </a:lvl1pPr>
            <a:lvl2pPr marL="457215" indent="0" algn="ctr" rtl="0" eaLnBrk="1" fontAlgn="base" hangingPunct="1">
              <a:spcBef>
                <a:spcPct val="20000"/>
              </a:spcBef>
              <a:spcAft>
                <a:spcPct val="0"/>
              </a:spcAft>
              <a:buNone/>
              <a:defRPr sz="1200">
                <a:solidFill>
                  <a:srgbClr val="00213B"/>
                </a:solidFill>
                <a:latin typeface="+mn-lt"/>
                <a:ea typeface="+mn-ea"/>
                <a:cs typeface="ＭＳ Ｐゴシック" charset="0"/>
              </a:defRPr>
            </a:lvl2pPr>
            <a:lvl3pPr marL="914431" indent="0" algn="ctr" rtl="0" eaLnBrk="1" fontAlgn="base" hangingPunct="1">
              <a:spcBef>
                <a:spcPct val="20000"/>
              </a:spcBef>
              <a:spcAft>
                <a:spcPct val="0"/>
              </a:spcAft>
              <a:buNone/>
              <a:defRPr sz="1200" b="1">
                <a:solidFill>
                  <a:srgbClr val="00213B"/>
                </a:solidFill>
                <a:latin typeface="+mn-lt"/>
                <a:ea typeface="+mn-ea"/>
                <a:cs typeface="ＭＳ Ｐゴシック" charset="0"/>
              </a:defRPr>
            </a:lvl3pPr>
            <a:lvl4pPr marL="1371645" indent="0" algn="ctr" rtl="0" eaLnBrk="1" fontAlgn="base" hangingPunct="1">
              <a:spcBef>
                <a:spcPct val="20000"/>
              </a:spcBef>
              <a:spcAft>
                <a:spcPct val="0"/>
              </a:spcAft>
              <a:buNone/>
              <a:defRPr sz="1200">
                <a:solidFill>
                  <a:srgbClr val="00213B"/>
                </a:solidFill>
                <a:latin typeface="+mn-lt"/>
                <a:ea typeface="+mn-ea"/>
                <a:cs typeface="ＭＳ Ｐゴシック" charset="0"/>
              </a:defRPr>
            </a:lvl4pPr>
            <a:lvl5pPr marL="1828861" indent="0" algn="ctr" rtl="0" eaLnBrk="1" fontAlgn="base" hangingPunct="1">
              <a:spcBef>
                <a:spcPct val="20000"/>
              </a:spcBef>
              <a:spcAft>
                <a:spcPct val="0"/>
              </a:spcAft>
              <a:buNone/>
              <a:defRPr sz="1200">
                <a:solidFill>
                  <a:srgbClr val="00213B"/>
                </a:solidFill>
                <a:latin typeface="+mn-lt"/>
                <a:ea typeface="+mn-ea"/>
                <a:cs typeface="ＭＳ Ｐゴシック" charset="0"/>
              </a:defRPr>
            </a:lvl5pPr>
            <a:lvl6pPr marL="2286076" indent="0" algn="ctr" rtl="0" eaLnBrk="1" fontAlgn="base" hangingPunct="1">
              <a:spcBef>
                <a:spcPct val="20000"/>
              </a:spcBef>
              <a:spcAft>
                <a:spcPct val="0"/>
              </a:spcAft>
              <a:buNone/>
              <a:defRPr sz="1600">
                <a:solidFill>
                  <a:srgbClr val="00213B"/>
                </a:solidFill>
                <a:latin typeface="+mn-lt"/>
                <a:ea typeface="+mn-ea"/>
              </a:defRPr>
            </a:lvl6pPr>
            <a:lvl7pPr marL="2743292" indent="0" algn="ctr" rtl="0" eaLnBrk="1" fontAlgn="base" hangingPunct="1">
              <a:spcBef>
                <a:spcPct val="20000"/>
              </a:spcBef>
              <a:spcAft>
                <a:spcPct val="0"/>
              </a:spcAft>
              <a:buNone/>
              <a:defRPr sz="1600">
                <a:solidFill>
                  <a:srgbClr val="00213B"/>
                </a:solidFill>
                <a:latin typeface="+mn-lt"/>
                <a:ea typeface="+mn-ea"/>
              </a:defRPr>
            </a:lvl7pPr>
            <a:lvl8pPr marL="3200507" indent="0" algn="ctr" rtl="0" eaLnBrk="1" fontAlgn="base" hangingPunct="1">
              <a:spcBef>
                <a:spcPct val="20000"/>
              </a:spcBef>
              <a:spcAft>
                <a:spcPct val="0"/>
              </a:spcAft>
              <a:buNone/>
              <a:defRPr sz="1600">
                <a:solidFill>
                  <a:srgbClr val="00213B"/>
                </a:solidFill>
                <a:latin typeface="+mn-lt"/>
                <a:ea typeface="+mn-ea"/>
              </a:defRPr>
            </a:lvl8pPr>
            <a:lvl9pPr marL="3657722" indent="0" algn="ctr" rtl="0" eaLnBrk="1" fontAlgn="base" hangingPunct="1">
              <a:spcBef>
                <a:spcPct val="20000"/>
              </a:spcBef>
              <a:spcAft>
                <a:spcPct val="0"/>
              </a:spcAft>
              <a:buNone/>
              <a:defRPr sz="1600">
                <a:solidFill>
                  <a:srgbClr val="00213B"/>
                </a:solidFill>
                <a:latin typeface="+mn-lt"/>
                <a:ea typeface="+mn-ea"/>
              </a:defRPr>
            </a:lvl9pPr>
          </a:lstStyle>
          <a:p>
            <a:endParaRPr lang="en-US" altLang="en-US" kern="0">
              <a:solidFill>
                <a:srgbClr val="FFFFFF"/>
              </a:solidFill>
              <a:latin typeface="Arial" charset="0"/>
              <a:ea typeface="ヒラギノ角ゴ Pro W3" charset="-128"/>
              <a:cs typeface="ヒラギノ角ゴ Pro W3" charset="-128"/>
            </a:endParaRPr>
          </a:p>
        </p:txBody>
      </p:sp>
    </p:spTree>
    <p:extLst>
      <p:ext uri="{BB962C8B-B14F-4D97-AF65-F5344CB8AC3E}">
        <p14:creationId xmlns:p14="http://schemas.microsoft.com/office/powerpoint/2010/main" val="2119729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372A2-982C-47CF-B2E0-3A10868B01FB}"/>
              </a:ext>
            </a:extLst>
          </p:cNvPr>
          <p:cNvSpPr>
            <a:spLocks noGrp="1"/>
          </p:cNvSpPr>
          <p:nvPr>
            <p:ph type="title"/>
          </p:nvPr>
        </p:nvSpPr>
        <p:spPr/>
        <p:txBody>
          <a:bodyPr/>
          <a:lstStyle/>
          <a:p>
            <a:r>
              <a:rPr lang="en-GB" dirty="0"/>
              <a:t>Identifying Trusted Journals</a:t>
            </a:r>
          </a:p>
        </p:txBody>
      </p:sp>
      <p:sp>
        <p:nvSpPr>
          <p:cNvPr id="3" name="Content Placeholder 2">
            <a:extLst>
              <a:ext uri="{FF2B5EF4-FFF2-40B4-BE49-F238E27FC236}">
                <a16:creationId xmlns:a16="http://schemas.microsoft.com/office/drawing/2014/main" id="{E0E18F89-42FB-44C5-8D56-970240AD84A4}"/>
              </a:ext>
            </a:extLst>
          </p:cNvPr>
          <p:cNvSpPr>
            <a:spLocks noGrp="1"/>
          </p:cNvSpPr>
          <p:nvPr>
            <p:ph sz="quarter" idx="10"/>
          </p:nvPr>
        </p:nvSpPr>
        <p:spPr/>
        <p:txBody>
          <a:bodyPr/>
          <a:lstStyle/>
          <a:p>
            <a:pPr>
              <a:buFont typeface="Arial" panose="020B0604020202020204" pitchFamily="34" charset="0"/>
              <a:buChar char="•"/>
            </a:pPr>
            <a:r>
              <a:rPr lang="en-GB" sz="2400" dirty="0"/>
              <a:t>Most publishers are reputable.</a:t>
            </a:r>
          </a:p>
          <a:p>
            <a:pPr>
              <a:buFont typeface="Arial" panose="020B0604020202020204" pitchFamily="34" charset="0"/>
              <a:buChar char="•"/>
            </a:pPr>
            <a:r>
              <a:rPr lang="en-GB" sz="2400" dirty="0"/>
              <a:t>Beware of those that do not deliver appropriate standards of peer review and service.  </a:t>
            </a:r>
          </a:p>
          <a:p>
            <a:pPr>
              <a:buFont typeface="Arial" panose="020B0604020202020204" pitchFamily="34" charset="0"/>
              <a:buChar char="•"/>
            </a:pPr>
            <a:r>
              <a:rPr lang="en-GB" sz="2400" dirty="0"/>
              <a:t>These are sometimes known as ‘predatory’ journals.</a:t>
            </a:r>
          </a:p>
          <a:p>
            <a:pPr>
              <a:buFont typeface="Arial" panose="020B0604020202020204" pitchFamily="34" charset="0"/>
              <a:buChar char="•"/>
            </a:pPr>
            <a:r>
              <a:rPr lang="en-GB" sz="2400" dirty="0"/>
              <a:t>Use a practical checklist such as </a:t>
            </a:r>
            <a:r>
              <a:rPr lang="en-GB" sz="2400" dirty="0">
                <a:hlinkClick r:id="rId3" tooltip="https://thinkchecksubmit.org/"/>
              </a:rPr>
              <a:t>https://thinkchecksubmit.org/</a:t>
            </a:r>
            <a:r>
              <a:rPr lang="en-GB" sz="2400" dirty="0"/>
              <a:t> to help identify trusted journals</a:t>
            </a:r>
          </a:p>
          <a:p>
            <a:pPr>
              <a:buFont typeface="Arial" panose="020B0604020202020204" pitchFamily="34" charset="0"/>
              <a:buChar char="•"/>
            </a:pPr>
            <a:r>
              <a:rPr lang="en-GB" sz="2400" dirty="0"/>
              <a:t>Trusted journals will usually be indexed in a suitable database.   See </a:t>
            </a:r>
            <a:r>
              <a:rPr lang="en-GB" sz="2400" dirty="0">
                <a:hlinkClick r:id="rId4"/>
              </a:rPr>
              <a:t>https://www.gla.ac.uk/myglasgow/library/specificsearch/databasesbysubject/</a:t>
            </a:r>
            <a:r>
              <a:rPr lang="en-GB" sz="2400" dirty="0"/>
              <a:t> </a:t>
            </a:r>
          </a:p>
        </p:txBody>
      </p:sp>
    </p:spTree>
    <p:extLst>
      <p:ext uri="{BB962C8B-B14F-4D97-AF65-F5344CB8AC3E}">
        <p14:creationId xmlns:p14="http://schemas.microsoft.com/office/powerpoint/2010/main" val="2536552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FA920635-09A7-5642-A47F-EF4C789CF716}"/>
              </a:ext>
            </a:extLst>
          </p:cNvPr>
          <p:cNvGraphicFramePr>
            <a:graphicFrameLocks noGrp="1"/>
          </p:cNvGraphicFramePr>
          <p:nvPr/>
        </p:nvGraphicFramePr>
        <p:xfrm>
          <a:off x="3388521" y="344816"/>
          <a:ext cx="7311628" cy="5427057"/>
        </p:xfrm>
        <a:graphic>
          <a:graphicData uri="http://schemas.openxmlformats.org/drawingml/2006/table">
            <a:tbl>
              <a:tblPr firstRow="1" bandRow="1">
                <a:tableStyleId>{793D81CF-94F2-401A-BA57-92F5A7B2D0C5}</a:tableStyleId>
              </a:tblPr>
              <a:tblGrid>
                <a:gridCol w="1360884">
                  <a:extLst>
                    <a:ext uri="{9D8B030D-6E8A-4147-A177-3AD203B41FA5}">
                      <a16:colId xmlns:a16="http://schemas.microsoft.com/office/drawing/2014/main" val="20000"/>
                    </a:ext>
                  </a:extLst>
                </a:gridCol>
                <a:gridCol w="5950744">
                  <a:extLst>
                    <a:ext uri="{9D8B030D-6E8A-4147-A177-3AD203B41FA5}">
                      <a16:colId xmlns:a16="http://schemas.microsoft.com/office/drawing/2014/main" val="20001"/>
                    </a:ext>
                  </a:extLst>
                </a:gridCol>
              </a:tblGrid>
              <a:tr h="230189">
                <a:tc>
                  <a:txBody>
                    <a:bodyPr/>
                    <a:lstStyle>
                      <a:lvl1pPr marL="0" algn="l" defTabSz="609585" rtl="0" eaLnBrk="1" latinLnBrk="0" hangingPunct="1">
                        <a:defRPr sz="2400" b="1" kern="1200">
                          <a:solidFill>
                            <a:schemeClr val="lt1"/>
                          </a:solidFill>
                          <a:latin typeface="Century Gothic"/>
                        </a:defRPr>
                      </a:lvl1pPr>
                      <a:lvl2pPr marL="609585" algn="l" defTabSz="609585" rtl="0" eaLnBrk="1" latinLnBrk="0" hangingPunct="1">
                        <a:defRPr sz="2400" b="1" kern="1200">
                          <a:solidFill>
                            <a:schemeClr val="lt1"/>
                          </a:solidFill>
                          <a:latin typeface="Century Gothic"/>
                        </a:defRPr>
                      </a:lvl2pPr>
                      <a:lvl3pPr marL="1219170" algn="l" defTabSz="609585" rtl="0" eaLnBrk="1" latinLnBrk="0" hangingPunct="1">
                        <a:defRPr sz="2400" b="1" kern="1200">
                          <a:solidFill>
                            <a:schemeClr val="lt1"/>
                          </a:solidFill>
                          <a:latin typeface="Century Gothic"/>
                        </a:defRPr>
                      </a:lvl3pPr>
                      <a:lvl4pPr marL="1828754" algn="l" defTabSz="609585" rtl="0" eaLnBrk="1" latinLnBrk="0" hangingPunct="1">
                        <a:defRPr sz="2400" b="1" kern="1200">
                          <a:solidFill>
                            <a:schemeClr val="lt1"/>
                          </a:solidFill>
                          <a:latin typeface="Century Gothic"/>
                        </a:defRPr>
                      </a:lvl4pPr>
                      <a:lvl5pPr marL="2438339" algn="l" defTabSz="609585" rtl="0" eaLnBrk="1" latinLnBrk="0" hangingPunct="1">
                        <a:defRPr sz="2400" b="1" kern="1200">
                          <a:solidFill>
                            <a:schemeClr val="lt1"/>
                          </a:solidFill>
                          <a:latin typeface="Century Gothic"/>
                        </a:defRPr>
                      </a:lvl5pPr>
                      <a:lvl6pPr marL="3047924" algn="l" defTabSz="609585" rtl="0" eaLnBrk="1" latinLnBrk="0" hangingPunct="1">
                        <a:defRPr sz="2400" b="1" kern="1200">
                          <a:solidFill>
                            <a:schemeClr val="lt1"/>
                          </a:solidFill>
                          <a:latin typeface="Century Gothic"/>
                        </a:defRPr>
                      </a:lvl6pPr>
                      <a:lvl7pPr marL="3657509" algn="l" defTabSz="609585" rtl="0" eaLnBrk="1" latinLnBrk="0" hangingPunct="1">
                        <a:defRPr sz="2400" b="1" kern="1200">
                          <a:solidFill>
                            <a:schemeClr val="lt1"/>
                          </a:solidFill>
                          <a:latin typeface="Century Gothic"/>
                        </a:defRPr>
                      </a:lvl7pPr>
                      <a:lvl8pPr marL="4267093" algn="l" defTabSz="609585" rtl="0" eaLnBrk="1" latinLnBrk="0" hangingPunct="1">
                        <a:defRPr sz="2400" b="1" kern="1200">
                          <a:solidFill>
                            <a:schemeClr val="lt1"/>
                          </a:solidFill>
                          <a:latin typeface="Century Gothic"/>
                        </a:defRPr>
                      </a:lvl8pPr>
                      <a:lvl9pPr marL="4876678" algn="l" defTabSz="609585" rtl="0" eaLnBrk="1" latinLnBrk="0" hangingPunct="1">
                        <a:defRPr sz="2400" b="1" kern="1200">
                          <a:solidFill>
                            <a:schemeClr val="lt1"/>
                          </a:solidFill>
                          <a:latin typeface="Century Gothic"/>
                        </a:defRPr>
                      </a:lvl9pPr>
                    </a:lstStyle>
                    <a:p>
                      <a:pPr algn="ctr"/>
                      <a:r>
                        <a:rPr lang="en-GB" sz="900" dirty="0"/>
                        <a:t>Term</a:t>
                      </a:r>
                      <a:endParaRPr lang="en-GB" sz="9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b="1" kern="1200">
                          <a:solidFill>
                            <a:schemeClr val="lt1"/>
                          </a:solidFill>
                          <a:latin typeface="Century Gothic"/>
                        </a:defRPr>
                      </a:lvl1pPr>
                      <a:lvl2pPr marL="609585" algn="l" defTabSz="609585" rtl="0" eaLnBrk="1" latinLnBrk="0" hangingPunct="1">
                        <a:defRPr sz="2400" b="1" kern="1200">
                          <a:solidFill>
                            <a:schemeClr val="lt1"/>
                          </a:solidFill>
                          <a:latin typeface="Century Gothic"/>
                        </a:defRPr>
                      </a:lvl2pPr>
                      <a:lvl3pPr marL="1219170" algn="l" defTabSz="609585" rtl="0" eaLnBrk="1" latinLnBrk="0" hangingPunct="1">
                        <a:defRPr sz="2400" b="1" kern="1200">
                          <a:solidFill>
                            <a:schemeClr val="lt1"/>
                          </a:solidFill>
                          <a:latin typeface="Century Gothic"/>
                        </a:defRPr>
                      </a:lvl3pPr>
                      <a:lvl4pPr marL="1828754" algn="l" defTabSz="609585" rtl="0" eaLnBrk="1" latinLnBrk="0" hangingPunct="1">
                        <a:defRPr sz="2400" b="1" kern="1200">
                          <a:solidFill>
                            <a:schemeClr val="lt1"/>
                          </a:solidFill>
                          <a:latin typeface="Century Gothic"/>
                        </a:defRPr>
                      </a:lvl4pPr>
                      <a:lvl5pPr marL="2438339" algn="l" defTabSz="609585" rtl="0" eaLnBrk="1" latinLnBrk="0" hangingPunct="1">
                        <a:defRPr sz="2400" b="1" kern="1200">
                          <a:solidFill>
                            <a:schemeClr val="lt1"/>
                          </a:solidFill>
                          <a:latin typeface="Century Gothic"/>
                        </a:defRPr>
                      </a:lvl5pPr>
                      <a:lvl6pPr marL="3047924" algn="l" defTabSz="609585" rtl="0" eaLnBrk="1" latinLnBrk="0" hangingPunct="1">
                        <a:defRPr sz="2400" b="1" kern="1200">
                          <a:solidFill>
                            <a:schemeClr val="lt1"/>
                          </a:solidFill>
                          <a:latin typeface="Century Gothic"/>
                        </a:defRPr>
                      </a:lvl6pPr>
                      <a:lvl7pPr marL="3657509" algn="l" defTabSz="609585" rtl="0" eaLnBrk="1" latinLnBrk="0" hangingPunct="1">
                        <a:defRPr sz="2400" b="1" kern="1200">
                          <a:solidFill>
                            <a:schemeClr val="lt1"/>
                          </a:solidFill>
                          <a:latin typeface="Century Gothic"/>
                        </a:defRPr>
                      </a:lvl7pPr>
                      <a:lvl8pPr marL="4267093" algn="l" defTabSz="609585" rtl="0" eaLnBrk="1" latinLnBrk="0" hangingPunct="1">
                        <a:defRPr sz="2400" b="1" kern="1200">
                          <a:solidFill>
                            <a:schemeClr val="lt1"/>
                          </a:solidFill>
                          <a:latin typeface="Century Gothic"/>
                        </a:defRPr>
                      </a:lvl8pPr>
                      <a:lvl9pPr marL="4876678" algn="l" defTabSz="609585" rtl="0" eaLnBrk="1" latinLnBrk="0" hangingPunct="1">
                        <a:defRPr sz="2400" b="1" kern="1200">
                          <a:solidFill>
                            <a:schemeClr val="lt1"/>
                          </a:solidFill>
                          <a:latin typeface="Century Gothic"/>
                        </a:defRPr>
                      </a:lvl9pPr>
                    </a:lstStyle>
                    <a:p>
                      <a:pPr algn="ctr"/>
                      <a:r>
                        <a:rPr lang="en-GB" sz="900" dirty="0"/>
                        <a:t>Definition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0"/>
                  </a:ext>
                </a:extLst>
              </a:tr>
              <a:tr h="2286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Conceptualization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Ideas; formulation or evolution of overarching research goals and aims.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1"/>
                  </a:ext>
                </a:extLst>
              </a:tr>
              <a:tr h="2286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Methodology</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Development or design of methodology; creation of models.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2"/>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Software</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Programming, software development; designing computer programs; implementation of the computer code and supporting algorithms; testing of existing code components.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3"/>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Validation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Verification, whether as a part of the activity or separate, of the overall replication/reproducibility of results/experiments and other research outputs.</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4"/>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Formal </a:t>
                      </a:r>
                      <a:br>
                        <a:rPr lang="en-GB" sz="1100" dirty="0"/>
                      </a:br>
                      <a:r>
                        <a:rPr lang="en-GB" sz="1100" dirty="0"/>
                        <a:t>Analysis </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Application of statistical, mathematical, computational, or other formal techniques to analyse or synthesize study data.</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5"/>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Investigation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Conducting a research and investigation process, specifically performing the experiments, or data/evidence collection.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6"/>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Resources</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Provision of study materials, reagents, materials, patients, laboratory samples, animals, instrumentation, computing resources, or other analysis tools.</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7"/>
                  </a:ext>
                </a:extLst>
              </a:tr>
              <a:tr h="48006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Data </a:t>
                      </a:r>
                      <a:br>
                        <a:rPr lang="en-GB" sz="1100" dirty="0"/>
                      </a:br>
                      <a:r>
                        <a:rPr lang="en-GB" sz="1100" dirty="0"/>
                        <a:t>Curation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Management activities to annotate (produce metadata), scrub data and maintain research data (including software code, where it is necessary for interpreting the data itself) for initial use and later re-use.</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8"/>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Writing – </a:t>
                      </a:r>
                      <a:br>
                        <a:rPr lang="en-GB" sz="1100" dirty="0"/>
                      </a:br>
                      <a:r>
                        <a:rPr lang="en-GB" sz="1100" dirty="0"/>
                        <a:t>Original Draft</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Preparation, creation and/or presentation of the published work, specifically writing the initial draft (including substantive translation).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09"/>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Writing – </a:t>
                      </a:r>
                      <a:br>
                        <a:rPr lang="en-GB" sz="1100" dirty="0"/>
                      </a:br>
                      <a:r>
                        <a:rPr lang="en-GB" sz="1100" dirty="0"/>
                        <a:t>Review &amp; Editing</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900" dirty="0"/>
                        <a:t>Preparation, creation and/or presentation of the published work by those from the original research group, specifically critical review, commentary or revision – including pre- or post-publication stages.</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0"/>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Visualization</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Preparation, creation and/or presentation of the published work, specifically visualization/data presentation.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1"/>
                  </a:ext>
                </a:extLst>
              </a:tr>
              <a:tr h="34290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t>Supervision</a:t>
                      </a:r>
                      <a:endParaRPr lang="en-GB" sz="1100" b="1"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Oversight and leadership responsibility for the research activity planning and execution, including mentorship external to the core team.</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2"/>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Project </a:t>
                      </a:r>
                      <a:br>
                        <a:rPr lang="en-GB" sz="1100" dirty="0"/>
                      </a:br>
                      <a:r>
                        <a:rPr lang="en-GB" sz="1100" dirty="0"/>
                        <a:t>Administration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Management and coordination responsibility for the research activity planning and execution.</a:t>
                      </a:r>
                      <a:endParaRPr lang="en-GB" sz="900"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3"/>
                  </a:ext>
                </a:extLst>
              </a:tr>
              <a:tr h="388622">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r>
                        <a:rPr lang="en-GB" sz="1100" dirty="0"/>
                        <a:t>Funding </a:t>
                      </a:r>
                      <a:br>
                        <a:rPr lang="en-GB" sz="1100" dirty="0"/>
                      </a:br>
                      <a:r>
                        <a:rPr lang="en-GB" sz="1100" dirty="0"/>
                        <a:t>Acquisition</a:t>
                      </a:r>
                      <a:endParaRPr lang="en-GB" sz="1100" dirty="0">
                        <a:latin typeface="Arial" panose="020B0604020202020204" pitchFamily="34" charset="0"/>
                        <a:cs typeface="Arial" panose="020B0604020202020204" pitchFamily="34" charset="0"/>
                      </a:endParaRPr>
                    </a:p>
                  </a:txBody>
                  <a:tcPr marL="68587" marR="68587" marT="34291" marB="34291"/>
                </a:tc>
                <a:tc>
                  <a:txBody>
                    <a:bodyPr/>
                    <a:lstStyle>
                      <a:lvl1pPr marL="0" algn="l" defTabSz="609585" rtl="0" eaLnBrk="1" latinLnBrk="0" hangingPunct="1">
                        <a:defRPr sz="2400" kern="1200">
                          <a:solidFill>
                            <a:schemeClr val="dk1"/>
                          </a:solidFill>
                          <a:latin typeface="Century Gothic"/>
                        </a:defRPr>
                      </a:lvl1pPr>
                      <a:lvl2pPr marL="609585" algn="l" defTabSz="609585" rtl="0" eaLnBrk="1" latinLnBrk="0" hangingPunct="1">
                        <a:defRPr sz="2400" kern="1200">
                          <a:solidFill>
                            <a:schemeClr val="dk1"/>
                          </a:solidFill>
                          <a:latin typeface="Century Gothic"/>
                        </a:defRPr>
                      </a:lvl2pPr>
                      <a:lvl3pPr marL="1219170" algn="l" defTabSz="609585" rtl="0" eaLnBrk="1" latinLnBrk="0" hangingPunct="1">
                        <a:defRPr sz="2400" kern="1200">
                          <a:solidFill>
                            <a:schemeClr val="dk1"/>
                          </a:solidFill>
                          <a:latin typeface="Century Gothic"/>
                        </a:defRPr>
                      </a:lvl3pPr>
                      <a:lvl4pPr marL="1828754" algn="l" defTabSz="609585" rtl="0" eaLnBrk="1" latinLnBrk="0" hangingPunct="1">
                        <a:defRPr sz="2400" kern="1200">
                          <a:solidFill>
                            <a:schemeClr val="dk1"/>
                          </a:solidFill>
                          <a:latin typeface="Century Gothic"/>
                        </a:defRPr>
                      </a:lvl4pPr>
                      <a:lvl5pPr marL="2438339" algn="l" defTabSz="609585" rtl="0" eaLnBrk="1" latinLnBrk="0" hangingPunct="1">
                        <a:defRPr sz="2400" kern="1200">
                          <a:solidFill>
                            <a:schemeClr val="dk1"/>
                          </a:solidFill>
                          <a:latin typeface="Century Gothic"/>
                        </a:defRPr>
                      </a:lvl5pPr>
                      <a:lvl6pPr marL="3047924" algn="l" defTabSz="609585" rtl="0" eaLnBrk="1" latinLnBrk="0" hangingPunct="1">
                        <a:defRPr sz="2400" kern="1200">
                          <a:solidFill>
                            <a:schemeClr val="dk1"/>
                          </a:solidFill>
                          <a:latin typeface="Century Gothic"/>
                        </a:defRPr>
                      </a:lvl6pPr>
                      <a:lvl7pPr marL="3657509" algn="l" defTabSz="609585" rtl="0" eaLnBrk="1" latinLnBrk="0" hangingPunct="1">
                        <a:defRPr sz="2400" kern="1200">
                          <a:solidFill>
                            <a:schemeClr val="dk1"/>
                          </a:solidFill>
                          <a:latin typeface="Century Gothic"/>
                        </a:defRPr>
                      </a:lvl7pPr>
                      <a:lvl8pPr marL="4267093" algn="l" defTabSz="609585" rtl="0" eaLnBrk="1" latinLnBrk="0" hangingPunct="1">
                        <a:defRPr sz="2400" kern="1200">
                          <a:solidFill>
                            <a:schemeClr val="dk1"/>
                          </a:solidFill>
                          <a:latin typeface="Century Gothic"/>
                        </a:defRPr>
                      </a:lvl8pPr>
                      <a:lvl9pPr marL="4876678" algn="l" defTabSz="609585" rtl="0" eaLnBrk="1" latinLnBrk="0" hangingPunct="1">
                        <a:defRPr sz="2400" kern="1200">
                          <a:solidFill>
                            <a:schemeClr val="dk1"/>
                          </a:solidFill>
                          <a:latin typeface="Century Gothic"/>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900" dirty="0"/>
                        <a:t>Acquisition of the financial support for the project leading to this publication.</a:t>
                      </a:r>
                      <a:endParaRPr lang="en-GB" sz="900" i="1" dirty="0">
                        <a:latin typeface="Arial" panose="020B0604020202020204" pitchFamily="34" charset="0"/>
                        <a:cs typeface="Arial" panose="020B0604020202020204" pitchFamily="34" charset="0"/>
                      </a:endParaRPr>
                    </a:p>
                  </a:txBody>
                  <a:tcPr marL="68587" marR="68587" marT="34291" marB="34291"/>
                </a:tc>
                <a:extLst>
                  <a:ext uri="{0D108BD9-81ED-4DB2-BD59-A6C34878D82A}">
                    <a16:rowId xmlns:a16="http://schemas.microsoft.com/office/drawing/2014/main" val="10014"/>
                  </a:ext>
                </a:extLst>
              </a:tr>
            </a:tbl>
          </a:graphicData>
        </a:graphic>
      </p:graphicFrame>
      <p:sp>
        <p:nvSpPr>
          <p:cNvPr id="8" name="Title 7">
            <a:extLst>
              <a:ext uri="{FF2B5EF4-FFF2-40B4-BE49-F238E27FC236}">
                <a16:creationId xmlns:a16="http://schemas.microsoft.com/office/drawing/2014/main" id="{C905FF61-A507-3B41-BDE8-3D691CC6D8CE}"/>
              </a:ext>
            </a:extLst>
          </p:cNvPr>
          <p:cNvSpPr>
            <a:spLocks noGrp="1"/>
          </p:cNvSpPr>
          <p:nvPr>
            <p:ph type="title"/>
          </p:nvPr>
        </p:nvSpPr>
        <p:spPr>
          <a:xfrm>
            <a:off x="1677790" y="2264449"/>
            <a:ext cx="1517849" cy="504055"/>
          </a:xfrm>
        </p:spPr>
        <p:txBody>
          <a:bodyPr/>
          <a:lstStyle/>
          <a:p>
            <a:r>
              <a:rPr lang="en-US" dirty="0"/>
              <a:t>14 </a:t>
            </a:r>
            <a:r>
              <a:rPr lang="en-US" dirty="0" err="1"/>
              <a:t>CRediT</a:t>
            </a:r>
            <a:br>
              <a:rPr lang="en-US" dirty="0"/>
            </a:br>
            <a:r>
              <a:rPr lang="en-US" dirty="0"/>
              <a:t>Roles</a:t>
            </a:r>
          </a:p>
        </p:txBody>
      </p:sp>
      <p:sp>
        <p:nvSpPr>
          <p:cNvPr id="2" name="Rectangle 1">
            <a:extLst>
              <a:ext uri="{FF2B5EF4-FFF2-40B4-BE49-F238E27FC236}">
                <a16:creationId xmlns:a16="http://schemas.microsoft.com/office/drawing/2014/main" id="{188F3336-AC40-4F7A-B854-3D1852B6496B}"/>
              </a:ext>
            </a:extLst>
          </p:cNvPr>
          <p:cNvSpPr/>
          <p:nvPr/>
        </p:nvSpPr>
        <p:spPr>
          <a:xfrm>
            <a:off x="1901952" y="5782571"/>
            <a:ext cx="8388096" cy="830997"/>
          </a:xfrm>
          <a:prstGeom prst="rect">
            <a:avLst/>
          </a:prstGeom>
        </p:spPr>
        <p:txBody>
          <a:bodyPr wrap="square">
            <a:spAutoFit/>
          </a:bodyPr>
          <a:lstStyle/>
          <a:p>
            <a:pPr fontAlgn="base">
              <a:spcBef>
                <a:spcPct val="0"/>
              </a:spcBef>
              <a:spcAft>
                <a:spcPct val="0"/>
              </a:spcAft>
            </a:pPr>
            <a:r>
              <a:rPr lang="en-GB" sz="2400" dirty="0">
                <a:solidFill>
                  <a:srgbClr val="002542"/>
                </a:solidFill>
                <a:latin typeface="Arial" charset="0"/>
                <a:ea typeface="ＭＳ Ｐゴシック" charset="0"/>
                <a:hlinkClick r:id="rId3"/>
              </a:rPr>
              <a:t>https://www.gla.ac.uk/myglasgow/openaccess/howdoimakemypublicationsopenaccess/beforesubmittingyourmanuscript/</a:t>
            </a:r>
            <a:endParaRPr lang="en-GB" sz="2400" dirty="0">
              <a:solidFill>
                <a:srgbClr val="002542"/>
              </a:solidFill>
              <a:latin typeface="Arial" charset="0"/>
              <a:ea typeface="ＭＳ Ｐゴシック" charset="0"/>
            </a:endParaRPr>
          </a:p>
        </p:txBody>
      </p:sp>
    </p:spTree>
    <p:extLst>
      <p:ext uri="{BB962C8B-B14F-4D97-AF65-F5344CB8AC3E}">
        <p14:creationId xmlns:p14="http://schemas.microsoft.com/office/powerpoint/2010/main" val="382999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txBox="1">
            <a:spLocks/>
          </p:cNvSpPr>
          <p:nvPr/>
        </p:nvSpPr>
        <p:spPr>
          <a:xfrm>
            <a:off x="6513788" y="365125"/>
            <a:ext cx="4840010" cy="1807305"/>
          </a:xfrm>
          <a:prstGeom prst="rect">
            <a:avLst/>
          </a:prstGeom>
        </p:spPr>
        <p:txBody>
          <a:bodyPr vert="horz" lIns="91440" tIns="45720" rIns="91440" bIns="45720" rtlCol="0" anchor="ctr">
            <a:normAutofit/>
          </a:bodyPr>
          <a:lstStyle>
            <a:lvl1pPr algn="l" rtl="0" eaLnBrk="1" fontAlgn="base" hangingPunct="1">
              <a:lnSpc>
                <a:spcPct val="90000"/>
              </a:lnSpc>
              <a:spcBef>
                <a:spcPct val="0"/>
              </a:spcBef>
              <a:spcAft>
                <a:spcPct val="0"/>
              </a:spcAft>
              <a:defRPr sz="2400" b="1" spc="-10" baseline="0">
                <a:solidFill>
                  <a:srgbClr val="002D4A"/>
                </a:solidFill>
                <a:latin typeface="Arial" charset="0"/>
                <a:ea typeface="+mj-ea"/>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ＭＳ Ｐゴシック" charset="-128"/>
                <a:cs typeface="Times New Roman" pitchFamily="18" charset="0"/>
              </a:defRPr>
            </a:lvl5pPr>
            <a:lvl6pPr marL="45721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3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45"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61"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a:lstStyle>
          <a:p>
            <a:pPr>
              <a:spcAft>
                <a:spcPts val="600"/>
              </a:spcAft>
              <a:defRPr/>
            </a:pPr>
            <a:r>
              <a:rPr lang="en-US" sz="4400">
                <a:solidFill>
                  <a:schemeClr val="tx1"/>
                </a:solidFill>
                <a:latin typeface="+mj-lt"/>
                <a:cs typeface="+mj-cs"/>
              </a:rPr>
              <a:t>Thank you</a:t>
            </a:r>
          </a:p>
        </p:txBody>
      </p:sp>
      <p:pic>
        <p:nvPicPr>
          <p:cNvPr id="23" name="Picture 22"/>
          <p:cNvPicPr>
            <a:picLocks noChangeAspect="1"/>
          </p:cNvPicPr>
          <p:nvPr/>
        </p:nvPicPr>
        <p:blipFill rotWithShape="1">
          <a:blip r:embed="rId3"/>
          <a:srcRect l="21792" r="18897"/>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0" name="Content Placeholder 2"/>
          <p:cNvSpPr txBox="1">
            <a:spLocks/>
          </p:cNvSpPr>
          <p:nvPr/>
        </p:nvSpPr>
        <p:spPr bwMode="auto">
          <a:xfrm>
            <a:off x="5705573" y="3164569"/>
            <a:ext cx="6307281" cy="3843666"/>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lIns="91440" tIns="45720" rIns="91440" bIns="45720" numCol="1" rtlCol="0" anchorCtr="0" compatLnSpc="1">
            <a:prstTxWarp prst="textNoShape">
              <a:avLst/>
            </a:prstTxWarp>
            <a:normAutofit/>
          </a:bodyPr>
          <a:lstStyle>
            <a:lvl1pPr marL="0" indent="0" algn="l" rtl="0" eaLnBrk="1" fontAlgn="base" hangingPunct="1">
              <a:spcBef>
                <a:spcPct val="20000"/>
              </a:spcBef>
              <a:spcAft>
                <a:spcPct val="0"/>
              </a:spcAft>
              <a:buNone/>
              <a:defRPr sz="1600" spc="-30">
                <a:solidFill>
                  <a:srgbClr val="002D4A"/>
                </a:solidFill>
                <a:latin typeface="+mn-lt"/>
                <a:ea typeface="+mn-ea"/>
                <a:cs typeface="+mn-cs"/>
              </a:defRPr>
            </a:lvl1pPr>
            <a:lvl2pPr marL="457215" indent="0" algn="ctr" rtl="0" eaLnBrk="1" fontAlgn="base" hangingPunct="1">
              <a:spcBef>
                <a:spcPct val="20000"/>
              </a:spcBef>
              <a:spcAft>
                <a:spcPct val="0"/>
              </a:spcAft>
              <a:buNone/>
              <a:defRPr sz="1200">
                <a:solidFill>
                  <a:srgbClr val="00213B"/>
                </a:solidFill>
                <a:latin typeface="+mn-lt"/>
                <a:ea typeface="+mn-ea"/>
                <a:cs typeface="ＭＳ Ｐゴシック" charset="0"/>
              </a:defRPr>
            </a:lvl2pPr>
            <a:lvl3pPr marL="914431" indent="0" algn="ctr" rtl="0" eaLnBrk="1" fontAlgn="base" hangingPunct="1">
              <a:spcBef>
                <a:spcPct val="20000"/>
              </a:spcBef>
              <a:spcAft>
                <a:spcPct val="0"/>
              </a:spcAft>
              <a:buNone/>
              <a:defRPr sz="1200" b="1">
                <a:solidFill>
                  <a:srgbClr val="00213B"/>
                </a:solidFill>
                <a:latin typeface="+mn-lt"/>
                <a:ea typeface="+mn-ea"/>
                <a:cs typeface="ＭＳ Ｐゴシック" charset="0"/>
              </a:defRPr>
            </a:lvl3pPr>
            <a:lvl4pPr marL="1371645" indent="0" algn="ctr" rtl="0" eaLnBrk="1" fontAlgn="base" hangingPunct="1">
              <a:spcBef>
                <a:spcPct val="20000"/>
              </a:spcBef>
              <a:spcAft>
                <a:spcPct val="0"/>
              </a:spcAft>
              <a:buNone/>
              <a:defRPr sz="1200">
                <a:solidFill>
                  <a:srgbClr val="00213B"/>
                </a:solidFill>
                <a:latin typeface="+mn-lt"/>
                <a:ea typeface="+mn-ea"/>
                <a:cs typeface="ＭＳ Ｐゴシック" charset="0"/>
              </a:defRPr>
            </a:lvl4pPr>
            <a:lvl5pPr marL="1828861" indent="0" algn="ctr" rtl="0" eaLnBrk="1" fontAlgn="base" hangingPunct="1">
              <a:spcBef>
                <a:spcPct val="20000"/>
              </a:spcBef>
              <a:spcAft>
                <a:spcPct val="0"/>
              </a:spcAft>
              <a:buNone/>
              <a:defRPr sz="1200">
                <a:solidFill>
                  <a:srgbClr val="00213B"/>
                </a:solidFill>
                <a:latin typeface="+mn-lt"/>
                <a:ea typeface="+mn-ea"/>
                <a:cs typeface="ＭＳ Ｐゴシック" charset="0"/>
              </a:defRPr>
            </a:lvl5pPr>
            <a:lvl6pPr marL="2286076" indent="0" algn="ctr" rtl="0" eaLnBrk="1" fontAlgn="base" hangingPunct="1">
              <a:spcBef>
                <a:spcPct val="20000"/>
              </a:spcBef>
              <a:spcAft>
                <a:spcPct val="0"/>
              </a:spcAft>
              <a:buNone/>
              <a:defRPr sz="1600">
                <a:solidFill>
                  <a:srgbClr val="00213B"/>
                </a:solidFill>
                <a:latin typeface="+mn-lt"/>
                <a:ea typeface="+mn-ea"/>
              </a:defRPr>
            </a:lvl6pPr>
            <a:lvl7pPr marL="2743292" indent="0" algn="ctr" rtl="0" eaLnBrk="1" fontAlgn="base" hangingPunct="1">
              <a:spcBef>
                <a:spcPct val="20000"/>
              </a:spcBef>
              <a:spcAft>
                <a:spcPct val="0"/>
              </a:spcAft>
              <a:buNone/>
              <a:defRPr sz="1600">
                <a:solidFill>
                  <a:srgbClr val="00213B"/>
                </a:solidFill>
                <a:latin typeface="+mn-lt"/>
                <a:ea typeface="+mn-ea"/>
              </a:defRPr>
            </a:lvl7pPr>
            <a:lvl8pPr marL="3200507" indent="0" algn="ctr" rtl="0" eaLnBrk="1" fontAlgn="base" hangingPunct="1">
              <a:spcBef>
                <a:spcPct val="20000"/>
              </a:spcBef>
              <a:spcAft>
                <a:spcPct val="0"/>
              </a:spcAft>
              <a:buNone/>
              <a:defRPr sz="1600">
                <a:solidFill>
                  <a:srgbClr val="00213B"/>
                </a:solidFill>
                <a:latin typeface="+mn-lt"/>
                <a:ea typeface="+mn-ea"/>
              </a:defRPr>
            </a:lvl8pPr>
            <a:lvl9pPr marL="3657722" indent="0" algn="ctr" rtl="0" eaLnBrk="1" fontAlgn="base" hangingPunct="1">
              <a:spcBef>
                <a:spcPct val="20000"/>
              </a:spcBef>
              <a:spcAft>
                <a:spcPct val="0"/>
              </a:spcAft>
              <a:buNone/>
              <a:defRPr sz="1600">
                <a:solidFill>
                  <a:srgbClr val="00213B"/>
                </a:solidFill>
                <a:latin typeface="+mn-lt"/>
                <a:ea typeface="+mn-ea"/>
              </a:defRPr>
            </a:lvl9pPr>
          </a:lstStyle>
          <a:p>
            <a:pPr>
              <a:lnSpc>
                <a:spcPct val="90000"/>
              </a:lnSpc>
            </a:pPr>
            <a:r>
              <a:rPr lang="en-US" sz="2400" b="1" dirty="0">
                <a:solidFill>
                  <a:schemeClr val="tx1"/>
                </a:solidFill>
                <a:hlinkClick r:id="rId4"/>
              </a:rPr>
              <a:t>research-openaccess@glasgow.ac.uk</a:t>
            </a:r>
            <a:endParaRPr lang="en-US" sz="2400" b="1" dirty="0">
              <a:solidFill>
                <a:schemeClr val="tx1"/>
              </a:solidFill>
            </a:endParaRPr>
          </a:p>
          <a:p>
            <a:pPr indent="-228600">
              <a:lnSpc>
                <a:spcPct val="90000"/>
              </a:lnSpc>
              <a:buFont typeface="Arial" panose="020B0604020202020204" pitchFamily="34" charset="0"/>
              <a:buChar char="•"/>
            </a:pPr>
            <a:endParaRPr lang="en-US" sz="2400" b="1" dirty="0">
              <a:solidFill>
                <a:schemeClr val="tx1"/>
              </a:solidFill>
              <a:hlinkClick r:id="rId5"/>
            </a:endParaRPr>
          </a:p>
          <a:p>
            <a:pPr>
              <a:lnSpc>
                <a:spcPct val="90000"/>
              </a:lnSpc>
            </a:pPr>
            <a:r>
              <a:rPr lang="en-US" sz="2400" b="1" dirty="0">
                <a:solidFill>
                  <a:schemeClr val="tx1"/>
                </a:solidFill>
                <a:hlinkClick r:id="rId5"/>
              </a:rPr>
              <a:t>research-datamanagement@glasgow.ac.uk</a:t>
            </a:r>
            <a:endParaRPr lang="en-US" sz="2400" b="1" dirty="0">
              <a:solidFill>
                <a:schemeClr val="tx1"/>
              </a:solidFill>
            </a:endParaRPr>
          </a:p>
          <a:p>
            <a:pPr indent="-228600">
              <a:lnSpc>
                <a:spcPct val="90000"/>
              </a:lnSpc>
              <a:buFont typeface="Arial" panose="020B0604020202020204" pitchFamily="34" charset="0"/>
              <a:buChar char="•"/>
            </a:pPr>
            <a:endParaRPr lang="en-US" sz="2400" b="1" dirty="0">
              <a:solidFill>
                <a:schemeClr val="tx1"/>
              </a:solidFill>
            </a:endParaRPr>
          </a:p>
          <a:p>
            <a:pPr indent="-228600">
              <a:lnSpc>
                <a:spcPct val="90000"/>
              </a:lnSpc>
              <a:buFont typeface="Arial" panose="020B0604020202020204" pitchFamily="34" charset="0"/>
              <a:buChar char="•"/>
            </a:pPr>
            <a:endParaRPr lang="en-US" sz="2400" b="1" dirty="0">
              <a:solidFill>
                <a:schemeClr val="tx1"/>
              </a:solidFill>
            </a:endParaRPr>
          </a:p>
          <a:p>
            <a:pPr indent="-228600">
              <a:lnSpc>
                <a:spcPct val="90000"/>
              </a:lnSpc>
              <a:buFont typeface="Arial" panose="020B0604020202020204" pitchFamily="34" charset="0"/>
              <a:buChar char="•"/>
            </a:pPr>
            <a:endParaRPr lang="en-US" sz="2400" b="1" dirty="0">
              <a:solidFill>
                <a:schemeClr val="tx1"/>
              </a:solidFill>
            </a:endParaRPr>
          </a:p>
          <a:p>
            <a:pPr indent="-228600">
              <a:lnSpc>
                <a:spcPct val="90000"/>
              </a:lnSpc>
              <a:buFont typeface="Arial" panose="020B0604020202020204" pitchFamily="34" charset="0"/>
              <a:buChar char="•"/>
            </a:pPr>
            <a:endParaRPr lang="en-US" altLang="en-US" sz="2400" dirty="0">
              <a:solidFill>
                <a:schemeClr val="tx1"/>
              </a:solidFill>
            </a:endParaRPr>
          </a:p>
        </p:txBody>
      </p:sp>
    </p:spTree>
    <p:extLst>
      <p:ext uri="{BB962C8B-B14F-4D97-AF65-F5344CB8AC3E}">
        <p14:creationId xmlns:p14="http://schemas.microsoft.com/office/powerpoint/2010/main" val="426918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6763" y="238665"/>
            <a:ext cx="6674400" cy="533136"/>
          </a:xfrm>
        </p:spPr>
        <p:txBody>
          <a:bodyPr/>
          <a:lstStyle/>
          <a:p>
            <a:r>
              <a:rPr lang="en-GB" sz="3200" dirty="0"/>
              <a:t>Benefits of being open</a:t>
            </a:r>
          </a:p>
        </p:txBody>
      </p:sp>
      <p:pic>
        <p:nvPicPr>
          <p:cNvPr id="4" name="Content Placeholder 3"/>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524001" y="1239847"/>
            <a:ext cx="7300409" cy="5484813"/>
          </a:xfrm>
        </p:spPr>
      </p:pic>
      <p:sp>
        <p:nvSpPr>
          <p:cNvPr id="5" name="TextBox 4"/>
          <p:cNvSpPr txBox="1"/>
          <p:nvPr/>
        </p:nvSpPr>
        <p:spPr>
          <a:xfrm>
            <a:off x="8134351" y="1771560"/>
            <a:ext cx="2379177" cy="707886"/>
          </a:xfrm>
          <a:prstGeom prst="rect">
            <a:avLst/>
          </a:prstGeom>
          <a:noFill/>
        </p:spPr>
        <p:txBody>
          <a:bodyPr wrap="none" rtlCol="0">
            <a:spAutoFit/>
          </a:bodyPr>
          <a:lstStyle/>
          <a:p>
            <a:pPr fontAlgn="base">
              <a:spcBef>
                <a:spcPct val="0"/>
              </a:spcBef>
              <a:spcAft>
                <a:spcPct val="0"/>
              </a:spcAft>
              <a:defRPr/>
            </a:pPr>
            <a:r>
              <a:rPr lang="en-GB" sz="2400" dirty="0">
                <a:solidFill>
                  <a:srgbClr val="000000"/>
                </a:solidFill>
                <a:latin typeface="Arial" charset="0"/>
                <a:ea typeface="ＭＳ Ｐゴシック" charset="0"/>
              </a:rPr>
              <a:t>+ Integrity</a:t>
            </a:r>
          </a:p>
          <a:p>
            <a:pPr fontAlgn="base">
              <a:spcBef>
                <a:spcPct val="0"/>
              </a:spcBef>
              <a:spcAft>
                <a:spcPct val="0"/>
              </a:spcAft>
              <a:defRPr/>
            </a:pPr>
            <a:r>
              <a:rPr lang="en-GB" sz="1600" dirty="0">
                <a:solidFill>
                  <a:srgbClr val="000000"/>
                </a:solidFill>
                <a:latin typeface="Arial" charset="0"/>
                <a:ea typeface="ＭＳ Ｐゴシック" charset="0"/>
                <a:hlinkClick r:id="rId4"/>
              </a:rPr>
              <a:t>https://casrai.org/credit/</a:t>
            </a:r>
            <a:r>
              <a:rPr lang="en-GB" sz="1600" dirty="0">
                <a:solidFill>
                  <a:srgbClr val="000000"/>
                </a:solidFill>
                <a:latin typeface="Arial" charset="0"/>
                <a:ea typeface="ＭＳ Ｐゴシック" charset="0"/>
              </a:rPr>
              <a:t> </a:t>
            </a:r>
          </a:p>
        </p:txBody>
      </p:sp>
      <p:sp>
        <p:nvSpPr>
          <p:cNvPr id="6" name="TextBox 5"/>
          <p:cNvSpPr txBox="1"/>
          <p:nvPr/>
        </p:nvSpPr>
        <p:spPr>
          <a:xfrm>
            <a:off x="8134351" y="2905035"/>
            <a:ext cx="1930337" cy="1077218"/>
          </a:xfrm>
          <a:prstGeom prst="rect">
            <a:avLst/>
          </a:prstGeom>
          <a:noFill/>
        </p:spPr>
        <p:txBody>
          <a:bodyPr wrap="none" rtlCol="0">
            <a:spAutoFit/>
          </a:bodyPr>
          <a:lstStyle/>
          <a:p>
            <a:pPr fontAlgn="base">
              <a:spcBef>
                <a:spcPct val="0"/>
              </a:spcBef>
              <a:spcAft>
                <a:spcPct val="0"/>
              </a:spcAft>
              <a:defRPr/>
            </a:pPr>
            <a:r>
              <a:rPr lang="en-GB" sz="2400" dirty="0">
                <a:solidFill>
                  <a:srgbClr val="000000"/>
                </a:solidFill>
                <a:latin typeface="Arial" charset="0"/>
                <a:ea typeface="ＭＳ Ｐゴシック" charset="0"/>
              </a:rPr>
              <a:t>+ Research</a:t>
            </a:r>
          </a:p>
          <a:p>
            <a:pPr fontAlgn="base">
              <a:spcBef>
                <a:spcPct val="0"/>
              </a:spcBef>
              <a:spcAft>
                <a:spcPct val="0"/>
              </a:spcAft>
              <a:defRPr/>
            </a:pPr>
            <a:r>
              <a:rPr lang="en-GB" sz="2400" dirty="0">
                <a:solidFill>
                  <a:srgbClr val="000000"/>
                </a:solidFill>
                <a:latin typeface="Arial" charset="0"/>
                <a:ea typeface="ＭＳ Ｐゴシック" charset="0"/>
              </a:rPr>
              <a:t>Environment</a:t>
            </a:r>
          </a:p>
          <a:p>
            <a:pPr fontAlgn="base">
              <a:spcBef>
                <a:spcPct val="0"/>
              </a:spcBef>
              <a:spcAft>
                <a:spcPct val="0"/>
              </a:spcAft>
              <a:defRPr/>
            </a:pPr>
            <a:endParaRPr lang="en-GB" sz="1600" dirty="0">
              <a:solidFill>
                <a:srgbClr val="BBE0E3">
                  <a:lumMod val="50000"/>
                </a:srgbClr>
              </a:solidFill>
              <a:latin typeface="Arial" charset="0"/>
              <a:ea typeface="ＭＳ Ｐゴシック" charset="0"/>
            </a:endParaRPr>
          </a:p>
        </p:txBody>
      </p:sp>
      <p:sp>
        <p:nvSpPr>
          <p:cNvPr id="3" name="Rectangle 2">
            <a:extLst>
              <a:ext uri="{FF2B5EF4-FFF2-40B4-BE49-F238E27FC236}">
                <a16:creationId xmlns:a16="http://schemas.microsoft.com/office/drawing/2014/main" id="{B9395079-96D6-4DC5-9614-75AF4A84DD9F}"/>
              </a:ext>
            </a:extLst>
          </p:cNvPr>
          <p:cNvSpPr/>
          <p:nvPr/>
        </p:nvSpPr>
        <p:spPr>
          <a:xfrm>
            <a:off x="8134351" y="5136960"/>
            <a:ext cx="2258257" cy="1477328"/>
          </a:xfrm>
          <a:prstGeom prst="rect">
            <a:avLst/>
          </a:prstGeom>
        </p:spPr>
        <p:txBody>
          <a:bodyPr wrap="square">
            <a:spAutoFit/>
          </a:bodyPr>
          <a:lstStyle/>
          <a:p>
            <a:pPr fontAlgn="base">
              <a:spcBef>
                <a:spcPct val="0"/>
              </a:spcBef>
              <a:spcAft>
                <a:spcPct val="0"/>
              </a:spcAft>
            </a:pPr>
            <a:r>
              <a:rPr lang="en-GB" dirty="0">
                <a:solidFill>
                  <a:srgbClr val="000000"/>
                </a:solidFill>
                <a:latin typeface="Arial" charset="0"/>
                <a:ea typeface="ＭＳ Ｐゴシック" charset="0"/>
              </a:rPr>
              <a:t>More on OA:</a:t>
            </a:r>
            <a:endParaRPr lang="en-GB" dirty="0">
              <a:solidFill>
                <a:srgbClr val="000000"/>
              </a:solidFill>
              <a:latin typeface="Arial" charset="0"/>
              <a:ea typeface="ＭＳ Ｐゴシック" charset="0"/>
              <a:hlinkClick r:id="" action="ppaction://noaction"/>
            </a:endParaRPr>
          </a:p>
          <a:p>
            <a:pPr fontAlgn="base">
              <a:spcBef>
                <a:spcPct val="0"/>
              </a:spcBef>
              <a:spcAft>
                <a:spcPct val="0"/>
              </a:spcAft>
            </a:pPr>
            <a:r>
              <a:rPr lang="en-GB" dirty="0">
                <a:solidFill>
                  <a:srgbClr val="000000"/>
                </a:solidFill>
                <a:latin typeface="Arial" charset="0"/>
                <a:ea typeface="ＭＳ Ｐゴシック" charset="0"/>
                <a:hlinkClick r:id="" action="ppaction://noaction"/>
              </a:rPr>
              <a:t>https://www.gla.ac.uk/myglasgow/openaccess/whatisopenaccess/</a:t>
            </a:r>
            <a:endParaRPr lang="en-GB"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3066750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Routes to Open Access</a:t>
            </a:r>
          </a:p>
        </p:txBody>
      </p:sp>
      <p:sp>
        <p:nvSpPr>
          <p:cNvPr id="5" name="Content Placeholder 4"/>
          <p:cNvSpPr>
            <a:spLocks noGrp="1"/>
          </p:cNvSpPr>
          <p:nvPr>
            <p:ph sz="quarter" idx="10"/>
          </p:nvPr>
        </p:nvSpPr>
        <p:spPr/>
        <p:txBody>
          <a:bodyPr lIns="91440" tIns="45720" rIns="91440" bIns="45720" anchor="t"/>
          <a:lstStyle/>
          <a:p>
            <a:pPr marL="0" indent="0">
              <a:spcBef>
                <a:spcPts val="600"/>
              </a:spcBef>
              <a:defRPr sz="1800">
                <a:solidFill>
                  <a:srgbClr val="000000"/>
                </a:solidFill>
              </a:defRPr>
            </a:pPr>
            <a:r>
              <a:rPr lang="en-GB" sz="2400" dirty="0">
                <a:latin typeface="Arial"/>
                <a:ea typeface="Arial"/>
                <a:cs typeface="Arial"/>
                <a:sym typeface="Arial"/>
              </a:rPr>
              <a:t>For journal articles and conference papers there are two routes to Open Access:</a:t>
            </a:r>
          </a:p>
          <a:p>
            <a:pPr marL="342900" indent="-342900">
              <a:spcBef>
                <a:spcPts val="1200"/>
              </a:spcBef>
              <a:defRPr sz="1800">
                <a:solidFill>
                  <a:srgbClr val="000000"/>
                </a:solidFill>
              </a:defRPr>
            </a:pPr>
            <a:r>
              <a:rPr lang="en-GB" sz="2400" b="1" dirty="0">
                <a:solidFill>
                  <a:srgbClr val="FFC000"/>
                </a:solidFill>
                <a:latin typeface="Arial"/>
                <a:ea typeface="Arial"/>
                <a:cs typeface="Arial"/>
                <a:sym typeface="Arial"/>
              </a:rPr>
              <a:t>Gold (often paid for)</a:t>
            </a:r>
            <a:endParaRPr lang="en-GB" sz="2400" b="1" dirty="0">
              <a:solidFill>
                <a:srgbClr val="FFC000"/>
              </a:solidFill>
              <a:latin typeface="Arial"/>
              <a:ea typeface="Arial"/>
              <a:cs typeface="Arial"/>
            </a:endParaRP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Article is immediately freely available </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Usually a payment of a fee or ‘Article Processing Charge’ (APC)</a:t>
            </a:r>
            <a:endParaRPr lang="en-GB" sz="2400" dirty="0">
              <a:latin typeface="Arial"/>
              <a:ea typeface="Arial"/>
              <a:cs typeface="Arial"/>
            </a:endParaRPr>
          </a:p>
          <a:p>
            <a:pPr marL="342900" indent="-342900">
              <a:spcBef>
                <a:spcPts val="1200"/>
              </a:spcBef>
              <a:defRPr sz="1800">
                <a:solidFill>
                  <a:srgbClr val="000000"/>
                </a:solidFill>
              </a:defRPr>
            </a:pPr>
            <a:r>
              <a:rPr lang="en-GB" sz="2400" b="1" dirty="0">
                <a:solidFill>
                  <a:srgbClr val="00B050"/>
                </a:solidFill>
                <a:latin typeface="Arial"/>
                <a:ea typeface="Arial"/>
                <a:cs typeface="Arial"/>
                <a:sym typeface="Arial"/>
              </a:rPr>
              <a:t>Green ('free’) </a:t>
            </a:r>
            <a:endParaRPr lang="en-GB" sz="2400" b="1" dirty="0">
              <a:solidFill>
                <a:srgbClr val="00B050"/>
              </a:solidFill>
              <a:latin typeface="Arial"/>
              <a:ea typeface="Arial"/>
              <a:cs typeface="Arial"/>
            </a:endParaRP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Deposit (usually accepted final version) in online repository </a:t>
            </a:r>
          </a:p>
          <a:p>
            <a:pPr marL="285750" indent="-285750">
              <a:spcBef>
                <a:spcPts val="600"/>
              </a:spcBef>
              <a:buFont typeface="Arial" panose="020B0604020202020204" pitchFamily="34" charset="0"/>
              <a:buChar char="•"/>
              <a:defRPr sz="1800">
                <a:solidFill>
                  <a:srgbClr val="000000"/>
                </a:solidFill>
              </a:defRPr>
            </a:pPr>
            <a:r>
              <a:rPr lang="en-GB" sz="2400" dirty="0">
                <a:latin typeface="Arial"/>
                <a:ea typeface="Arial"/>
                <a:cs typeface="Arial"/>
                <a:sym typeface="Arial"/>
              </a:rPr>
              <a:t>Usually an embargo period to making this visible</a:t>
            </a:r>
          </a:p>
          <a:p>
            <a:pPr marL="342900" indent="-342900">
              <a:spcBef>
                <a:spcPts val="2400"/>
              </a:spcBef>
              <a:defRPr sz="1800">
                <a:solidFill>
                  <a:srgbClr val="000000"/>
                </a:solidFill>
              </a:defRPr>
            </a:pPr>
            <a:r>
              <a:rPr lang="en-GB" sz="2400" b="1" dirty="0">
                <a:latin typeface="Arial"/>
                <a:ea typeface="Arial"/>
                <a:cs typeface="Arial"/>
                <a:sym typeface="Arial"/>
              </a:rPr>
              <a:t>University direction </a:t>
            </a:r>
            <a:r>
              <a:rPr lang="en-GB" sz="2400" dirty="0">
                <a:latin typeface="Arial"/>
                <a:ea typeface="Arial"/>
                <a:cs typeface="Arial"/>
                <a:sym typeface="Arial"/>
              </a:rPr>
              <a:t>- go </a:t>
            </a:r>
            <a:r>
              <a:rPr lang="en-GB" sz="2400" b="1" dirty="0">
                <a:solidFill>
                  <a:srgbClr val="00B050"/>
                </a:solidFill>
                <a:latin typeface="Arial"/>
                <a:ea typeface="Arial"/>
                <a:cs typeface="Arial"/>
                <a:sym typeface="Arial"/>
              </a:rPr>
              <a:t>Green (‘free’) </a:t>
            </a:r>
            <a:r>
              <a:rPr lang="en-GB" sz="2400" dirty="0">
                <a:latin typeface="Arial"/>
                <a:ea typeface="Arial"/>
                <a:cs typeface="Arial"/>
                <a:sym typeface="Arial"/>
              </a:rPr>
              <a:t>wherever possible</a:t>
            </a:r>
            <a:endParaRPr lang="en-GB" sz="2400" dirty="0">
              <a:latin typeface="Arial"/>
              <a:ea typeface="Arial"/>
              <a:cs typeface="Arial"/>
            </a:endParaRPr>
          </a:p>
        </p:txBody>
      </p:sp>
    </p:spTree>
    <p:extLst>
      <p:ext uri="{BB962C8B-B14F-4D97-AF65-F5344CB8AC3E}">
        <p14:creationId xmlns:p14="http://schemas.microsoft.com/office/powerpoint/2010/main" val="2846722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553200"/>
            <a:ext cx="9144000" cy="3600000"/>
          </a:xfrm>
        </p:spPr>
        <p:txBody>
          <a:bodyPr/>
          <a:lstStyle/>
          <a:p>
            <a:r>
              <a:rPr lang="en-US" sz="6000" dirty="0">
                <a:cs typeface="Arial" panose="020B0604020202020204" pitchFamily="34" charset="0"/>
              </a:rPr>
              <a:t>Notify </a:t>
            </a:r>
            <a:r>
              <a:rPr lang="en-US" sz="6000" dirty="0">
                <a:solidFill>
                  <a:schemeClr val="accent3"/>
                </a:solidFill>
                <a:cs typeface="Arial" panose="020B0604020202020204" pitchFamily="34" charset="0"/>
                <a:hlinkClick r:id="rId3">
                  <a:extLst>
                    <a:ext uri="{A12FA001-AC4F-418D-AE19-62706E023703}">
                      <ahyp:hlinkClr xmlns:ahyp="http://schemas.microsoft.com/office/drawing/2018/hyperlinkcolor" val="tx"/>
                    </a:ext>
                  </a:extLst>
                </a:hlinkClick>
              </a:rPr>
              <a:t>research-openaccess@glasgow.ac.uk</a:t>
            </a:r>
            <a:r>
              <a:rPr lang="en-US" sz="6000" dirty="0">
                <a:solidFill>
                  <a:schemeClr val="accent3"/>
                </a:solidFill>
                <a:cs typeface="Arial" panose="020B0604020202020204" pitchFamily="34" charset="0"/>
              </a:rPr>
              <a:t> </a:t>
            </a:r>
            <a:r>
              <a:rPr lang="en-US" sz="6000" dirty="0">
                <a:cs typeface="Arial" panose="020B0604020202020204" pitchFamily="34" charset="0"/>
              </a:rPr>
              <a:t>when you have a paper accepted, and we will advise on the appropriate route.</a:t>
            </a:r>
            <a:endParaRPr lang="en-GB" sz="6000" dirty="0"/>
          </a:p>
        </p:txBody>
      </p:sp>
    </p:spTree>
    <p:extLst>
      <p:ext uri="{BB962C8B-B14F-4D97-AF65-F5344CB8AC3E}">
        <p14:creationId xmlns:p14="http://schemas.microsoft.com/office/powerpoint/2010/main" val="2384017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629DF9-2843-456C-AFC1-44F4ABB97AEA}"/>
              </a:ext>
            </a:extLst>
          </p:cNvPr>
          <p:cNvPicPr>
            <a:picLocks noChangeAspect="1"/>
          </p:cNvPicPr>
          <p:nvPr/>
        </p:nvPicPr>
        <p:blipFill>
          <a:blip r:embed="rId3"/>
          <a:stretch>
            <a:fillRect/>
          </a:stretch>
        </p:blipFill>
        <p:spPr>
          <a:xfrm>
            <a:off x="1655185" y="795338"/>
            <a:ext cx="8715375" cy="3571875"/>
          </a:xfrm>
          <a:prstGeom prst="rect">
            <a:avLst/>
          </a:prstGeom>
        </p:spPr>
      </p:pic>
      <p:pic>
        <p:nvPicPr>
          <p:cNvPr id="3" name="Picture 2">
            <a:extLst>
              <a:ext uri="{FF2B5EF4-FFF2-40B4-BE49-F238E27FC236}">
                <a16:creationId xmlns:a16="http://schemas.microsoft.com/office/drawing/2014/main" id="{E1F8A632-C768-4D16-B469-B9A1C421EC8F}"/>
              </a:ext>
            </a:extLst>
          </p:cNvPr>
          <p:cNvPicPr>
            <a:picLocks noChangeAspect="1"/>
          </p:cNvPicPr>
          <p:nvPr/>
        </p:nvPicPr>
        <p:blipFill>
          <a:blip r:embed="rId4"/>
          <a:stretch>
            <a:fillRect/>
          </a:stretch>
        </p:blipFill>
        <p:spPr>
          <a:xfrm>
            <a:off x="1771650" y="4276726"/>
            <a:ext cx="8648700" cy="2581275"/>
          </a:xfrm>
          <a:prstGeom prst="rect">
            <a:avLst/>
          </a:prstGeom>
        </p:spPr>
      </p:pic>
      <p:sp>
        <p:nvSpPr>
          <p:cNvPr id="4" name="TextBox 3">
            <a:extLst>
              <a:ext uri="{FF2B5EF4-FFF2-40B4-BE49-F238E27FC236}">
                <a16:creationId xmlns:a16="http://schemas.microsoft.com/office/drawing/2014/main" id="{FF8163B7-A628-427D-9190-9A8F77A7E2DA}"/>
              </a:ext>
            </a:extLst>
          </p:cNvPr>
          <p:cNvSpPr txBox="1"/>
          <p:nvPr/>
        </p:nvSpPr>
        <p:spPr>
          <a:xfrm>
            <a:off x="1821441" y="105509"/>
            <a:ext cx="8648700" cy="461665"/>
          </a:xfrm>
          <a:prstGeom prst="rect">
            <a:avLst/>
          </a:prstGeom>
          <a:noFill/>
        </p:spPr>
        <p:txBody>
          <a:bodyPr wrap="square" rtlCol="0">
            <a:spAutoFit/>
          </a:bodyPr>
          <a:lstStyle/>
          <a:p>
            <a:pPr fontAlgn="base">
              <a:spcBef>
                <a:spcPct val="0"/>
              </a:spcBef>
              <a:spcAft>
                <a:spcPct val="0"/>
              </a:spcAft>
            </a:pPr>
            <a:r>
              <a:rPr lang="en-GB" sz="2400" dirty="0">
                <a:solidFill>
                  <a:srgbClr val="000000"/>
                </a:solidFill>
                <a:latin typeface="Arial" charset="0"/>
                <a:ea typeface="ＭＳ Ｐゴシック" charset="0"/>
              </a:rPr>
              <a:t>If you notify us, your article will be recorded in Enlighten</a:t>
            </a:r>
          </a:p>
        </p:txBody>
      </p:sp>
    </p:spTree>
    <p:extLst>
      <p:ext uri="{BB962C8B-B14F-4D97-AF65-F5344CB8AC3E}">
        <p14:creationId xmlns:p14="http://schemas.microsoft.com/office/powerpoint/2010/main" val="1751624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B2E74CC-D7BA-4381-8807-60453FCE21E9}"/>
              </a:ext>
            </a:extLst>
          </p:cNvPr>
          <p:cNvPicPr>
            <a:picLocks noGrp="1" noChangeAspect="1"/>
          </p:cNvPicPr>
          <p:nvPr>
            <p:ph sz="quarter" idx="10"/>
          </p:nvPr>
        </p:nvPicPr>
        <p:blipFill>
          <a:blip r:embed="rId3"/>
          <a:stretch>
            <a:fillRect/>
          </a:stretch>
        </p:blipFill>
        <p:spPr>
          <a:xfrm>
            <a:off x="1690078" y="1241359"/>
            <a:ext cx="8178799" cy="2874726"/>
          </a:xfrm>
          <a:prstGeom prst="rect">
            <a:avLst/>
          </a:prstGeom>
        </p:spPr>
      </p:pic>
      <p:sp>
        <p:nvSpPr>
          <p:cNvPr id="2" name="TextBox 1">
            <a:extLst>
              <a:ext uri="{FF2B5EF4-FFF2-40B4-BE49-F238E27FC236}">
                <a16:creationId xmlns:a16="http://schemas.microsoft.com/office/drawing/2014/main" id="{50B9A4CA-5AB2-40A3-9075-00F2CE1CCDD3}"/>
              </a:ext>
            </a:extLst>
          </p:cNvPr>
          <p:cNvSpPr txBox="1"/>
          <p:nvPr/>
        </p:nvSpPr>
        <p:spPr>
          <a:xfrm>
            <a:off x="2579078" y="4116085"/>
            <a:ext cx="6940061" cy="2308324"/>
          </a:xfrm>
          <a:prstGeom prst="rect">
            <a:avLst/>
          </a:prstGeom>
          <a:noFill/>
        </p:spPr>
        <p:txBody>
          <a:bodyPr wrap="square" rtlCol="0">
            <a:spAutoFit/>
          </a:bodyPr>
          <a:lstStyle/>
          <a:p>
            <a:pPr fontAlgn="base">
              <a:spcBef>
                <a:spcPct val="0"/>
              </a:spcBef>
              <a:spcAft>
                <a:spcPct val="0"/>
              </a:spcAft>
            </a:pPr>
            <a:r>
              <a:rPr lang="en-GB" sz="2400" dirty="0">
                <a:solidFill>
                  <a:srgbClr val="000000"/>
                </a:solidFill>
                <a:latin typeface="Arial" charset="0"/>
                <a:ea typeface="ＭＳ Ｐゴシック" charset="0"/>
              </a:rPr>
              <a:t>Items in Enlighten with a relevant funder’s reference number acknowledged will be uploaded to </a:t>
            </a:r>
            <a:r>
              <a:rPr lang="en-GB" sz="2400" b="1" dirty="0" err="1">
                <a:solidFill>
                  <a:srgbClr val="000000"/>
                </a:solidFill>
                <a:latin typeface="Arial" charset="0"/>
                <a:ea typeface="ＭＳ Ｐゴシック" charset="0"/>
              </a:rPr>
              <a:t>Researchfish</a:t>
            </a:r>
            <a:r>
              <a:rPr lang="en-GB" sz="2400" dirty="0">
                <a:solidFill>
                  <a:srgbClr val="000000"/>
                </a:solidFill>
                <a:latin typeface="Arial" charset="0"/>
                <a:ea typeface="ＭＳ Ｐゴシック" charset="0"/>
              </a:rPr>
              <a:t>. </a:t>
            </a:r>
          </a:p>
          <a:p>
            <a:pPr fontAlgn="base">
              <a:spcBef>
                <a:spcPct val="0"/>
              </a:spcBef>
              <a:spcAft>
                <a:spcPct val="0"/>
              </a:spcAft>
            </a:pPr>
            <a:endParaRPr lang="en-GB" sz="2400" dirty="0">
              <a:solidFill>
                <a:srgbClr val="000000"/>
              </a:solidFill>
              <a:latin typeface="Arial" charset="0"/>
              <a:ea typeface="ＭＳ Ｐゴシック" charset="0"/>
            </a:endParaRPr>
          </a:p>
          <a:p>
            <a:pPr fontAlgn="base">
              <a:spcBef>
                <a:spcPct val="0"/>
              </a:spcBef>
              <a:spcAft>
                <a:spcPct val="0"/>
              </a:spcAft>
            </a:pPr>
            <a:r>
              <a:rPr lang="en-GB" sz="2400" dirty="0">
                <a:solidFill>
                  <a:srgbClr val="000000"/>
                </a:solidFill>
                <a:latin typeface="Arial" charset="0"/>
                <a:ea typeface="ＭＳ Ｐゴシック" charset="0"/>
              </a:rPr>
              <a:t>All staff publications will be uploaded to the </a:t>
            </a:r>
            <a:r>
              <a:rPr lang="en-GB" sz="2400" b="1" dirty="0">
                <a:solidFill>
                  <a:srgbClr val="000000"/>
                </a:solidFill>
                <a:latin typeface="Arial" charset="0"/>
                <a:ea typeface="ＭＳ Ｐゴシック" charset="0"/>
              </a:rPr>
              <a:t>Performance and Development Review</a:t>
            </a:r>
            <a:r>
              <a:rPr lang="en-GB" sz="2400" dirty="0">
                <a:solidFill>
                  <a:srgbClr val="000000"/>
                </a:solidFill>
                <a:latin typeface="Arial" charset="0"/>
                <a:ea typeface="ＭＳ Ｐゴシック" charset="0"/>
              </a:rPr>
              <a:t> tool.</a:t>
            </a:r>
          </a:p>
        </p:txBody>
      </p:sp>
    </p:spTree>
    <p:extLst>
      <p:ext uri="{BB962C8B-B14F-4D97-AF65-F5344CB8AC3E}">
        <p14:creationId xmlns:p14="http://schemas.microsoft.com/office/powerpoint/2010/main" val="355974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1578B"/>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chor="t"/>
          <a:lstStyle/>
          <a:p>
            <a:r>
              <a:rPr lang="en-US" sz="6000" dirty="0">
                <a:latin typeface="Arial"/>
                <a:cs typeface="Arial"/>
              </a:rPr>
              <a:t>Open Access requirements:</a:t>
            </a:r>
            <a:br>
              <a:rPr lang="en-US" sz="6000" dirty="0">
                <a:cs typeface="Arial" panose="020B0604020202020204" pitchFamily="34" charset="0"/>
              </a:rPr>
            </a:br>
            <a:r>
              <a:rPr lang="en-US" sz="6000" dirty="0">
                <a:latin typeface="Arial"/>
                <a:cs typeface="Arial"/>
              </a:rPr>
              <a:t>University, Funders </a:t>
            </a:r>
            <a:br>
              <a:rPr lang="en-US" sz="6000" dirty="0">
                <a:cs typeface="Arial" panose="020B0604020202020204" pitchFamily="34" charset="0"/>
              </a:rPr>
            </a:br>
            <a:r>
              <a:rPr lang="en-US" sz="6000" dirty="0">
                <a:latin typeface="Arial"/>
                <a:cs typeface="Arial"/>
              </a:rPr>
              <a:t>and REF</a:t>
            </a:r>
            <a:endParaRPr lang="en-GB" sz="6000" dirty="0">
              <a:latin typeface="Arial"/>
              <a:cs typeface="Arial"/>
            </a:endParaRPr>
          </a:p>
        </p:txBody>
      </p:sp>
    </p:spTree>
    <p:extLst>
      <p:ext uri="{BB962C8B-B14F-4D97-AF65-F5344CB8AC3E}">
        <p14:creationId xmlns:p14="http://schemas.microsoft.com/office/powerpoint/2010/main" val="16673318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7574" t="14082" r="8188" b="263"/>
          <a:stretch/>
        </p:blipFill>
        <p:spPr bwMode="auto">
          <a:xfrm>
            <a:off x="7211921" y="2439363"/>
            <a:ext cx="3240360" cy="386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http://www.gla.ac.uk/t4/visualidentity/files/downloads/University%20marque/Boxed%20University%20Marques/A5%20-%20UofG%20keyline%20boxed%20marque%20(with%203mm%20left%20ble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14" y="113809"/>
            <a:ext cx="1360627" cy="69860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4"/>
          <p:cNvSpPr txBox="1">
            <a:spLocks/>
          </p:cNvSpPr>
          <p:nvPr/>
        </p:nvSpPr>
        <p:spPr>
          <a:xfrm>
            <a:off x="2999657" y="113809"/>
            <a:ext cx="5832445" cy="698602"/>
          </a:xfrm>
          <a:prstGeom prst="rect">
            <a:avLst/>
          </a:prstGeom>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GB" dirty="0">
                <a:solidFill>
                  <a:srgbClr val="003865"/>
                </a:solidFill>
                <a:latin typeface="Calibri" panose="020F0502020204030204" pitchFamily="34" charset="0"/>
                <a:cs typeface="Calibri" panose="020F0502020204030204" pitchFamily="34" charset="0"/>
              </a:rPr>
              <a:t>University of Glasgow policies</a:t>
            </a:r>
          </a:p>
        </p:txBody>
      </p:sp>
      <p:sp>
        <p:nvSpPr>
          <p:cNvPr id="9" name="Content Placeholder 8"/>
          <p:cNvSpPr>
            <a:spLocks noGrp="1"/>
          </p:cNvSpPr>
          <p:nvPr>
            <p:ph sz="half" idx="1"/>
          </p:nvPr>
        </p:nvSpPr>
        <p:spPr>
          <a:xfrm>
            <a:off x="1817077" y="2224091"/>
            <a:ext cx="5161703" cy="4525963"/>
          </a:xfrm>
        </p:spPr>
        <p:txBody>
          <a:bodyPr>
            <a:normAutofit/>
          </a:bodyPr>
          <a:lstStyle/>
          <a:p>
            <a:pPr marL="0" indent="0">
              <a:buNone/>
            </a:pPr>
            <a:r>
              <a:rPr lang="en-GB" dirty="0">
                <a:solidFill>
                  <a:srgbClr val="003865"/>
                </a:solidFill>
              </a:rPr>
              <a:t>Code of Good Practice in Research </a:t>
            </a:r>
            <a:r>
              <a:rPr lang="en-GB" sz="1200" dirty="0">
                <a:solidFill>
                  <a:srgbClr val="00B0F0"/>
                </a:solidFill>
                <a:hlinkClick r:id="rId5"/>
              </a:rPr>
              <a:t>https://www.gla.ac.uk/media/media_490311_en.pdf</a:t>
            </a:r>
            <a:endParaRPr lang="en-GB" sz="1200" dirty="0">
              <a:solidFill>
                <a:srgbClr val="00B0F0"/>
              </a:solidFill>
            </a:endParaRPr>
          </a:p>
          <a:p>
            <a:pPr marL="0" indent="0">
              <a:buNone/>
            </a:pPr>
            <a:endParaRPr lang="en-GB" dirty="0">
              <a:solidFill>
                <a:srgbClr val="003865"/>
              </a:solidFill>
            </a:endParaRPr>
          </a:p>
          <a:p>
            <a:pPr marL="0" indent="0">
              <a:buNone/>
            </a:pPr>
            <a:r>
              <a:rPr lang="en-GB" dirty="0">
                <a:solidFill>
                  <a:srgbClr val="003865"/>
                </a:solidFill>
              </a:rPr>
              <a:t>Postgraduate Research Code of Practice </a:t>
            </a:r>
            <a:r>
              <a:rPr lang="en-GB" sz="1200" dirty="0">
                <a:solidFill>
                  <a:srgbClr val="00B0F0"/>
                </a:solidFill>
              </a:rPr>
              <a:t>http://www.gla.ac.uk/services/postgraduateresearch/pgrcodeofpractice/</a:t>
            </a:r>
          </a:p>
          <a:p>
            <a:pPr marL="0" indent="0">
              <a:buNone/>
            </a:pPr>
            <a:endParaRPr lang="en-GB" dirty="0">
              <a:solidFill>
                <a:srgbClr val="003865"/>
              </a:solidFill>
            </a:endParaRPr>
          </a:p>
          <a:p>
            <a:pPr marL="0" indent="0">
              <a:buNone/>
            </a:pPr>
            <a:r>
              <a:rPr lang="en-GB" dirty="0">
                <a:solidFill>
                  <a:srgbClr val="003865"/>
                </a:solidFill>
              </a:rPr>
              <a:t>Good Management of Research Data Policy </a:t>
            </a:r>
          </a:p>
          <a:p>
            <a:pPr marL="0" indent="0">
              <a:spcBef>
                <a:spcPts val="0"/>
              </a:spcBef>
              <a:buNone/>
            </a:pPr>
            <a:r>
              <a:rPr lang="en-GB" sz="1100" dirty="0">
                <a:solidFill>
                  <a:srgbClr val="00B0F0"/>
                </a:solidFill>
              </a:rPr>
              <a:t>https://www.gla.ac.uk/media/media_555892_en.pdf</a:t>
            </a:r>
            <a:endParaRPr lang="en-GB" dirty="0"/>
          </a:p>
        </p:txBody>
      </p:sp>
      <p:sp>
        <p:nvSpPr>
          <p:cNvPr id="2" name="TextBox 1">
            <a:extLst>
              <a:ext uri="{FF2B5EF4-FFF2-40B4-BE49-F238E27FC236}">
                <a16:creationId xmlns:a16="http://schemas.microsoft.com/office/drawing/2014/main" id="{EB3FCFF1-0986-4C24-8980-C0B4B259430C}"/>
              </a:ext>
            </a:extLst>
          </p:cNvPr>
          <p:cNvSpPr txBox="1"/>
          <p:nvPr/>
        </p:nvSpPr>
        <p:spPr>
          <a:xfrm>
            <a:off x="2204326" y="1309356"/>
            <a:ext cx="7983416" cy="461665"/>
          </a:xfrm>
          <a:prstGeom prst="rect">
            <a:avLst/>
          </a:prstGeom>
          <a:noFill/>
        </p:spPr>
        <p:txBody>
          <a:bodyPr wrap="square" rtlCol="0">
            <a:spAutoFit/>
          </a:bodyPr>
          <a:lstStyle/>
          <a:p>
            <a:pPr fontAlgn="base">
              <a:spcBef>
                <a:spcPct val="0"/>
              </a:spcBef>
              <a:spcAft>
                <a:spcPct val="0"/>
              </a:spcAft>
            </a:pPr>
            <a:r>
              <a:rPr lang="en-GB" sz="2400" dirty="0">
                <a:solidFill>
                  <a:prstClr val="black"/>
                </a:solidFill>
                <a:latin typeface="Arial" charset="0"/>
                <a:ea typeface="ＭＳ Ｐゴシック" charset="0"/>
              </a:rPr>
              <a:t>Outputs should be made open access where possible.</a:t>
            </a:r>
          </a:p>
        </p:txBody>
      </p:sp>
    </p:spTree>
    <p:extLst>
      <p:ext uri="{BB962C8B-B14F-4D97-AF65-F5344CB8AC3E}">
        <p14:creationId xmlns:p14="http://schemas.microsoft.com/office/powerpoint/2010/main" val="2851327575"/>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Default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UoG_PowerPoint_16.9">
  <a:themeElements>
    <a:clrScheme name="University colours">
      <a:dk1>
        <a:srgbClr val="002542"/>
      </a:dk1>
      <a:lt1>
        <a:srgbClr val="FFFFFE"/>
      </a:lt1>
      <a:dk2>
        <a:srgbClr val="354047"/>
      </a:dk2>
      <a:lt2>
        <a:srgbClr val="C54520"/>
      </a:lt2>
      <a:accent1>
        <a:srgbClr val="63548B"/>
      </a:accent1>
      <a:accent2>
        <a:srgbClr val="8D0C64"/>
      </a:accent2>
      <a:accent3>
        <a:srgbClr val="CF1C20"/>
      </a:accent3>
      <a:accent4>
        <a:srgbClr val="4B3B7D"/>
      </a:accent4>
      <a:accent5>
        <a:srgbClr val="003824"/>
      </a:accent5>
      <a:accent6>
        <a:srgbClr val="500B29"/>
      </a:accent6>
      <a:hlink>
        <a:srgbClr val="584B3D"/>
      </a:hlink>
      <a:folHlink>
        <a:srgbClr val="0068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6 new style powerpoint 16-9.pptx" id="{97C22F46-F125-4D00-95EF-3D823F2A9098}" vid="{7CB73F60-E4EE-4883-BE06-99F2F5666350}"/>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D0083AC74D2E4590B8524DD7021A9B" ma:contentTypeVersion="12" ma:contentTypeDescription="Create a new document." ma:contentTypeScope="" ma:versionID="1448fbc6dc9bb1d3d6d4ddd0d4c4454e">
  <xsd:schema xmlns:xsd="http://www.w3.org/2001/XMLSchema" xmlns:xs="http://www.w3.org/2001/XMLSchema" xmlns:p="http://schemas.microsoft.com/office/2006/metadata/properties" xmlns:ns2="1ab7be79-c801-4e96-acf6-c65ea3e7b6d8" xmlns:ns3="27c7aaf3-e526-47b6-9e6a-014ac67d4cb7" targetNamespace="http://schemas.microsoft.com/office/2006/metadata/properties" ma:root="true" ma:fieldsID="feebbbb24943c64172cea8bbe5d24efb" ns2:_="" ns3:_="">
    <xsd:import namespace="1ab7be79-c801-4e96-acf6-c65ea3e7b6d8"/>
    <xsd:import namespace="27c7aaf3-e526-47b6-9e6a-014ac67d4cb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b7be79-c801-4e96-acf6-c65ea3e7b6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c7aaf3-e526-47b6-9e6a-014ac67d4cb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0BDE25B-13CF-44C4-A520-C4B8038386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b7be79-c801-4e96-acf6-c65ea3e7b6d8"/>
    <ds:schemaRef ds:uri="27c7aaf3-e526-47b6-9e6a-014ac67d4c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8DDFEF-2070-4DFE-862B-16580A6FE7B5}">
  <ds:schemaRefs>
    <ds:schemaRef ds:uri="http://schemas.microsoft.com/sharepoint/v3/contenttype/forms"/>
  </ds:schemaRefs>
</ds:datastoreItem>
</file>

<file path=customXml/itemProps3.xml><?xml version="1.0" encoding="utf-8"?>
<ds:datastoreItem xmlns:ds="http://schemas.openxmlformats.org/officeDocument/2006/customXml" ds:itemID="{729AD683-09B8-481D-8150-4896DC8BC9E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2128</TotalTime>
  <Words>3675</Words>
  <Application>Microsoft Office PowerPoint</Application>
  <PresentationFormat>Widescreen</PresentationFormat>
  <Paragraphs>337</Paragraphs>
  <Slides>26</Slides>
  <Notes>26</Notes>
  <HiddenSlides>0</HiddenSlides>
  <MMClips>0</MMClips>
  <ScaleCrop>false</ScaleCrop>
  <HeadingPairs>
    <vt:vector size="4" baseType="variant">
      <vt:variant>
        <vt:lpstr>Theme</vt:lpstr>
      </vt:variant>
      <vt:variant>
        <vt:i4>4</vt:i4>
      </vt:variant>
      <vt:variant>
        <vt:lpstr>Slide Titles</vt:lpstr>
      </vt:variant>
      <vt:variant>
        <vt:i4>26</vt:i4>
      </vt:variant>
    </vt:vector>
  </HeadingPairs>
  <TitlesOfParts>
    <vt:vector size="30" baseType="lpstr">
      <vt:lpstr>Office Theme</vt:lpstr>
      <vt:lpstr>Default Theme</vt:lpstr>
      <vt:lpstr>1_Office Theme</vt:lpstr>
      <vt:lpstr>8_UoG_PowerPoint_16.9</vt:lpstr>
      <vt:lpstr>Introduction to Open Access</vt:lpstr>
      <vt:lpstr>What is open access?</vt:lpstr>
      <vt:lpstr>Benefits of being open</vt:lpstr>
      <vt:lpstr>Routes to Open Access</vt:lpstr>
      <vt:lpstr>Notify research-openaccess@glasgow.ac.uk when you have a paper accepted, and we will advise on the appropriate route.</vt:lpstr>
      <vt:lpstr>PowerPoint Presentation</vt:lpstr>
      <vt:lpstr>PowerPoint Presentation</vt:lpstr>
      <vt:lpstr>Open Access requirements: University, Funders  and REF</vt:lpstr>
      <vt:lpstr>PowerPoint Presentation</vt:lpstr>
      <vt:lpstr>Some funders have open access requirements – consider these before submitting an article  </vt:lpstr>
      <vt:lpstr>Acknowledging your Funders</vt:lpstr>
      <vt:lpstr>UKRI Open Access Policy</vt:lpstr>
      <vt:lpstr>Other support for Open Access </vt:lpstr>
      <vt:lpstr>Wellcome Trust</vt:lpstr>
      <vt:lpstr>Publisher Arrangements</vt:lpstr>
      <vt:lpstr>Open Access policies for the Research Excellence Framework (REF)</vt:lpstr>
      <vt:lpstr>What is REF?</vt:lpstr>
      <vt:lpstr>REF Open Access Policy</vt:lpstr>
      <vt:lpstr>REF Eligibility –  The Library can help</vt:lpstr>
      <vt:lpstr>What do researchers need to do?</vt:lpstr>
      <vt:lpstr>What does the library do?</vt:lpstr>
      <vt:lpstr>Open Access to Research Data</vt:lpstr>
      <vt:lpstr>PowerPoint Presentation</vt:lpstr>
      <vt:lpstr>Identifying Trusted Journals</vt:lpstr>
      <vt:lpstr>14 CRediT Roles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Valerie McCutcheon</cp:lastModifiedBy>
  <cp:revision>557</cp:revision>
  <dcterms:created xsi:type="dcterms:W3CDTF">2021-01-06T14:22:07Z</dcterms:created>
  <dcterms:modified xsi:type="dcterms:W3CDTF">2021-08-19T11:17:12Z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0x01010036D0083AC74D2E4590B8524DD7021A9B</vt:lpwstr>
  </property>
</Properties>
</file>