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1"/>
  </p:notesMasterIdLst>
  <p:handoutMasterIdLst>
    <p:handoutMasterId r:id="rId32"/>
  </p:handoutMasterIdLst>
  <p:sldIdLst>
    <p:sldId id="597" r:id="rId5"/>
    <p:sldId id="599" r:id="rId6"/>
    <p:sldId id="608" r:id="rId7"/>
    <p:sldId id="607" r:id="rId8"/>
    <p:sldId id="623" r:id="rId9"/>
    <p:sldId id="624" r:id="rId10"/>
    <p:sldId id="600" r:id="rId11"/>
    <p:sldId id="602" r:id="rId12"/>
    <p:sldId id="603" r:id="rId13"/>
    <p:sldId id="605" r:id="rId14"/>
    <p:sldId id="604" r:id="rId15"/>
    <p:sldId id="601" r:id="rId16"/>
    <p:sldId id="609" r:id="rId17"/>
    <p:sldId id="598" r:id="rId18"/>
    <p:sldId id="610" r:id="rId19"/>
    <p:sldId id="611" r:id="rId20"/>
    <p:sldId id="612" r:id="rId21"/>
    <p:sldId id="614" r:id="rId22"/>
    <p:sldId id="622" r:id="rId23"/>
    <p:sldId id="617" r:id="rId24"/>
    <p:sldId id="618" r:id="rId25"/>
    <p:sldId id="616" r:id="rId26"/>
    <p:sldId id="583" r:id="rId27"/>
    <p:sldId id="619" r:id="rId28"/>
    <p:sldId id="621" r:id="rId29"/>
    <p:sldId id="606" r:id="rId30"/>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Cannon" initials="PC" lastIdx="9" clrIdx="0">
    <p:extLst>
      <p:ext uri="{19B8F6BF-5375-455C-9EA6-DF929625EA0E}">
        <p15:presenceInfo xmlns:p15="http://schemas.microsoft.com/office/powerpoint/2012/main" userId="S-1-5-21-3392181128-250301629-2379905336-3288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7A7"/>
    <a:srgbClr val="B9B9B9"/>
    <a:srgbClr val="99CC00"/>
    <a:srgbClr val="003560"/>
    <a:srgbClr val="003865"/>
    <a:srgbClr val="284F76"/>
    <a:srgbClr val="3E474E"/>
    <a:srgbClr val="032952"/>
    <a:srgbClr val="00213B"/>
    <a:srgbClr val="394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8A936-AA84-4B72-9EAB-38C9C4CBF537}" v="4" dt="2021-11-12T09:35:52.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0" autoAdjust="0"/>
    <p:restoredTop sz="94712" autoAdjust="0"/>
  </p:normalViewPr>
  <p:slideViewPr>
    <p:cSldViewPr snapToGrid="0">
      <p:cViewPr varScale="1">
        <p:scale>
          <a:sx n="139" d="100"/>
          <a:sy n="139" d="100"/>
        </p:scale>
        <p:origin x="108" y="108"/>
      </p:cViewPr>
      <p:guideLst/>
    </p:cSldViewPr>
  </p:slideViewPr>
  <p:outlineViewPr>
    <p:cViewPr>
      <p:scale>
        <a:sx n="33" d="100"/>
        <a:sy n="33" d="100"/>
      </p:scale>
      <p:origin x="0" y="-19938"/>
    </p:cViewPr>
  </p:outlin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Irvine" userId="S::lynn.irvine@glasgow.ac.uk::279c8e93-51ef-4dc5-b8a5-ff9d60f651fc" providerId="AD" clId="Web-{2838E625-86BB-FD3D-864B-074180BF649D}"/>
    <pc:docChg chg="sldOrd">
      <pc:chgData name="Lynn Irvine" userId="S::lynn.irvine@glasgow.ac.uk::279c8e93-51ef-4dc5-b8a5-ff9d60f651fc" providerId="AD" clId="Web-{2838E625-86BB-FD3D-864B-074180BF649D}" dt="2021-10-19T15:08:59.922" v="0"/>
      <pc:docMkLst>
        <pc:docMk/>
      </pc:docMkLst>
      <pc:sldChg chg="ord">
        <pc:chgData name="Lynn Irvine" userId="S::lynn.irvine@glasgow.ac.uk::279c8e93-51ef-4dc5-b8a5-ff9d60f651fc" providerId="AD" clId="Web-{2838E625-86BB-FD3D-864B-074180BF649D}" dt="2021-10-19T15:08:59.922" v="0"/>
        <pc:sldMkLst>
          <pc:docMk/>
          <pc:sldMk cId="207084358" sldId="605"/>
        </pc:sldMkLst>
      </pc:sldChg>
    </pc:docChg>
  </pc:docChgLst>
  <pc:docChgLst>
    <pc:chgData name="Lynn Irvine" userId="279c8e93-51ef-4dc5-b8a5-ff9d60f651fc" providerId="ADAL" clId="{8198A936-AA84-4B72-9EAB-38C9C4CBF537}"/>
    <pc:docChg chg="undo custSel addSld delSld modSld sldOrd">
      <pc:chgData name="Lynn Irvine" userId="279c8e93-51ef-4dc5-b8a5-ff9d60f651fc" providerId="ADAL" clId="{8198A936-AA84-4B72-9EAB-38C9C4CBF537}" dt="2021-11-12T10:19:57.381" v="528" actId="14100"/>
      <pc:docMkLst>
        <pc:docMk/>
      </pc:docMkLst>
      <pc:sldChg chg="addSp delSp modSp mod modClrScheme chgLayout">
        <pc:chgData name="Lynn Irvine" userId="279c8e93-51ef-4dc5-b8a5-ff9d60f651fc" providerId="ADAL" clId="{8198A936-AA84-4B72-9EAB-38C9C4CBF537}" dt="2021-11-11T17:25:37.198" v="196" actId="962"/>
        <pc:sldMkLst>
          <pc:docMk/>
          <pc:sldMk cId="3039843517" sldId="599"/>
        </pc:sldMkLst>
        <pc:spChg chg="mod ord">
          <ac:chgData name="Lynn Irvine" userId="279c8e93-51ef-4dc5-b8a5-ff9d60f651fc" providerId="ADAL" clId="{8198A936-AA84-4B72-9EAB-38C9C4CBF537}" dt="2021-11-11T14:55:51.445" v="39" actId="700"/>
          <ac:spMkLst>
            <pc:docMk/>
            <pc:sldMk cId="3039843517" sldId="599"/>
            <ac:spMk id="2" creationId="{3EBA5424-B679-554A-935B-2CF2EFD17240}"/>
          </ac:spMkLst>
        </pc:spChg>
        <pc:spChg chg="mod ord">
          <ac:chgData name="Lynn Irvine" userId="279c8e93-51ef-4dc5-b8a5-ff9d60f651fc" providerId="ADAL" clId="{8198A936-AA84-4B72-9EAB-38C9C4CBF537}" dt="2021-11-11T17:22:48.897" v="52" actId="5793"/>
          <ac:spMkLst>
            <pc:docMk/>
            <pc:sldMk cId="3039843517" sldId="599"/>
            <ac:spMk id="3" creationId="{32FF7AE7-790E-374F-98D3-31609964D7B4}"/>
          </ac:spMkLst>
        </pc:spChg>
        <pc:spChg chg="add del mod ord">
          <ac:chgData name="Lynn Irvine" userId="279c8e93-51ef-4dc5-b8a5-ff9d60f651fc" providerId="ADAL" clId="{8198A936-AA84-4B72-9EAB-38C9C4CBF537}" dt="2021-11-11T14:58:07.967" v="45" actId="931"/>
          <ac:spMkLst>
            <pc:docMk/>
            <pc:sldMk cId="3039843517" sldId="599"/>
            <ac:spMk id="4" creationId="{AEF28CE6-F77D-4BDC-89AA-D603AFEA69CE}"/>
          </ac:spMkLst>
        </pc:spChg>
        <pc:picChg chg="add del mod">
          <ac:chgData name="Lynn Irvine" userId="279c8e93-51ef-4dc5-b8a5-ff9d60f651fc" providerId="ADAL" clId="{8198A936-AA84-4B72-9EAB-38C9C4CBF537}" dt="2021-11-11T14:57:08.430" v="44" actId="931"/>
          <ac:picMkLst>
            <pc:docMk/>
            <pc:sldMk cId="3039843517" sldId="599"/>
            <ac:picMk id="6" creationId="{894CD785-56AB-4FEA-A631-71B3102EB69F}"/>
          </ac:picMkLst>
        </pc:picChg>
        <pc:picChg chg="add mod">
          <ac:chgData name="Lynn Irvine" userId="279c8e93-51ef-4dc5-b8a5-ff9d60f651fc" providerId="ADAL" clId="{8198A936-AA84-4B72-9EAB-38C9C4CBF537}" dt="2021-11-11T17:25:37.198" v="196" actId="962"/>
          <ac:picMkLst>
            <pc:docMk/>
            <pc:sldMk cId="3039843517" sldId="599"/>
            <ac:picMk id="8" creationId="{8FBC50FA-7F11-4A27-AE9E-40CB95594C1D}"/>
          </ac:picMkLst>
        </pc:picChg>
      </pc:sldChg>
      <pc:sldChg chg="modSp mod">
        <pc:chgData name="Lynn Irvine" userId="279c8e93-51ef-4dc5-b8a5-ff9d60f651fc" providerId="ADAL" clId="{8198A936-AA84-4B72-9EAB-38C9C4CBF537}" dt="2021-11-12T09:53:53.773" v="317" actId="21"/>
        <pc:sldMkLst>
          <pc:docMk/>
          <pc:sldMk cId="3123057367" sldId="602"/>
        </pc:sldMkLst>
        <pc:spChg chg="mod">
          <ac:chgData name="Lynn Irvine" userId="279c8e93-51ef-4dc5-b8a5-ff9d60f651fc" providerId="ADAL" clId="{8198A936-AA84-4B72-9EAB-38C9C4CBF537}" dt="2021-11-12T09:53:53.773" v="317" actId="21"/>
          <ac:spMkLst>
            <pc:docMk/>
            <pc:sldMk cId="3123057367" sldId="602"/>
            <ac:spMk id="4" creationId="{25E76024-BDA0-4CC0-9677-3AA466E0E5D9}"/>
          </ac:spMkLst>
        </pc:spChg>
      </pc:sldChg>
      <pc:sldChg chg="modSp mod ord">
        <pc:chgData name="Lynn Irvine" userId="279c8e93-51ef-4dc5-b8a5-ff9d60f651fc" providerId="ADAL" clId="{8198A936-AA84-4B72-9EAB-38C9C4CBF537}" dt="2021-11-12T09:58:02.352" v="512" actId="1076"/>
        <pc:sldMkLst>
          <pc:docMk/>
          <pc:sldMk cId="2594932521" sldId="604"/>
        </pc:sldMkLst>
        <pc:spChg chg="mod">
          <ac:chgData name="Lynn Irvine" userId="279c8e93-51ef-4dc5-b8a5-ff9d60f651fc" providerId="ADAL" clId="{8198A936-AA84-4B72-9EAB-38C9C4CBF537}" dt="2021-11-12T09:58:02.352" v="512" actId="1076"/>
          <ac:spMkLst>
            <pc:docMk/>
            <pc:sldMk cId="2594932521" sldId="604"/>
            <ac:spMk id="4" creationId="{21E98BC6-3FF2-464F-86D7-9E970EDAAEA2}"/>
          </ac:spMkLst>
        </pc:spChg>
      </pc:sldChg>
      <pc:sldChg chg="modSp mod">
        <pc:chgData name="Lynn Irvine" userId="279c8e93-51ef-4dc5-b8a5-ff9d60f651fc" providerId="ADAL" clId="{8198A936-AA84-4B72-9EAB-38C9C4CBF537}" dt="2021-11-12T10:19:57.381" v="528" actId="14100"/>
        <pc:sldMkLst>
          <pc:docMk/>
          <pc:sldMk cId="3006378702" sldId="606"/>
        </pc:sldMkLst>
        <pc:spChg chg="mod">
          <ac:chgData name="Lynn Irvine" userId="279c8e93-51ef-4dc5-b8a5-ff9d60f651fc" providerId="ADAL" clId="{8198A936-AA84-4B72-9EAB-38C9C4CBF537}" dt="2021-11-12T10:19:57.381" v="528" actId="14100"/>
          <ac:spMkLst>
            <pc:docMk/>
            <pc:sldMk cId="3006378702" sldId="606"/>
            <ac:spMk id="2" creationId="{7175F20C-468E-F742-9149-B8A5FEBC2911}"/>
          </ac:spMkLst>
        </pc:spChg>
      </pc:sldChg>
      <pc:sldChg chg="modSp mod">
        <pc:chgData name="Lynn Irvine" userId="279c8e93-51ef-4dc5-b8a5-ff9d60f651fc" providerId="ADAL" clId="{8198A936-AA84-4B72-9EAB-38C9C4CBF537}" dt="2021-10-19T14:32:09.876" v="21" actId="20577"/>
        <pc:sldMkLst>
          <pc:docMk/>
          <pc:sldMk cId="1550349536" sldId="608"/>
        </pc:sldMkLst>
        <pc:spChg chg="mod">
          <ac:chgData name="Lynn Irvine" userId="279c8e93-51ef-4dc5-b8a5-ff9d60f651fc" providerId="ADAL" clId="{8198A936-AA84-4B72-9EAB-38C9C4CBF537}" dt="2021-10-19T14:32:09.876" v="21" actId="20577"/>
          <ac:spMkLst>
            <pc:docMk/>
            <pc:sldMk cId="1550349536" sldId="608"/>
            <ac:spMk id="4" creationId="{25E76024-BDA0-4CC0-9677-3AA466E0E5D9}"/>
          </ac:spMkLst>
        </pc:spChg>
      </pc:sldChg>
      <pc:sldChg chg="del">
        <pc:chgData name="Lynn Irvine" userId="279c8e93-51ef-4dc5-b8a5-ff9d60f651fc" providerId="ADAL" clId="{8198A936-AA84-4B72-9EAB-38C9C4CBF537}" dt="2021-10-19T14:33:45.170" v="24" actId="2696"/>
        <pc:sldMkLst>
          <pc:docMk/>
          <pc:sldMk cId="962678497" sldId="613"/>
        </pc:sldMkLst>
      </pc:sldChg>
      <pc:sldChg chg="modSp mod">
        <pc:chgData name="Lynn Irvine" userId="279c8e93-51ef-4dc5-b8a5-ff9d60f651fc" providerId="ADAL" clId="{8198A936-AA84-4B72-9EAB-38C9C4CBF537}" dt="2021-10-19T14:24:45.402" v="0" actId="20577"/>
        <pc:sldMkLst>
          <pc:docMk/>
          <pc:sldMk cId="235171076" sldId="616"/>
        </pc:sldMkLst>
        <pc:spChg chg="mod">
          <ac:chgData name="Lynn Irvine" userId="279c8e93-51ef-4dc5-b8a5-ff9d60f651fc" providerId="ADAL" clId="{8198A936-AA84-4B72-9EAB-38C9C4CBF537}" dt="2021-10-19T14:24:45.402" v="0" actId="20577"/>
          <ac:spMkLst>
            <pc:docMk/>
            <pc:sldMk cId="235171076" sldId="616"/>
            <ac:spMk id="8" creationId="{457F619B-E286-4CC3-A260-ECDE625917FB}"/>
          </ac:spMkLst>
        </pc:spChg>
      </pc:sldChg>
      <pc:sldChg chg="addSp delSp modSp mod modClrScheme chgLayout">
        <pc:chgData name="Lynn Irvine" userId="279c8e93-51ef-4dc5-b8a5-ff9d60f651fc" providerId="ADAL" clId="{8198A936-AA84-4B72-9EAB-38C9C4CBF537}" dt="2021-11-12T09:38:33.578" v="316" actId="962"/>
        <pc:sldMkLst>
          <pc:docMk/>
          <pc:sldMk cId="1370299417" sldId="619"/>
        </pc:sldMkLst>
        <pc:spChg chg="add del mod ord">
          <ac:chgData name="Lynn Irvine" userId="279c8e93-51ef-4dc5-b8a5-ff9d60f651fc" providerId="ADAL" clId="{8198A936-AA84-4B72-9EAB-38C9C4CBF537}" dt="2021-11-12T09:35:52.281" v="252" actId="931"/>
          <ac:spMkLst>
            <pc:docMk/>
            <pc:sldMk cId="1370299417" sldId="619"/>
            <ac:spMk id="3" creationId="{66F602BD-6B39-49E8-B5DB-4834420E3225}"/>
          </ac:spMkLst>
        </pc:spChg>
        <pc:spChg chg="mod ord">
          <ac:chgData name="Lynn Irvine" userId="279c8e93-51ef-4dc5-b8a5-ff9d60f651fc" providerId="ADAL" clId="{8198A936-AA84-4B72-9EAB-38C9C4CBF537}" dt="2021-11-12T09:30:01.983" v="245" actId="700"/>
          <ac:spMkLst>
            <pc:docMk/>
            <pc:sldMk cId="1370299417" sldId="619"/>
            <ac:spMk id="5" creationId="{4C69C7D5-455E-44EC-9E98-36B7B249540D}"/>
          </ac:spMkLst>
        </pc:spChg>
        <pc:spChg chg="mod ord">
          <ac:chgData name="Lynn Irvine" userId="279c8e93-51ef-4dc5-b8a5-ff9d60f651fc" providerId="ADAL" clId="{8198A936-AA84-4B72-9EAB-38C9C4CBF537}" dt="2021-11-12T09:35:54.878" v="254" actId="962"/>
          <ac:spMkLst>
            <pc:docMk/>
            <pc:sldMk cId="1370299417" sldId="619"/>
            <ac:spMk id="6" creationId="{A4140F9B-4C1D-4E93-869F-8793C12F0B13}"/>
          </ac:spMkLst>
        </pc:spChg>
        <pc:picChg chg="add mod">
          <ac:chgData name="Lynn Irvine" userId="279c8e93-51ef-4dc5-b8a5-ff9d60f651fc" providerId="ADAL" clId="{8198A936-AA84-4B72-9EAB-38C9C4CBF537}" dt="2021-11-12T09:38:33.578" v="316" actId="962"/>
          <ac:picMkLst>
            <pc:docMk/>
            <pc:sldMk cId="1370299417" sldId="619"/>
            <ac:picMk id="7" creationId="{865BCF52-3DF1-4D8A-A112-F5F2D4F06D82}"/>
          </ac:picMkLst>
        </pc:picChg>
      </pc:sldChg>
      <pc:sldChg chg="del">
        <pc:chgData name="Lynn Irvine" userId="279c8e93-51ef-4dc5-b8a5-ff9d60f651fc" providerId="ADAL" clId="{8198A936-AA84-4B72-9EAB-38C9C4CBF537}" dt="2021-11-12T09:28:44.627" v="197" actId="2696"/>
        <pc:sldMkLst>
          <pc:docMk/>
          <pc:sldMk cId="3854320117" sldId="620"/>
        </pc:sldMkLst>
      </pc:sldChg>
      <pc:sldChg chg="modSp add mod">
        <pc:chgData name="Lynn Irvine" userId="279c8e93-51ef-4dc5-b8a5-ff9d60f651fc" providerId="ADAL" clId="{8198A936-AA84-4B72-9EAB-38C9C4CBF537}" dt="2021-10-19T15:13:34.011" v="34" actId="20577"/>
        <pc:sldMkLst>
          <pc:docMk/>
          <pc:sldMk cId="3642470068" sldId="622"/>
        </pc:sldMkLst>
        <pc:spChg chg="mod">
          <ac:chgData name="Lynn Irvine" userId="279c8e93-51ef-4dc5-b8a5-ff9d60f651fc" providerId="ADAL" clId="{8198A936-AA84-4B72-9EAB-38C9C4CBF537}" dt="2021-10-19T15:12:53.768" v="28" actId="255"/>
          <ac:spMkLst>
            <pc:docMk/>
            <pc:sldMk cId="3642470068" sldId="622"/>
            <ac:spMk id="2" creationId="{0489F1E7-84A3-A349-8AEB-5A5CFDB87C9C}"/>
          </ac:spMkLst>
        </pc:spChg>
        <pc:spChg chg="mod">
          <ac:chgData name="Lynn Irvine" userId="279c8e93-51ef-4dc5-b8a5-ff9d60f651fc" providerId="ADAL" clId="{8198A936-AA84-4B72-9EAB-38C9C4CBF537}" dt="2021-10-19T15:13:34.011" v="34" actId="20577"/>
          <ac:spMkLst>
            <pc:docMk/>
            <pc:sldMk cId="3642470068" sldId="622"/>
            <ac:spMk id="3" creationId="{CE1D042F-868F-834F-96EA-D677E5DCBC3A}"/>
          </ac:spMkLst>
        </pc:spChg>
      </pc:sldChg>
      <pc:sldChg chg="add">
        <pc:chgData name="Lynn Irvine" userId="279c8e93-51ef-4dc5-b8a5-ff9d60f651fc" providerId="ADAL" clId="{8198A936-AA84-4B72-9EAB-38C9C4CBF537}" dt="2021-10-19T16:04:37.994" v="36"/>
        <pc:sldMkLst>
          <pc:docMk/>
          <pc:sldMk cId="3288635468" sldId="623"/>
        </pc:sldMkLst>
      </pc:sldChg>
      <pc:sldChg chg="add">
        <pc:chgData name="Lynn Irvine" userId="279c8e93-51ef-4dc5-b8a5-ff9d60f651fc" providerId="ADAL" clId="{8198A936-AA84-4B72-9EAB-38C9C4CBF537}" dt="2021-10-19T16:04:38.995" v="38"/>
        <pc:sldMkLst>
          <pc:docMk/>
          <pc:sldMk cId="3641031629" sldId="624"/>
        </pc:sldMkLst>
      </pc:sldChg>
    </pc:docChg>
  </pc:docChgLst>
  <pc:docChgLst>
    <pc:chgData name="Lynn Irvine" userId="279c8e93-51ef-4dc5-b8a5-ff9d60f651fc" providerId="ADAL" clId="{0F786251-1724-4C43-B1FC-55A8FF104D7C}"/>
    <pc:docChg chg="undo redo custSel addSld delSld modSld sldOrd addMainMaster delMainMaster modMainMaster">
      <pc:chgData name="Lynn Irvine" userId="279c8e93-51ef-4dc5-b8a5-ff9d60f651fc" providerId="ADAL" clId="{0F786251-1724-4C43-B1FC-55A8FF104D7C}" dt="2021-05-09T16:05:46.988" v="19597" actId="255"/>
      <pc:docMkLst>
        <pc:docMk/>
      </pc:docMkLst>
      <pc:sldChg chg="modSp del mod">
        <pc:chgData name="Lynn Irvine" userId="279c8e93-51ef-4dc5-b8a5-ff9d60f651fc" providerId="ADAL" clId="{0F786251-1724-4C43-B1FC-55A8FF104D7C}" dt="2021-05-09T13:28:49.910" v="9599" actId="2696"/>
        <pc:sldMkLst>
          <pc:docMk/>
          <pc:sldMk cId="587772221" sldId="270"/>
        </pc:sldMkLst>
        <pc:spChg chg="mod">
          <ac:chgData name="Lynn Irvine" userId="279c8e93-51ef-4dc5-b8a5-ff9d60f651fc" providerId="ADAL" clId="{0F786251-1724-4C43-B1FC-55A8FF104D7C}" dt="2021-05-09T13:28:13.215" v="9501" actId="21"/>
          <ac:spMkLst>
            <pc:docMk/>
            <pc:sldMk cId="587772221" sldId="270"/>
            <ac:spMk id="5" creationId="{00000000-0000-0000-0000-000000000000}"/>
          </ac:spMkLst>
        </pc:spChg>
      </pc:sldChg>
      <pc:sldChg chg="addSp delSp modSp del mod ord">
        <pc:chgData name="Lynn Irvine" userId="279c8e93-51ef-4dc5-b8a5-ff9d60f651fc" providerId="ADAL" clId="{0F786251-1724-4C43-B1FC-55A8FF104D7C}" dt="2021-05-09T15:05:44.995" v="14159" actId="2696"/>
        <pc:sldMkLst>
          <pc:docMk/>
          <pc:sldMk cId="916233881" sldId="465"/>
        </pc:sldMkLst>
        <pc:spChg chg="mod">
          <ac:chgData name="Lynn Irvine" userId="279c8e93-51ef-4dc5-b8a5-ff9d60f651fc" providerId="ADAL" clId="{0F786251-1724-4C43-B1FC-55A8FF104D7C}" dt="2021-04-25T14:45:45.031" v="7740" actId="1076"/>
          <ac:spMkLst>
            <pc:docMk/>
            <pc:sldMk cId="916233881" sldId="465"/>
            <ac:spMk id="2" creationId="{00000000-0000-0000-0000-000000000000}"/>
          </ac:spMkLst>
        </pc:spChg>
        <pc:spChg chg="del mod">
          <ac:chgData name="Lynn Irvine" userId="279c8e93-51ef-4dc5-b8a5-ff9d60f651fc" providerId="ADAL" clId="{0F786251-1724-4C43-B1FC-55A8FF104D7C}" dt="2021-04-25T14:46:45.695" v="7793" actId="478"/>
          <ac:spMkLst>
            <pc:docMk/>
            <pc:sldMk cId="916233881" sldId="465"/>
            <ac:spMk id="5" creationId="{00000000-0000-0000-0000-000000000000}"/>
          </ac:spMkLst>
        </pc:spChg>
        <pc:spChg chg="mod">
          <ac:chgData name="Lynn Irvine" userId="279c8e93-51ef-4dc5-b8a5-ff9d60f651fc" providerId="ADAL" clId="{0F786251-1724-4C43-B1FC-55A8FF104D7C}" dt="2021-04-25T14:46:36.224" v="7792" actId="20577"/>
          <ac:spMkLst>
            <pc:docMk/>
            <pc:sldMk cId="916233881" sldId="465"/>
            <ac:spMk id="6" creationId="{00000000-0000-0000-0000-000000000000}"/>
          </ac:spMkLst>
        </pc:spChg>
        <pc:spChg chg="mod">
          <ac:chgData name="Lynn Irvine" userId="279c8e93-51ef-4dc5-b8a5-ff9d60f651fc" providerId="ADAL" clId="{0F786251-1724-4C43-B1FC-55A8FF104D7C}" dt="2021-04-25T14:47:50.175" v="7903" actId="14100"/>
          <ac:spMkLst>
            <pc:docMk/>
            <pc:sldMk cId="916233881" sldId="465"/>
            <ac:spMk id="11" creationId="{00000000-0000-0000-0000-000000000000}"/>
          </ac:spMkLst>
        </pc:spChg>
        <pc:spChg chg="mod">
          <ac:chgData name="Lynn Irvine" userId="279c8e93-51ef-4dc5-b8a5-ff9d60f651fc" providerId="ADAL" clId="{0F786251-1724-4C43-B1FC-55A8FF104D7C}" dt="2021-04-25T14:47:45.967" v="7902" actId="1076"/>
          <ac:spMkLst>
            <pc:docMk/>
            <pc:sldMk cId="916233881" sldId="465"/>
            <ac:spMk id="12" creationId="{00000000-0000-0000-0000-000000000000}"/>
          </ac:spMkLst>
        </pc:spChg>
        <pc:spChg chg="mod">
          <ac:chgData name="Lynn Irvine" userId="279c8e93-51ef-4dc5-b8a5-ff9d60f651fc" providerId="ADAL" clId="{0F786251-1724-4C43-B1FC-55A8FF104D7C}" dt="2021-04-25T14:45:54.775" v="7742" actId="14100"/>
          <ac:spMkLst>
            <pc:docMk/>
            <pc:sldMk cId="916233881" sldId="465"/>
            <ac:spMk id="14" creationId="{00000000-0000-0000-0000-000000000000}"/>
          </ac:spMkLst>
        </pc:spChg>
        <pc:spChg chg="mod">
          <ac:chgData name="Lynn Irvine" userId="279c8e93-51ef-4dc5-b8a5-ff9d60f651fc" providerId="ADAL" clId="{0F786251-1724-4C43-B1FC-55A8FF104D7C}" dt="2021-04-25T14:46:00.903" v="7743" actId="14100"/>
          <ac:spMkLst>
            <pc:docMk/>
            <pc:sldMk cId="916233881" sldId="465"/>
            <ac:spMk id="19" creationId="{759EA142-3928-4806-9B3B-7BB40E0020ED}"/>
          </ac:spMkLst>
        </pc:spChg>
        <pc:picChg chg="add mod ord">
          <ac:chgData name="Lynn Irvine" userId="279c8e93-51ef-4dc5-b8a5-ff9d60f651fc" providerId="ADAL" clId="{0F786251-1724-4C43-B1FC-55A8FF104D7C}" dt="2021-04-25T14:45:16.119" v="7734" actId="1076"/>
          <ac:picMkLst>
            <pc:docMk/>
            <pc:sldMk cId="916233881" sldId="465"/>
            <ac:picMk id="10" creationId="{13E3258C-ADDC-4E90-9454-A1202399F09D}"/>
          </ac:picMkLst>
        </pc:picChg>
        <pc:picChg chg="del">
          <ac:chgData name="Lynn Irvine" userId="279c8e93-51ef-4dc5-b8a5-ff9d60f651fc" providerId="ADAL" clId="{0F786251-1724-4C43-B1FC-55A8FF104D7C}" dt="2021-04-25T14:44:41.839" v="7728" actId="478"/>
          <ac:picMkLst>
            <pc:docMk/>
            <pc:sldMk cId="916233881" sldId="465"/>
            <ac:picMk id="17" creationId="{8F0073A1-45AC-4D67-9C54-4DFE6F5FC9A0}"/>
          </ac:picMkLst>
        </pc:picChg>
        <pc:cxnChg chg="del mod">
          <ac:chgData name="Lynn Irvine" userId="279c8e93-51ef-4dc5-b8a5-ff9d60f651fc" providerId="ADAL" clId="{0F786251-1724-4C43-B1FC-55A8FF104D7C}" dt="2021-04-25T14:46:48.327" v="7794" actId="478"/>
          <ac:cxnSpMkLst>
            <pc:docMk/>
            <pc:sldMk cId="916233881" sldId="465"/>
            <ac:cxnSpMk id="15" creationId="{00000000-0000-0000-0000-000000000000}"/>
          </ac:cxnSpMkLst>
        </pc:cxnChg>
      </pc:sldChg>
      <pc:sldChg chg="addSp delSp modSp del mod ord">
        <pc:chgData name="Lynn Irvine" userId="279c8e93-51ef-4dc5-b8a5-ff9d60f651fc" providerId="ADAL" clId="{0F786251-1724-4C43-B1FC-55A8FF104D7C}" dt="2021-05-09T14:44:54.587" v="13428" actId="2696"/>
        <pc:sldMkLst>
          <pc:docMk/>
          <pc:sldMk cId="967868239" sldId="466"/>
        </pc:sldMkLst>
        <pc:spChg chg="mod">
          <ac:chgData name="Lynn Irvine" userId="279c8e93-51ef-4dc5-b8a5-ff9d60f651fc" providerId="ADAL" clId="{0F786251-1724-4C43-B1FC-55A8FF104D7C}" dt="2021-04-25T14:30:14.268" v="7295" actId="1076"/>
          <ac:spMkLst>
            <pc:docMk/>
            <pc:sldMk cId="967868239" sldId="466"/>
            <ac:spMk id="3" creationId="{00000000-0000-0000-0000-000000000000}"/>
          </ac:spMkLst>
        </pc:spChg>
        <pc:spChg chg="mod">
          <ac:chgData name="Lynn Irvine" userId="279c8e93-51ef-4dc5-b8a5-ff9d60f651fc" providerId="ADAL" clId="{0F786251-1724-4C43-B1FC-55A8FF104D7C}" dt="2021-04-25T14:29:37.755" v="7288" actId="1076"/>
          <ac:spMkLst>
            <pc:docMk/>
            <pc:sldMk cId="967868239" sldId="466"/>
            <ac:spMk id="5" creationId="{00000000-0000-0000-0000-000000000000}"/>
          </ac:spMkLst>
        </pc:spChg>
        <pc:spChg chg="mod">
          <ac:chgData name="Lynn Irvine" userId="279c8e93-51ef-4dc5-b8a5-ff9d60f651fc" providerId="ADAL" clId="{0F786251-1724-4C43-B1FC-55A8FF104D7C}" dt="2021-04-25T14:29:49.811" v="7291" actId="1076"/>
          <ac:spMkLst>
            <pc:docMk/>
            <pc:sldMk cId="967868239" sldId="466"/>
            <ac:spMk id="11" creationId="{00000000-0000-0000-0000-000000000000}"/>
          </ac:spMkLst>
        </pc:spChg>
        <pc:spChg chg="mod">
          <ac:chgData name="Lynn Irvine" userId="279c8e93-51ef-4dc5-b8a5-ff9d60f651fc" providerId="ADAL" clId="{0F786251-1724-4C43-B1FC-55A8FF104D7C}" dt="2021-05-09T14:38:47.348" v="12601" actId="1076"/>
          <ac:spMkLst>
            <pc:docMk/>
            <pc:sldMk cId="967868239" sldId="466"/>
            <ac:spMk id="14" creationId="{00000000-0000-0000-0000-000000000000}"/>
          </ac:spMkLst>
        </pc:spChg>
        <pc:spChg chg="mod">
          <ac:chgData name="Lynn Irvine" userId="279c8e93-51ef-4dc5-b8a5-ff9d60f651fc" providerId="ADAL" clId="{0F786251-1724-4C43-B1FC-55A8FF104D7C}" dt="2021-04-25T14:29:59.931" v="7293" actId="1076"/>
          <ac:spMkLst>
            <pc:docMk/>
            <pc:sldMk cId="967868239" sldId="466"/>
            <ac:spMk id="16" creationId="{00000000-0000-0000-0000-000000000000}"/>
          </ac:spMkLst>
        </pc:spChg>
        <pc:picChg chg="add mod ord">
          <ac:chgData name="Lynn Irvine" userId="279c8e93-51ef-4dc5-b8a5-ff9d60f651fc" providerId="ADAL" clId="{0F786251-1724-4C43-B1FC-55A8FF104D7C}" dt="2021-04-25T14:29:53.284" v="7292" actId="1076"/>
          <ac:picMkLst>
            <pc:docMk/>
            <pc:sldMk cId="967868239" sldId="466"/>
            <ac:picMk id="7" creationId="{089BAF07-61C6-4E63-9DA3-5E7744D726AA}"/>
          </ac:picMkLst>
        </pc:picChg>
        <pc:picChg chg="del">
          <ac:chgData name="Lynn Irvine" userId="279c8e93-51ef-4dc5-b8a5-ff9d60f651fc" providerId="ADAL" clId="{0F786251-1724-4C43-B1FC-55A8FF104D7C}" dt="2021-04-25T14:29:20.628" v="7284" actId="478"/>
          <ac:picMkLst>
            <pc:docMk/>
            <pc:sldMk cId="967868239" sldId="466"/>
            <ac:picMk id="10" creationId="{A9530BA6-D812-4405-8241-E9DE05272A66}"/>
          </ac:picMkLst>
        </pc:picChg>
        <pc:cxnChg chg="mod">
          <ac:chgData name="Lynn Irvine" userId="279c8e93-51ef-4dc5-b8a5-ff9d60f651fc" providerId="ADAL" clId="{0F786251-1724-4C43-B1FC-55A8FF104D7C}" dt="2021-04-25T14:29:39.716" v="7289" actId="1076"/>
          <ac:cxnSpMkLst>
            <pc:docMk/>
            <pc:sldMk cId="967868239" sldId="466"/>
            <ac:cxnSpMk id="17" creationId="{00000000-0000-0000-0000-000000000000}"/>
          </ac:cxnSpMkLst>
        </pc:cxnChg>
        <pc:cxnChg chg="mod">
          <ac:chgData name="Lynn Irvine" userId="279c8e93-51ef-4dc5-b8a5-ff9d60f651fc" providerId="ADAL" clId="{0F786251-1724-4C43-B1FC-55A8FF104D7C}" dt="2021-04-25T14:29:45.660" v="7290" actId="1076"/>
          <ac:cxnSpMkLst>
            <pc:docMk/>
            <pc:sldMk cId="967868239" sldId="466"/>
            <ac:cxnSpMk id="19" creationId="{00000000-0000-0000-0000-000000000000}"/>
          </ac:cxnSpMkLst>
        </pc:cxnChg>
      </pc:sldChg>
      <pc:sldChg chg="del">
        <pc:chgData name="Lynn Irvine" userId="279c8e93-51ef-4dc5-b8a5-ff9d60f651fc" providerId="ADAL" clId="{0F786251-1724-4C43-B1FC-55A8FF104D7C}" dt="2021-04-25T14:06:22.709" v="6707" actId="2696"/>
        <pc:sldMkLst>
          <pc:docMk/>
          <pc:sldMk cId="2129517699" sldId="474"/>
        </pc:sldMkLst>
      </pc:sldChg>
      <pc:sldChg chg="del">
        <pc:chgData name="Lynn Irvine" userId="279c8e93-51ef-4dc5-b8a5-ff9d60f651fc" providerId="ADAL" clId="{0F786251-1724-4C43-B1FC-55A8FF104D7C}" dt="2021-04-25T14:06:26.411" v="6708" actId="2696"/>
        <pc:sldMkLst>
          <pc:docMk/>
          <pc:sldMk cId="128781830" sldId="475"/>
        </pc:sldMkLst>
      </pc:sldChg>
      <pc:sldChg chg="del">
        <pc:chgData name="Lynn Irvine" userId="279c8e93-51ef-4dc5-b8a5-ff9d60f651fc" providerId="ADAL" clId="{0F786251-1724-4C43-B1FC-55A8FF104D7C}" dt="2021-04-25T14:06:30.015" v="6709" actId="2696"/>
        <pc:sldMkLst>
          <pc:docMk/>
          <pc:sldMk cId="2623725240" sldId="476"/>
        </pc:sldMkLst>
      </pc:sldChg>
      <pc:sldChg chg="modSp del mod">
        <pc:chgData name="Lynn Irvine" userId="279c8e93-51ef-4dc5-b8a5-ff9d60f651fc" providerId="ADAL" clId="{0F786251-1724-4C43-B1FC-55A8FF104D7C}" dt="2021-05-09T13:35:53.412" v="10589" actId="2696"/>
        <pc:sldMkLst>
          <pc:docMk/>
          <pc:sldMk cId="4091636952" sldId="481"/>
        </pc:sldMkLst>
        <pc:spChg chg="mod">
          <ac:chgData name="Lynn Irvine" userId="279c8e93-51ef-4dc5-b8a5-ff9d60f651fc" providerId="ADAL" clId="{0F786251-1724-4C43-B1FC-55A8FF104D7C}" dt="2021-04-25T14:35:54.378" v="7651" actId="1076"/>
          <ac:spMkLst>
            <pc:docMk/>
            <pc:sldMk cId="4091636952" sldId="481"/>
            <ac:spMk id="3" creationId="{64586E56-E772-406E-B420-9F2C7B5B8B66}"/>
          </ac:spMkLst>
        </pc:spChg>
      </pc:sldChg>
      <pc:sldChg chg="addSp delSp modSp del mod">
        <pc:chgData name="Lynn Irvine" userId="279c8e93-51ef-4dc5-b8a5-ff9d60f651fc" providerId="ADAL" clId="{0F786251-1724-4C43-B1FC-55A8FF104D7C}" dt="2021-05-09T15:33:16.903" v="16083" actId="2696"/>
        <pc:sldMkLst>
          <pc:docMk/>
          <pc:sldMk cId="1555920466" sldId="482"/>
        </pc:sldMkLst>
        <pc:spChg chg="mod">
          <ac:chgData name="Lynn Irvine" userId="279c8e93-51ef-4dc5-b8a5-ff9d60f651fc" providerId="ADAL" clId="{0F786251-1724-4C43-B1FC-55A8FF104D7C}" dt="2021-05-07T11:53:29.247" v="9456" actId="1076"/>
          <ac:spMkLst>
            <pc:docMk/>
            <pc:sldMk cId="1555920466" sldId="482"/>
            <ac:spMk id="2" creationId="{0171094F-4D42-4922-9987-096B5E99067F}"/>
          </ac:spMkLst>
        </pc:spChg>
        <pc:spChg chg="del">
          <ac:chgData name="Lynn Irvine" userId="279c8e93-51ef-4dc5-b8a5-ff9d60f651fc" providerId="ADAL" clId="{0F786251-1724-4C43-B1FC-55A8FF104D7C}" dt="2021-04-25T20:29:44.983" v="9316" actId="478"/>
          <ac:spMkLst>
            <pc:docMk/>
            <pc:sldMk cId="1555920466" sldId="482"/>
            <ac:spMk id="3" creationId="{00000000-0000-0000-0000-000000000000}"/>
          </ac:spMkLst>
        </pc:spChg>
        <pc:spChg chg="add mod">
          <ac:chgData name="Lynn Irvine" userId="279c8e93-51ef-4dc5-b8a5-ff9d60f651fc" providerId="ADAL" clId="{0F786251-1724-4C43-B1FC-55A8FF104D7C}" dt="2021-05-07T11:53:47.864" v="9498" actId="20577"/>
          <ac:spMkLst>
            <pc:docMk/>
            <pc:sldMk cId="1555920466" sldId="482"/>
            <ac:spMk id="3" creationId="{4E271604-1233-40FD-A330-6A5EC2035C12}"/>
          </ac:spMkLst>
        </pc:spChg>
        <pc:picChg chg="mod">
          <ac:chgData name="Lynn Irvine" userId="279c8e93-51ef-4dc5-b8a5-ff9d60f651fc" providerId="ADAL" clId="{0F786251-1724-4C43-B1FC-55A8FF104D7C}" dt="2021-05-07T11:53:19.385" v="9453" actId="1076"/>
          <ac:picMkLst>
            <pc:docMk/>
            <pc:sldMk cId="1555920466" sldId="482"/>
            <ac:picMk id="11" creationId="{00000000-0000-0000-0000-000000000000}"/>
          </ac:picMkLst>
        </pc:picChg>
      </pc:sldChg>
      <pc:sldChg chg="del">
        <pc:chgData name="Lynn Irvine" userId="279c8e93-51ef-4dc5-b8a5-ff9d60f651fc" providerId="ADAL" clId="{0F786251-1724-4C43-B1FC-55A8FF104D7C}" dt="2021-04-25T11:42:15.416" v="4238" actId="2696"/>
        <pc:sldMkLst>
          <pc:docMk/>
          <pc:sldMk cId="3746796922" sldId="484"/>
        </pc:sldMkLst>
      </pc:sldChg>
      <pc:sldChg chg="modSp del mod modAnim">
        <pc:chgData name="Lynn Irvine" userId="279c8e93-51ef-4dc5-b8a5-ff9d60f651fc" providerId="ADAL" clId="{0F786251-1724-4C43-B1FC-55A8FF104D7C}" dt="2021-05-09T15:30:48.608" v="15965" actId="2696"/>
        <pc:sldMkLst>
          <pc:docMk/>
          <pc:sldMk cId="803552771" sldId="487"/>
        </pc:sldMkLst>
        <pc:spChg chg="mod">
          <ac:chgData name="Lynn Irvine" userId="279c8e93-51ef-4dc5-b8a5-ff9d60f651fc" providerId="ADAL" clId="{0F786251-1724-4C43-B1FC-55A8FF104D7C}" dt="2021-04-25T15:17:37.063" v="9083" actId="1076"/>
          <ac:spMkLst>
            <pc:docMk/>
            <pc:sldMk cId="803552771" sldId="487"/>
            <ac:spMk id="5" creationId="{00000000-0000-0000-0000-000000000000}"/>
          </ac:spMkLst>
        </pc:spChg>
        <pc:spChg chg="mod">
          <ac:chgData name="Lynn Irvine" userId="279c8e93-51ef-4dc5-b8a5-ff9d60f651fc" providerId="ADAL" clId="{0F786251-1724-4C43-B1FC-55A8FF104D7C}" dt="2021-04-25T15:17:29.624" v="9081" actId="122"/>
          <ac:spMkLst>
            <pc:docMk/>
            <pc:sldMk cId="803552771" sldId="487"/>
            <ac:spMk id="6" creationId="{00000000-0000-0000-0000-000000000000}"/>
          </ac:spMkLst>
        </pc:spChg>
        <pc:spChg chg="mod">
          <ac:chgData name="Lynn Irvine" userId="279c8e93-51ef-4dc5-b8a5-ff9d60f651fc" providerId="ADAL" clId="{0F786251-1724-4C43-B1FC-55A8FF104D7C}" dt="2021-04-25T15:17:23.510" v="9079" actId="1076"/>
          <ac:spMkLst>
            <pc:docMk/>
            <pc:sldMk cId="803552771" sldId="487"/>
            <ac:spMk id="7" creationId="{00000000-0000-0000-0000-000000000000}"/>
          </ac:spMkLst>
        </pc:spChg>
        <pc:picChg chg="mod">
          <ac:chgData name="Lynn Irvine" userId="279c8e93-51ef-4dc5-b8a5-ff9d60f651fc" providerId="ADAL" clId="{0F786251-1724-4C43-B1FC-55A8FF104D7C}" dt="2021-04-25T15:17:33.438" v="9082" actId="1076"/>
          <ac:picMkLst>
            <pc:docMk/>
            <pc:sldMk cId="803552771" sldId="487"/>
            <ac:picMk id="1026" creationId="{00000000-0000-0000-0000-000000000000}"/>
          </ac:picMkLst>
        </pc:picChg>
      </pc:sldChg>
      <pc:sldChg chg="modSp del mod">
        <pc:chgData name="Lynn Irvine" userId="279c8e93-51ef-4dc5-b8a5-ff9d60f651fc" providerId="ADAL" clId="{0F786251-1724-4C43-B1FC-55A8FF104D7C}" dt="2021-04-25T15:19:28.718" v="9139" actId="2696"/>
        <pc:sldMkLst>
          <pc:docMk/>
          <pc:sldMk cId="2696779369" sldId="491"/>
        </pc:sldMkLst>
        <pc:spChg chg="mod">
          <ac:chgData name="Lynn Irvine" userId="279c8e93-51ef-4dc5-b8a5-ff9d60f651fc" providerId="ADAL" clId="{0F786251-1724-4C43-B1FC-55A8FF104D7C}" dt="2021-04-25T15:19:22.912" v="9138" actId="6549"/>
          <ac:spMkLst>
            <pc:docMk/>
            <pc:sldMk cId="2696779369" sldId="491"/>
            <ac:spMk id="10" creationId="{00000000-0000-0000-0000-000000000000}"/>
          </ac:spMkLst>
        </pc:spChg>
        <pc:spChg chg="mod">
          <ac:chgData name="Lynn Irvine" userId="279c8e93-51ef-4dc5-b8a5-ff9d60f651fc" providerId="ADAL" clId="{0F786251-1724-4C43-B1FC-55A8FF104D7C}" dt="2021-04-25T15:18:27.456" v="9088" actId="5793"/>
          <ac:spMkLst>
            <pc:docMk/>
            <pc:sldMk cId="2696779369" sldId="491"/>
            <ac:spMk id="11" creationId="{90686D62-D4BE-482C-81C4-A30370F780E2}"/>
          </ac:spMkLst>
        </pc:spChg>
        <pc:picChg chg="mod">
          <ac:chgData name="Lynn Irvine" userId="279c8e93-51ef-4dc5-b8a5-ff9d60f651fc" providerId="ADAL" clId="{0F786251-1724-4C43-B1FC-55A8FF104D7C}" dt="2021-04-25T14:07:49.693" v="6712" actId="1076"/>
          <ac:picMkLst>
            <pc:docMk/>
            <pc:sldMk cId="2696779369" sldId="491"/>
            <ac:picMk id="3" creationId="{00000000-0000-0000-0000-000000000000}"/>
          </ac:picMkLst>
        </pc:picChg>
      </pc:sldChg>
      <pc:sldChg chg="del">
        <pc:chgData name="Lynn Irvine" userId="279c8e93-51ef-4dc5-b8a5-ff9d60f651fc" providerId="ADAL" clId="{0F786251-1724-4C43-B1FC-55A8FF104D7C}" dt="2021-04-25T14:06:09.822" v="6704" actId="2696"/>
        <pc:sldMkLst>
          <pc:docMk/>
          <pc:sldMk cId="1393676236" sldId="492"/>
        </pc:sldMkLst>
      </pc:sldChg>
      <pc:sldChg chg="del">
        <pc:chgData name="Lynn Irvine" userId="279c8e93-51ef-4dc5-b8a5-ff9d60f651fc" providerId="ADAL" clId="{0F786251-1724-4C43-B1FC-55A8FF104D7C}" dt="2021-04-25T14:06:13.982" v="6705" actId="2696"/>
        <pc:sldMkLst>
          <pc:docMk/>
          <pc:sldMk cId="658074320" sldId="493"/>
        </pc:sldMkLst>
      </pc:sldChg>
      <pc:sldChg chg="del">
        <pc:chgData name="Lynn Irvine" userId="279c8e93-51ef-4dc5-b8a5-ff9d60f651fc" providerId="ADAL" clId="{0F786251-1724-4C43-B1FC-55A8FF104D7C}" dt="2021-04-25T14:06:18.018" v="6706" actId="2696"/>
        <pc:sldMkLst>
          <pc:docMk/>
          <pc:sldMk cId="130358478" sldId="494"/>
        </pc:sldMkLst>
      </pc:sldChg>
      <pc:sldChg chg="del">
        <pc:chgData name="Lynn Irvine" userId="279c8e93-51ef-4dc5-b8a5-ff9d60f651fc" providerId="ADAL" clId="{0F786251-1724-4C43-B1FC-55A8FF104D7C}" dt="2021-05-09T13:42:53.007" v="10651" actId="2696"/>
        <pc:sldMkLst>
          <pc:docMk/>
          <pc:sldMk cId="1337335683" sldId="496"/>
        </pc:sldMkLst>
      </pc:sldChg>
      <pc:sldChg chg="addSp modSp del mod">
        <pc:chgData name="Lynn Irvine" userId="279c8e93-51ef-4dc5-b8a5-ff9d60f651fc" providerId="ADAL" clId="{0F786251-1724-4C43-B1FC-55A8FF104D7C}" dt="2021-05-09T13:45:30.694" v="10698" actId="2696"/>
        <pc:sldMkLst>
          <pc:docMk/>
          <pc:sldMk cId="757775228" sldId="498"/>
        </pc:sldMkLst>
        <pc:spChg chg="add mod">
          <ac:chgData name="Lynn Irvine" userId="279c8e93-51ef-4dc5-b8a5-ff9d60f651fc" providerId="ADAL" clId="{0F786251-1724-4C43-B1FC-55A8FF104D7C}" dt="2021-05-07T10:30:28.560" v="9331" actId="20577"/>
          <ac:spMkLst>
            <pc:docMk/>
            <pc:sldMk cId="757775228" sldId="498"/>
            <ac:spMk id="2" creationId="{0E63FD1C-43F4-40ED-8E0C-6E39D9165192}"/>
          </ac:spMkLst>
        </pc:spChg>
        <pc:spChg chg="mod">
          <ac:chgData name="Lynn Irvine" userId="279c8e93-51ef-4dc5-b8a5-ff9d60f651fc" providerId="ADAL" clId="{0F786251-1724-4C43-B1FC-55A8FF104D7C}" dt="2021-04-22T13:58:54.540" v="744" actId="20577"/>
          <ac:spMkLst>
            <pc:docMk/>
            <pc:sldMk cId="757775228" sldId="498"/>
            <ac:spMk id="3" creationId="{D60DE15B-EDA0-4E45-A22E-959CAAEFD0F4}"/>
          </ac:spMkLst>
        </pc:spChg>
        <pc:spChg chg="mod">
          <ac:chgData name="Lynn Irvine" userId="279c8e93-51ef-4dc5-b8a5-ff9d60f651fc" providerId="ADAL" clId="{0F786251-1724-4C43-B1FC-55A8FF104D7C}" dt="2021-04-25T12:08:47.479" v="5090" actId="1076"/>
          <ac:spMkLst>
            <pc:docMk/>
            <pc:sldMk cId="757775228" sldId="498"/>
            <ac:spMk id="12" creationId="{A0D33B8B-5EC2-4B43-A916-9BC1DC8B96EF}"/>
          </ac:spMkLst>
        </pc:spChg>
      </pc:sldChg>
      <pc:sldChg chg="addSp delSp modSp del mod">
        <pc:chgData name="Lynn Irvine" userId="279c8e93-51ef-4dc5-b8a5-ff9d60f651fc" providerId="ADAL" clId="{0F786251-1724-4C43-B1FC-55A8FF104D7C}" dt="2021-05-09T14:16:39.225" v="11755" actId="2696"/>
        <pc:sldMkLst>
          <pc:docMk/>
          <pc:sldMk cId="1150856571" sldId="501"/>
        </pc:sldMkLst>
        <pc:picChg chg="del">
          <ac:chgData name="Lynn Irvine" userId="279c8e93-51ef-4dc5-b8a5-ff9d60f651fc" providerId="ADAL" clId="{0F786251-1724-4C43-B1FC-55A8FF104D7C}" dt="2021-04-25T12:49:13.107" v="5518" actId="478"/>
          <ac:picMkLst>
            <pc:docMk/>
            <pc:sldMk cId="1150856571" sldId="501"/>
            <ac:picMk id="5" creationId="{87EA1BC9-ACE4-4ACF-904F-8B8D667A5FBF}"/>
          </ac:picMkLst>
        </pc:picChg>
        <pc:picChg chg="add mod">
          <ac:chgData name="Lynn Irvine" userId="279c8e93-51ef-4dc5-b8a5-ff9d60f651fc" providerId="ADAL" clId="{0F786251-1724-4C43-B1FC-55A8FF104D7C}" dt="2021-04-25T12:49:26.179" v="5524" actId="1076"/>
          <ac:picMkLst>
            <pc:docMk/>
            <pc:sldMk cId="1150856571" sldId="501"/>
            <ac:picMk id="6" creationId="{CB9EAEC4-F894-4762-A094-6B9E98A950EC}"/>
          </ac:picMkLst>
        </pc:picChg>
        <pc:picChg chg="del">
          <ac:chgData name="Lynn Irvine" userId="279c8e93-51ef-4dc5-b8a5-ff9d60f651fc" providerId="ADAL" clId="{0F786251-1724-4C43-B1FC-55A8FF104D7C}" dt="2021-04-25T12:49:22.723" v="5523" actId="478"/>
          <ac:picMkLst>
            <pc:docMk/>
            <pc:sldMk cId="1150856571" sldId="501"/>
            <ac:picMk id="7" creationId="{6CDC135A-3F57-4DE4-8C8A-534D571F9CE6}"/>
          </ac:picMkLst>
        </pc:picChg>
        <pc:picChg chg="del mod">
          <ac:chgData name="Lynn Irvine" userId="279c8e93-51ef-4dc5-b8a5-ff9d60f651fc" providerId="ADAL" clId="{0F786251-1724-4C43-B1FC-55A8FF104D7C}" dt="2021-04-25T12:49:21.955" v="5522" actId="478"/>
          <ac:picMkLst>
            <pc:docMk/>
            <pc:sldMk cId="1150856571" sldId="501"/>
            <ac:picMk id="12" creationId="{4351B4A4-9DD3-43F0-828C-49A680549FD5}"/>
          </ac:picMkLst>
        </pc:picChg>
        <pc:picChg chg="add del">
          <ac:chgData name="Lynn Irvine" userId="279c8e93-51ef-4dc5-b8a5-ff9d60f651fc" providerId="ADAL" clId="{0F786251-1724-4C43-B1FC-55A8FF104D7C}" dt="2021-04-25T12:50:08.018" v="5526" actId="478"/>
          <ac:picMkLst>
            <pc:docMk/>
            <pc:sldMk cId="1150856571" sldId="501"/>
            <ac:picMk id="13" creationId="{0360FBAD-4BA7-47EB-BBD4-E1D6E6782300}"/>
          </ac:picMkLst>
        </pc:picChg>
        <pc:picChg chg="add mod">
          <ac:chgData name="Lynn Irvine" userId="279c8e93-51ef-4dc5-b8a5-ff9d60f651fc" providerId="ADAL" clId="{0F786251-1724-4C43-B1FC-55A8FF104D7C}" dt="2021-04-25T12:52:29.030" v="5533" actId="1076"/>
          <ac:picMkLst>
            <pc:docMk/>
            <pc:sldMk cId="1150856571" sldId="501"/>
            <ac:picMk id="15" creationId="{A45331B0-A695-4A0E-9B4E-1D246E76A879}"/>
          </ac:picMkLst>
        </pc:picChg>
        <pc:picChg chg="add mod ord">
          <ac:chgData name="Lynn Irvine" userId="279c8e93-51ef-4dc5-b8a5-ff9d60f651fc" providerId="ADAL" clId="{0F786251-1724-4C43-B1FC-55A8FF104D7C}" dt="2021-04-25T12:52:14.220" v="5532" actId="167"/>
          <ac:picMkLst>
            <pc:docMk/>
            <pc:sldMk cId="1150856571" sldId="501"/>
            <ac:picMk id="17" creationId="{78B61FF6-2CD4-4415-B1A2-2F5464B6F9BF}"/>
          </ac:picMkLst>
        </pc:picChg>
      </pc:sldChg>
      <pc:sldChg chg="addSp delSp modSp del mod ord">
        <pc:chgData name="Lynn Irvine" userId="279c8e93-51ef-4dc5-b8a5-ff9d60f651fc" providerId="ADAL" clId="{0F786251-1724-4C43-B1FC-55A8FF104D7C}" dt="2021-05-09T14:25:17.498" v="12104" actId="2696"/>
        <pc:sldMkLst>
          <pc:docMk/>
          <pc:sldMk cId="3176100992" sldId="502"/>
        </pc:sldMkLst>
        <pc:spChg chg="mod">
          <ac:chgData name="Lynn Irvine" userId="279c8e93-51ef-4dc5-b8a5-ff9d60f651fc" providerId="ADAL" clId="{0F786251-1724-4C43-B1FC-55A8FF104D7C}" dt="2021-04-25T13:06:01.399" v="5639" actId="14100"/>
          <ac:spMkLst>
            <pc:docMk/>
            <pc:sldMk cId="3176100992" sldId="502"/>
            <ac:spMk id="2" creationId="{F52D85F7-CBAA-4F9A-9066-C357493B02CD}"/>
          </ac:spMkLst>
        </pc:spChg>
        <pc:spChg chg="mod">
          <ac:chgData name="Lynn Irvine" userId="279c8e93-51ef-4dc5-b8a5-ff9d60f651fc" providerId="ADAL" clId="{0F786251-1724-4C43-B1FC-55A8FF104D7C}" dt="2021-04-25T13:06:44.613" v="5645" actId="1076"/>
          <ac:spMkLst>
            <pc:docMk/>
            <pc:sldMk cId="3176100992" sldId="502"/>
            <ac:spMk id="7" creationId="{1371E724-B11D-459D-A33A-61C89AE482B7}"/>
          </ac:spMkLst>
        </pc:spChg>
        <pc:picChg chg="add mod">
          <ac:chgData name="Lynn Irvine" userId="279c8e93-51ef-4dc5-b8a5-ff9d60f651fc" providerId="ADAL" clId="{0F786251-1724-4C43-B1FC-55A8FF104D7C}" dt="2021-04-25T13:06:48.941" v="5646" actId="1076"/>
          <ac:picMkLst>
            <pc:docMk/>
            <pc:sldMk cId="3176100992" sldId="502"/>
            <ac:picMk id="5" creationId="{249EF7F6-5690-489D-8D69-FC50FAF9D3B7}"/>
          </ac:picMkLst>
        </pc:picChg>
        <pc:picChg chg="del">
          <ac:chgData name="Lynn Irvine" userId="279c8e93-51ef-4dc5-b8a5-ff9d60f651fc" providerId="ADAL" clId="{0F786251-1724-4C43-B1FC-55A8FF104D7C}" dt="2021-04-25T13:05:39.102" v="5632" actId="478"/>
          <ac:picMkLst>
            <pc:docMk/>
            <pc:sldMk cId="3176100992" sldId="502"/>
            <ac:picMk id="6" creationId="{151E0B9E-597F-4CFA-97A3-C5B4DC95E82C}"/>
          </ac:picMkLst>
        </pc:picChg>
      </pc:sldChg>
      <pc:sldChg chg="del ord">
        <pc:chgData name="Lynn Irvine" userId="279c8e93-51ef-4dc5-b8a5-ff9d60f651fc" providerId="ADAL" clId="{0F786251-1724-4C43-B1FC-55A8FF104D7C}" dt="2021-04-25T14:00:57.979" v="6672" actId="2696"/>
        <pc:sldMkLst>
          <pc:docMk/>
          <pc:sldMk cId="3914152043" sldId="503"/>
        </pc:sldMkLst>
      </pc:sldChg>
      <pc:sldChg chg="del">
        <pc:chgData name="Lynn Irvine" userId="279c8e93-51ef-4dc5-b8a5-ff9d60f651fc" providerId="ADAL" clId="{0F786251-1724-4C43-B1FC-55A8FF104D7C}" dt="2021-04-25T13:57:58.912" v="6659" actId="2696"/>
        <pc:sldMkLst>
          <pc:docMk/>
          <pc:sldMk cId="250907108" sldId="504"/>
        </pc:sldMkLst>
      </pc:sldChg>
      <pc:sldChg chg="del">
        <pc:chgData name="Lynn Irvine" userId="279c8e93-51ef-4dc5-b8a5-ff9d60f651fc" providerId="ADAL" clId="{0F786251-1724-4C43-B1FC-55A8FF104D7C}" dt="2021-04-25T13:58:02.706" v="6660" actId="2696"/>
        <pc:sldMkLst>
          <pc:docMk/>
          <pc:sldMk cId="3633842217" sldId="505"/>
        </pc:sldMkLst>
      </pc:sldChg>
      <pc:sldChg chg="del">
        <pc:chgData name="Lynn Irvine" userId="279c8e93-51ef-4dc5-b8a5-ff9d60f651fc" providerId="ADAL" clId="{0F786251-1724-4C43-B1FC-55A8FF104D7C}" dt="2021-04-25T13:58:07.361" v="6662" actId="2696"/>
        <pc:sldMkLst>
          <pc:docMk/>
          <pc:sldMk cId="943363442" sldId="506"/>
        </pc:sldMkLst>
      </pc:sldChg>
      <pc:sldChg chg="del">
        <pc:chgData name="Lynn Irvine" userId="279c8e93-51ef-4dc5-b8a5-ff9d60f651fc" providerId="ADAL" clId="{0F786251-1724-4C43-B1FC-55A8FF104D7C}" dt="2021-04-25T13:58:05.096" v="6661" actId="2696"/>
        <pc:sldMkLst>
          <pc:docMk/>
          <pc:sldMk cId="1347575454" sldId="507"/>
        </pc:sldMkLst>
      </pc:sldChg>
      <pc:sldChg chg="del">
        <pc:chgData name="Lynn Irvine" userId="279c8e93-51ef-4dc5-b8a5-ff9d60f651fc" providerId="ADAL" clId="{0F786251-1724-4C43-B1FC-55A8FF104D7C}" dt="2021-04-25T13:58:09.763" v="6663" actId="2696"/>
        <pc:sldMkLst>
          <pc:docMk/>
          <pc:sldMk cId="3356322769" sldId="508"/>
        </pc:sldMkLst>
      </pc:sldChg>
      <pc:sldChg chg="del">
        <pc:chgData name="Lynn Irvine" userId="279c8e93-51ef-4dc5-b8a5-ff9d60f651fc" providerId="ADAL" clId="{0F786251-1724-4C43-B1FC-55A8FF104D7C}" dt="2021-04-25T13:58:11.820" v="6664" actId="2696"/>
        <pc:sldMkLst>
          <pc:docMk/>
          <pc:sldMk cId="180276547" sldId="509"/>
        </pc:sldMkLst>
      </pc:sldChg>
      <pc:sldChg chg="del">
        <pc:chgData name="Lynn Irvine" userId="279c8e93-51ef-4dc5-b8a5-ff9d60f651fc" providerId="ADAL" clId="{0F786251-1724-4C43-B1FC-55A8FF104D7C}" dt="2021-04-25T13:58:21.635" v="6666" actId="2696"/>
        <pc:sldMkLst>
          <pc:docMk/>
          <pc:sldMk cId="3062914796" sldId="510"/>
        </pc:sldMkLst>
      </pc:sldChg>
      <pc:sldChg chg="del">
        <pc:chgData name="Lynn Irvine" userId="279c8e93-51ef-4dc5-b8a5-ff9d60f651fc" providerId="ADAL" clId="{0F786251-1724-4C43-B1FC-55A8FF104D7C}" dt="2021-04-25T13:58:32.233" v="6667" actId="2696"/>
        <pc:sldMkLst>
          <pc:docMk/>
          <pc:sldMk cId="2860362594" sldId="511"/>
        </pc:sldMkLst>
      </pc:sldChg>
      <pc:sldChg chg="del">
        <pc:chgData name="Lynn Irvine" userId="279c8e93-51ef-4dc5-b8a5-ff9d60f651fc" providerId="ADAL" clId="{0F786251-1724-4C43-B1FC-55A8FF104D7C}" dt="2021-04-25T13:58:16.099" v="6665" actId="2696"/>
        <pc:sldMkLst>
          <pc:docMk/>
          <pc:sldMk cId="2980913629" sldId="512"/>
        </pc:sldMkLst>
      </pc:sldChg>
      <pc:sldChg chg="del">
        <pc:chgData name="Lynn Irvine" userId="279c8e93-51ef-4dc5-b8a5-ff9d60f651fc" providerId="ADAL" clId="{0F786251-1724-4C43-B1FC-55A8FF104D7C}" dt="2021-04-25T14:01:53.697" v="6673" actId="2696"/>
        <pc:sldMkLst>
          <pc:docMk/>
          <pc:sldMk cId="958048957" sldId="513"/>
        </pc:sldMkLst>
      </pc:sldChg>
      <pc:sldChg chg="modSp del mod ord">
        <pc:chgData name="Lynn Irvine" userId="279c8e93-51ef-4dc5-b8a5-ff9d60f651fc" providerId="ADAL" clId="{0F786251-1724-4C43-B1FC-55A8FF104D7C}" dt="2021-05-09T14:30:32.598" v="12204" actId="2696"/>
        <pc:sldMkLst>
          <pc:docMk/>
          <pc:sldMk cId="3708123684" sldId="514"/>
        </pc:sldMkLst>
        <pc:spChg chg="mod">
          <ac:chgData name="Lynn Irvine" userId="279c8e93-51ef-4dc5-b8a5-ff9d60f651fc" providerId="ADAL" clId="{0F786251-1724-4C43-B1FC-55A8FF104D7C}" dt="2021-05-07T10:39:48.093" v="9449" actId="20577"/>
          <ac:spMkLst>
            <pc:docMk/>
            <pc:sldMk cId="3708123684" sldId="514"/>
            <ac:spMk id="18" creationId="{00000000-0000-0000-0000-000000000000}"/>
          </ac:spMkLst>
        </pc:spChg>
      </pc:sldChg>
      <pc:sldChg chg="del">
        <pc:chgData name="Lynn Irvine" userId="279c8e93-51ef-4dc5-b8a5-ff9d60f651fc" providerId="ADAL" clId="{0F786251-1724-4C43-B1FC-55A8FF104D7C}" dt="2021-04-25T14:05:14.357" v="6694" actId="2696"/>
        <pc:sldMkLst>
          <pc:docMk/>
          <pc:sldMk cId="3247352580" sldId="517"/>
        </pc:sldMkLst>
      </pc:sldChg>
      <pc:sldChg chg="del">
        <pc:chgData name="Lynn Irvine" userId="279c8e93-51ef-4dc5-b8a5-ff9d60f651fc" providerId="ADAL" clId="{0F786251-1724-4C43-B1FC-55A8FF104D7C}" dt="2021-04-25T14:05:21.336" v="6695" actId="2696"/>
        <pc:sldMkLst>
          <pc:docMk/>
          <pc:sldMk cId="465261958" sldId="518"/>
        </pc:sldMkLst>
      </pc:sldChg>
      <pc:sldChg chg="del">
        <pc:chgData name="Lynn Irvine" userId="279c8e93-51ef-4dc5-b8a5-ff9d60f651fc" providerId="ADAL" clId="{0F786251-1724-4C43-B1FC-55A8FF104D7C}" dt="2021-04-25T14:05:28.486" v="6696" actId="2696"/>
        <pc:sldMkLst>
          <pc:docMk/>
          <pc:sldMk cId="3185690296" sldId="519"/>
        </pc:sldMkLst>
      </pc:sldChg>
      <pc:sldChg chg="addSp delSp modSp del mod ord">
        <pc:chgData name="Lynn Irvine" userId="279c8e93-51ef-4dc5-b8a5-ff9d60f651fc" providerId="ADAL" clId="{0F786251-1724-4C43-B1FC-55A8FF104D7C}" dt="2021-05-09T15:15:08.657" v="14815" actId="2696"/>
        <pc:sldMkLst>
          <pc:docMk/>
          <pc:sldMk cId="1518706229" sldId="529"/>
        </pc:sldMkLst>
        <pc:spChg chg="mod">
          <ac:chgData name="Lynn Irvine" userId="279c8e93-51ef-4dc5-b8a5-ff9d60f651fc" providerId="ADAL" clId="{0F786251-1724-4C43-B1FC-55A8FF104D7C}" dt="2021-04-25T14:50:36.492" v="7915" actId="1076"/>
          <ac:spMkLst>
            <pc:docMk/>
            <pc:sldMk cId="1518706229" sldId="529"/>
            <ac:spMk id="10" creationId="{00000000-0000-0000-0000-000000000000}"/>
          </ac:spMkLst>
        </pc:spChg>
        <pc:spChg chg="mod">
          <ac:chgData name="Lynn Irvine" userId="279c8e93-51ef-4dc5-b8a5-ff9d60f651fc" providerId="ADAL" clId="{0F786251-1724-4C43-B1FC-55A8FF104D7C}" dt="2021-04-25T14:50:40.980" v="7916" actId="1076"/>
          <ac:spMkLst>
            <pc:docMk/>
            <pc:sldMk cId="1518706229" sldId="529"/>
            <ac:spMk id="11" creationId="{00000000-0000-0000-0000-000000000000}"/>
          </ac:spMkLst>
        </pc:spChg>
        <pc:spChg chg="mod">
          <ac:chgData name="Lynn Irvine" userId="279c8e93-51ef-4dc5-b8a5-ff9d60f651fc" providerId="ADAL" clId="{0F786251-1724-4C43-B1FC-55A8FF104D7C}" dt="2021-04-25T14:51:36.813" v="7930" actId="20577"/>
          <ac:spMkLst>
            <pc:docMk/>
            <pc:sldMk cId="1518706229" sldId="529"/>
            <ac:spMk id="13" creationId="{00000000-0000-0000-0000-000000000000}"/>
          </ac:spMkLst>
        </pc:spChg>
        <pc:spChg chg="mod">
          <ac:chgData name="Lynn Irvine" userId="279c8e93-51ef-4dc5-b8a5-ff9d60f651fc" providerId="ADAL" clId="{0F786251-1724-4C43-B1FC-55A8FF104D7C}" dt="2021-04-25T14:50:31.157" v="7913" actId="1076"/>
          <ac:spMkLst>
            <pc:docMk/>
            <pc:sldMk cId="1518706229" sldId="529"/>
            <ac:spMk id="19" creationId="{DB8642B2-32D2-4C11-9938-7FB470EFC078}"/>
          </ac:spMkLst>
        </pc:spChg>
        <pc:picChg chg="add mod ord">
          <ac:chgData name="Lynn Irvine" userId="279c8e93-51ef-4dc5-b8a5-ff9d60f651fc" providerId="ADAL" clId="{0F786251-1724-4C43-B1FC-55A8FF104D7C}" dt="2021-04-25T14:50:13.981" v="7909" actId="14100"/>
          <ac:picMkLst>
            <pc:docMk/>
            <pc:sldMk cId="1518706229" sldId="529"/>
            <ac:picMk id="3" creationId="{226006BB-23F7-4CF1-BFE5-7323E3DC0FF7}"/>
          </ac:picMkLst>
        </pc:picChg>
        <pc:picChg chg="add mod modCrop">
          <ac:chgData name="Lynn Irvine" userId="279c8e93-51ef-4dc5-b8a5-ff9d60f651fc" providerId="ADAL" clId="{0F786251-1724-4C43-B1FC-55A8FF104D7C}" dt="2021-04-25T14:52:36.810" v="7936" actId="1076"/>
          <ac:picMkLst>
            <pc:docMk/>
            <pc:sldMk cId="1518706229" sldId="529"/>
            <ac:picMk id="7" creationId="{8735D68F-9C55-4BE7-96D7-40344525BCBE}"/>
          </ac:picMkLst>
        </pc:picChg>
        <pc:picChg chg="add mod modCrop">
          <ac:chgData name="Lynn Irvine" userId="279c8e93-51ef-4dc5-b8a5-ff9d60f651fc" providerId="ADAL" clId="{0F786251-1724-4C43-B1FC-55A8FF104D7C}" dt="2021-04-25T14:53:53.201" v="7941" actId="1076"/>
          <ac:picMkLst>
            <pc:docMk/>
            <pc:sldMk cId="1518706229" sldId="529"/>
            <ac:picMk id="14" creationId="{C59CF348-0DB3-4C9A-AC39-901E34C1A73A}"/>
          </ac:picMkLst>
        </pc:picChg>
        <pc:picChg chg="del">
          <ac:chgData name="Lynn Irvine" userId="279c8e93-51ef-4dc5-b8a5-ff9d60f651fc" providerId="ADAL" clId="{0F786251-1724-4C43-B1FC-55A8FF104D7C}" dt="2021-04-25T14:49:59.805" v="7904" actId="478"/>
          <ac:picMkLst>
            <pc:docMk/>
            <pc:sldMk cId="1518706229" sldId="529"/>
            <ac:picMk id="16" creationId="{F8935894-F40F-4C68-A6E1-B9BC3921CE5F}"/>
          </ac:picMkLst>
        </pc:picChg>
        <pc:picChg chg="del mod">
          <ac:chgData name="Lynn Irvine" userId="279c8e93-51ef-4dc5-b8a5-ff9d60f651fc" providerId="ADAL" clId="{0F786251-1724-4C43-B1FC-55A8FF104D7C}" dt="2021-04-25T14:50:26.901" v="7911" actId="478"/>
          <ac:picMkLst>
            <pc:docMk/>
            <pc:sldMk cId="1518706229" sldId="529"/>
            <ac:picMk id="18" creationId="{38E841B8-71A5-4437-8BA7-942714C48605}"/>
          </ac:picMkLst>
        </pc:picChg>
        <pc:picChg chg="del">
          <ac:chgData name="Lynn Irvine" userId="279c8e93-51ef-4dc5-b8a5-ff9d60f651fc" providerId="ADAL" clId="{0F786251-1724-4C43-B1FC-55A8FF104D7C}" dt="2021-04-25T14:50:27.757" v="7912" actId="478"/>
          <ac:picMkLst>
            <pc:docMk/>
            <pc:sldMk cId="1518706229" sldId="529"/>
            <ac:picMk id="21" creationId="{0438E357-7B5B-4E23-ACB1-C1F556FC9130}"/>
          </ac:picMkLst>
        </pc:picChg>
      </pc:sldChg>
      <pc:sldChg chg="del">
        <pc:chgData name="Lynn Irvine" userId="279c8e93-51ef-4dc5-b8a5-ff9d60f651fc" providerId="ADAL" clId="{0F786251-1724-4C43-B1FC-55A8FF104D7C}" dt="2021-04-25T14:05:32.112" v="6697" actId="2696"/>
        <pc:sldMkLst>
          <pc:docMk/>
          <pc:sldMk cId="44539660" sldId="530"/>
        </pc:sldMkLst>
      </pc:sldChg>
      <pc:sldChg chg="del">
        <pc:chgData name="Lynn Irvine" userId="279c8e93-51ef-4dc5-b8a5-ff9d60f651fc" providerId="ADAL" clId="{0F786251-1724-4C43-B1FC-55A8FF104D7C}" dt="2021-04-25T14:05:35.666" v="6698" actId="2696"/>
        <pc:sldMkLst>
          <pc:docMk/>
          <pc:sldMk cId="2286546099" sldId="532"/>
        </pc:sldMkLst>
      </pc:sldChg>
      <pc:sldChg chg="del">
        <pc:chgData name="Lynn Irvine" userId="279c8e93-51ef-4dc5-b8a5-ff9d60f651fc" providerId="ADAL" clId="{0F786251-1724-4C43-B1FC-55A8FF104D7C}" dt="2021-04-25T14:05:39.489" v="6699" actId="2696"/>
        <pc:sldMkLst>
          <pc:docMk/>
          <pc:sldMk cId="3779815224" sldId="533"/>
        </pc:sldMkLst>
      </pc:sldChg>
      <pc:sldChg chg="del">
        <pc:chgData name="Lynn Irvine" userId="279c8e93-51ef-4dc5-b8a5-ff9d60f651fc" providerId="ADAL" clId="{0F786251-1724-4C43-B1FC-55A8FF104D7C}" dt="2021-04-25T14:05:42.711" v="6700" actId="2696"/>
        <pc:sldMkLst>
          <pc:docMk/>
          <pc:sldMk cId="898560148" sldId="534"/>
        </pc:sldMkLst>
      </pc:sldChg>
      <pc:sldChg chg="del">
        <pc:chgData name="Lynn Irvine" userId="279c8e93-51ef-4dc5-b8a5-ff9d60f651fc" providerId="ADAL" clId="{0F786251-1724-4C43-B1FC-55A8FF104D7C}" dt="2021-04-25T14:05:56.576" v="6703" actId="2696"/>
        <pc:sldMkLst>
          <pc:docMk/>
          <pc:sldMk cId="726221607" sldId="535"/>
        </pc:sldMkLst>
      </pc:sldChg>
      <pc:sldChg chg="del">
        <pc:chgData name="Lynn Irvine" userId="279c8e93-51ef-4dc5-b8a5-ff9d60f651fc" providerId="ADAL" clId="{0F786251-1724-4C43-B1FC-55A8FF104D7C}" dt="2021-04-25T14:04:25.469" v="6686" actId="2696"/>
        <pc:sldMkLst>
          <pc:docMk/>
          <pc:sldMk cId="2247529482" sldId="536"/>
        </pc:sldMkLst>
      </pc:sldChg>
      <pc:sldChg chg="del">
        <pc:chgData name="Lynn Irvine" userId="279c8e93-51ef-4dc5-b8a5-ff9d60f651fc" providerId="ADAL" clId="{0F786251-1724-4C43-B1FC-55A8FF104D7C}" dt="2021-04-25T14:05:47.703" v="6701" actId="2696"/>
        <pc:sldMkLst>
          <pc:docMk/>
          <pc:sldMk cId="2009885105" sldId="537"/>
        </pc:sldMkLst>
      </pc:sldChg>
      <pc:sldChg chg="del">
        <pc:chgData name="Lynn Irvine" userId="279c8e93-51ef-4dc5-b8a5-ff9d60f651fc" providerId="ADAL" clId="{0F786251-1724-4C43-B1FC-55A8FF104D7C}" dt="2021-04-25T14:02:16.607" v="6674" actId="2696"/>
        <pc:sldMkLst>
          <pc:docMk/>
          <pc:sldMk cId="3888946924" sldId="538"/>
        </pc:sldMkLst>
      </pc:sldChg>
      <pc:sldChg chg="del">
        <pc:chgData name="Lynn Irvine" userId="279c8e93-51ef-4dc5-b8a5-ff9d60f651fc" providerId="ADAL" clId="{0F786251-1724-4C43-B1FC-55A8FF104D7C}" dt="2021-04-25T14:04:36.719" v="6688" actId="2696"/>
        <pc:sldMkLst>
          <pc:docMk/>
          <pc:sldMk cId="1028929459" sldId="542"/>
        </pc:sldMkLst>
      </pc:sldChg>
      <pc:sldChg chg="del">
        <pc:chgData name="Lynn Irvine" userId="279c8e93-51ef-4dc5-b8a5-ff9d60f651fc" providerId="ADAL" clId="{0F786251-1724-4C43-B1FC-55A8FF104D7C}" dt="2021-04-25T14:04:32.054" v="6687" actId="2696"/>
        <pc:sldMkLst>
          <pc:docMk/>
          <pc:sldMk cId="292277622" sldId="543"/>
        </pc:sldMkLst>
      </pc:sldChg>
      <pc:sldChg chg="del">
        <pc:chgData name="Lynn Irvine" userId="279c8e93-51ef-4dc5-b8a5-ff9d60f651fc" providerId="ADAL" clId="{0F786251-1724-4C43-B1FC-55A8FF104D7C}" dt="2021-04-25T14:04:39.200" v="6689" actId="2696"/>
        <pc:sldMkLst>
          <pc:docMk/>
          <pc:sldMk cId="3626817644" sldId="544"/>
        </pc:sldMkLst>
      </pc:sldChg>
      <pc:sldChg chg="del">
        <pc:chgData name="Lynn Irvine" userId="279c8e93-51ef-4dc5-b8a5-ff9d60f651fc" providerId="ADAL" clId="{0F786251-1724-4C43-B1FC-55A8FF104D7C}" dt="2021-04-25T14:04:47.686" v="6690" actId="2696"/>
        <pc:sldMkLst>
          <pc:docMk/>
          <pc:sldMk cId="497742786" sldId="545"/>
        </pc:sldMkLst>
      </pc:sldChg>
      <pc:sldChg chg="del">
        <pc:chgData name="Lynn Irvine" userId="279c8e93-51ef-4dc5-b8a5-ff9d60f651fc" providerId="ADAL" clId="{0F786251-1724-4C43-B1FC-55A8FF104D7C}" dt="2021-04-25T14:04:54.968" v="6691" actId="2696"/>
        <pc:sldMkLst>
          <pc:docMk/>
          <pc:sldMk cId="1986847288" sldId="546"/>
        </pc:sldMkLst>
      </pc:sldChg>
      <pc:sldChg chg="del">
        <pc:chgData name="Lynn Irvine" userId="279c8e93-51ef-4dc5-b8a5-ff9d60f651fc" providerId="ADAL" clId="{0F786251-1724-4C43-B1FC-55A8FF104D7C}" dt="2021-04-25T14:30:34.947" v="7302" actId="2696"/>
        <pc:sldMkLst>
          <pc:docMk/>
          <pc:sldMk cId="1486662899" sldId="548"/>
        </pc:sldMkLst>
      </pc:sldChg>
      <pc:sldChg chg="del">
        <pc:chgData name="Lynn Irvine" userId="279c8e93-51ef-4dc5-b8a5-ff9d60f651fc" providerId="ADAL" clId="{0F786251-1724-4C43-B1FC-55A8FF104D7C}" dt="2021-04-25T14:03:07.372" v="6682" actId="2696"/>
        <pc:sldMkLst>
          <pc:docMk/>
          <pc:sldMk cId="632488524" sldId="550"/>
        </pc:sldMkLst>
      </pc:sldChg>
      <pc:sldChg chg="del">
        <pc:chgData name="Lynn Irvine" userId="279c8e93-51ef-4dc5-b8a5-ff9d60f651fc" providerId="ADAL" clId="{0F786251-1724-4C43-B1FC-55A8FF104D7C}" dt="2021-04-25T14:03:02.491" v="6681" actId="2696"/>
        <pc:sldMkLst>
          <pc:docMk/>
          <pc:sldMk cId="667536629" sldId="551"/>
        </pc:sldMkLst>
      </pc:sldChg>
      <pc:sldChg chg="del">
        <pc:chgData name="Lynn Irvine" userId="279c8e93-51ef-4dc5-b8a5-ff9d60f651fc" providerId="ADAL" clId="{0F786251-1724-4C43-B1FC-55A8FF104D7C}" dt="2021-04-25T14:02:31.607" v="6676" actId="2696"/>
        <pc:sldMkLst>
          <pc:docMk/>
          <pc:sldMk cId="2230932722" sldId="552"/>
        </pc:sldMkLst>
      </pc:sldChg>
      <pc:sldChg chg="del">
        <pc:chgData name="Lynn Irvine" userId="279c8e93-51ef-4dc5-b8a5-ff9d60f651fc" providerId="ADAL" clId="{0F786251-1724-4C43-B1FC-55A8FF104D7C}" dt="2021-04-25T14:04:09.671" v="6683" actId="2696"/>
        <pc:sldMkLst>
          <pc:docMk/>
          <pc:sldMk cId="1060079646" sldId="554"/>
        </pc:sldMkLst>
      </pc:sldChg>
      <pc:sldChg chg="del">
        <pc:chgData name="Lynn Irvine" userId="279c8e93-51ef-4dc5-b8a5-ff9d60f651fc" providerId="ADAL" clId="{0F786251-1724-4C43-B1FC-55A8FF104D7C}" dt="2021-04-25T14:05:05.793" v="6693" actId="2696"/>
        <pc:sldMkLst>
          <pc:docMk/>
          <pc:sldMk cId="2434090629" sldId="556"/>
        </pc:sldMkLst>
      </pc:sldChg>
      <pc:sldChg chg="addSp modSp del mod modAnim">
        <pc:chgData name="Lynn Irvine" userId="279c8e93-51ef-4dc5-b8a5-ff9d60f651fc" providerId="ADAL" clId="{0F786251-1724-4C43-B1FC-55A8FF104D7C}" dt="2021-05-09T14:01:24.426" v="11270" actId="2696"/>
        <pc:sldMkLst>
          <pc:docMk/>
          <pc:sldMk cId="2611706317" sldId="559"/>
        </pc:sldMkLst>
        <pc:spChg chg="mod">
          <ac:chgData name="Lynn Irvine" userId="279c8e93-51ef-4dc5-b8a5-ff9d60f651fc" providerId="ADAL" clId="{0F786251-1724-4C43-B1FC-55A8FF104D7C}" dt="2021-05-07T10:34:13.413" v="9425" actId="1076"/>
          <ac:spMkLst>
            <pc:docMk/>
            <pc:sldMk cId="2611706317" sldId="559"/>
            <ac:spMk id="2" creationId="{2B4C065A-105E-4B48-80D6-92C797CC1E27}"/>
          </ac:spMkLst>
        </pc:spChg>
        <pc:spChg chg="mod">
          <ac:chgData name="Lynn Irvine" userId="279c8e93-51ef-4dc5-b8a5-ff9d60f651fc" providerId="ADAL" clId="{0F786251-1724-4C43-B1FC-55A8FF104D7C}" dt="2021-04-25T12:43:21.794" v="5515" actId="255"/>
          <ac:spMkLst>
            <pc:docMk/>
            <pc:sldMk cId="2611706317" sldId="559"/>
            <ac:spMk id="6" creationId="{56D81158-CC58-4F5E-BE50-A325FC125614}"/>
          </ac:spMkLst>
        </pc:spChg>
        <pc:spChg chg="mod">
          <ac:chgData name="Lynn Irvine" userId="279c8e93-51ef-4dc5-b8a5-ff9d60f651fc" providerId="ADAL" clId="{0F786251-1724-4C43-B1FC-55A8FF104D7C}" dt="2021-05-07T10:37:06.913" v="9430" actId="255"/>
          <ac:spMkLst>
            <pc:docMk/>
            <pc:sldMk cId="2611706317" sldId="559"/>
            <ac:spMk id="10" creationId="{00000000-0000-0000-0000-000000000000}"/>
          </ac:spMkLst>
        </pc:spChg>
        <pc:spChg chg="mod">
          <ac:chgData name="Lynn Irvine" userId="279c8e93-51ef-4dc5-b8a5-ff9d60f651fc" providerId="ADAL" clId="{0F786251-1724-4C43-B1FC-55A8FF104D7C}" dt="2021-04-22T20:55:53.455" v="1874" actId="6549"/>
          <ac:spMkLst>
            <pc:docMk/>
            <pc:sldMk cId="2611706317" sldId="559"/>
            <ac:spMk id="11" creationId="{57F2E3A4-5855-4BFF-A70E-67998A3F6500}"/>
          </ac:spMkLst>
        </pc:spChg>
        <pc:graphicFrameChg chg="add mod modGraphic">
          <ac:chgData name="Lynn Irvine" userId="279c8e93-51ef-4dc5-b8a5-ff9d60f651fc" providerId="ADAL" clId="{0F786251-1724-4C43-B1FC-55A8FF104D7C}" dt="2021-04-25T13:02:55.776" v="5631" actId="1076"/>
          <ac:graphicFrameMkLst>
            <pc:docMk/>
            <pc:sldMk cId="2611706317" sldId="559"/>
            <ac:graphicFrameMk id="3" creationId="{FAA3AC6A-69D2-4D98-9239-59701EE27585}"/>
          </ac:graphicFrameMkLst>
        </pc:graphicFrameChg>
      </pc:sldChg>
      <pc:sldChg chg="modSp del mod ord modAnim">
        <pc:chgData name="Lynn Irvine" userId="279c8e93-51ef-4dc5-b8a5-ff9d60f651fc" providerId="ADAL" clId="{0F786251-1724-4C43-B1FC-55A8FF104D7C}" dt="2021-05-09T14:28:41.895" v="12180" actId="2696"/>
        <pc:sldMkLst>
          <pc:docMk/>
          <pc:sldMk cId="685059822" sldId="560"/>
        </pc:sldMkLst>
        <pc:spChg chg="mod">
          <ac:chgData name="Lynn Irvine" userId="279c8e93-51ef-4dc5-b8a5-ff9d60f651fc" providerId="ADAL" clId="{0F786251-1724-4C43-B1FC-55A8FF104D7C}" dt="2021-04-25T20:30:39.367" v="9323" actId="313"/>
          <ac:spMkLst>
            <pc:docMk/>
            <pc:sldMk cId="685059822" sldId="560"/>
            <ac:spMk id="7" creationId="{2E64E811-DFE4-4A76-A053-B05321E77217}"/>
          </ac:spMkLst>
        </pc:spChg>
      </pc:sldChg>
      <pc:sldChg chg="del">
        <pc:chgData name="Lynn Irvine" userId="279c8e93-51ef-4dc5-b8a5-ff9d60f651fc" providerId="ADAL" clId="{0F786251-1724-4C43-B1FC-55A8FF104D7C}" dt="2021-04-25T14:02:26.419" v="6675" actId="2696"/>
        <pc:sldMkLst>
          <pc:docMk/>
          <pc:sldMk cId="3448557629" sldId="564"/>
        </pc:sldMkLst>
      </pc:sldChg>
      <pc:sldChg chg="del">
        <pc:chgData name="Lynn Irvine" userId="279c8e93-51ef-4dc5-b8a5-ff9d60f651fc" providerId="ADAL" clId="{0F786251-1724-4C43-B1FC-55A8FF104D7C}" dt="2021-04-25T14:05:53.382" v="6702" actId="2696"/>
        <pc:sldMkLst>
          <pc:docMk/>
          <pc:sldMk cId="3354289660" sldId="568"/>
        </pc:sldMkLst>
      </pc:sldChg>
      <pc:sldChg chg="addSp delSp modSp del mod ord">
        <pc:chgData name="Lynn Irvine" userId="279c8e93-51ef-4dc5-b8a5-ff9d60f651fc" providerId="ADAL" clId="{0F786251-1724-4C43-B1FC-55A8FF104D7C}" dt="2021-05-09T13:57:10.674" v="10876" actId="2696"/>
        <pc:sldMkLst>
          <pc:docMk/>
          <pc:sldMk cId="154763132" sldId="569"/>
        </pc:sldMkLst>
        <pc:spChg chg="mod">
          <ac:chgData name="Lynn Irvine" userId="279c8e93-51ef-4dc5-b8a5-ff9d60f651fc" providerId="ADAL" clId="{0F786251-1724-4C43-B1FC-55A8FF104D7C}" dt="2021-04-25T12:40:31.477" v="5507" actId="1076"/>
          <ac:spMkLst>
            <pc:docMk/>
            <pc:sldMk cId="154763132" sldId="569"/>
            <ac:spMk id="7" creationId="{E51D7954-6B0F-41C9-91D3-744B8C0A598C}"/>
          </ac:spMkLst>
        </pc:spChg>
        <pc:picChg chg="del">
          <ac:chgData name="Lynn Irvine" userId="279c8e93-51ef-4dc5-b8a5-ff9d60f651fc" providerId="ADAL" clId="{0F786251-1724-4C43-B1FC-55A8FF104D7C}" dt="2021-04-25T12:32:18.799" v="5469" actId="478"/>
          <ac:picMkLst>
            <pc:docMk/>
            <pc:sldMk cId="154763132" sldId="569"/>
            <ac:picMk id="3" creationId="{2F9579CD-83EF-4497-B6D5-E2F1FD385F31}"/>
          </ac:picMkLst>
        </pc:picChg>
        <pc:picChg chg="add del mod">
          <ac:chgData name="Lynn Irvine" userId="279c8e93-51ef-4dc5-b8a5-ff9d60f651fc" providerId="ADAL" clId="{0F786251-1724-4C43-B1FC-55A8FF104D7C}" dt="2021-05-09T13:54:44.555" v="10850" actId="21"/>
          <ac:picMkLst>
            <pc:docMk/>
            <pc:sldMk cId="154763132" sldId="569"/>
            <ac:picMk id="11" creationId="{2BBD1361-A6A7-4BCC-BB96-E8B112200C4C}"/>
          </ac:picMkLst>
        </pc:picChg>
      </pc:sldChg>
      <pc:sldChg chg="modSp del mod ord">
        <pc:chgData name="Lynn Irvine" userId="279c8e93-51ef-4dc5-b8a5-ff9d60f651fc" providerId="ADAL" clId="{0F786251-1724-4C43-B1FC-55A8FF104D7C}" dt="2021-05-09T13:51:46.670" v="10849" actId="2696"/>
        <pc:sldMkLst>
          <pc:docMk/>
          <pc:sldMk cId="2456489036" sldId="571"/>
        </pc:sldMkLst>
        <pc:spChg chg="mod">
          <ac:chgData name="Lynn Irvine" userId="279c8e93-51ef-4dc5-b8a5-ff9d60f651fc" providerId="ADAL" clId="{0F786251-1724-4C43-B1FC-55A8FF104D7C}" dt="2021-04-25T12:12:15.913" v="5265" actId="14100"/>
          <ac:spMkLst>
            <pc:docMk/>
            <pc:sldMk cId="2456489036" sldId="571"/>
            <ac:spMk id="6" creationId="{00000000-0000-0000-0000-000000000000}"/>
          </ac:spMkLst>
        </pc:spChg>
        <pc:spChg chg="mod">
          <ac:chgData name="Lynn Irvine" userId="279c8e93-51ef-4dc5-b8a5-ff9d60f651fc" providerId="ADAL" clId="{0F786251-1724-4C43-B1FC-55A8FF104D7C}" dt="2021-05-07T10:32:41.479" v="9424" actId="20577"/>
          <ac:spMkLst>
            <pc:docMk/>
            <pc:sldMk cId="2456489036" sldId="571"/>
            <ac:spMk id="13" creationId="{2FAE87C0-77BF-4C54-A033-792100379E53}"/>
          </ac:spMkLst>
        </pc:spChg>
      </pc:sldChg>
      <pc:sldChg chg="modSp del mod">
        <pc:chgData name="Lynn Irvine" userId="279c8e93-51ef-4dc5-b8a5-ff9d60f651fc" providerId="ADAL" clId="{0F786251-1724-4C43-B1FC-55A8FF104D7C}" dt="2021-05-09T14:08:57.485" v="11417" actId="2696"/>
        <pc:sldMkLst>
          <pc:docMk/>
          <pc:sldMk cId="2821365668" sldId="574"/>
        </pc:sldMkLst>
        <pc:spChg chg="mod">
          <ac:chgData name="Lynn Irvine" userId="279c8e93-51ef-4dc5-b8a5-ff9d60f651fc" providerId="ADAL" clId="{0F786251-1724-4C43-B1FC-55A8FF104D7C}" dt="2021-04-25T15:30:45.060" v="9249" actId="20577"/>
          <ac:spMkLst>
            <pc:docMk/>
            <pc:sldMk cId="2821365668" sldId="574"/>
            <ac:spMk id="18" creationId="{00000000-0000-0000-0000-000000000000}"/>
          </ac:spMkLst>
        </pc:spChg>
      </pc:sldChg>
      <pc:sldChg chg="addSp delSp modSp del mod">
        <pc:chgData name="Lynn Irvine" userId="279c8e93-51ef-4dc5-b8a5-ff9d60f651fc" providerId="ADAL" clId="{0F786251-1724-4C43-B1FC-55A8FF104D7C}" dt="2021-05-09T14:22:18.009" v="12076" actId="2696"/>
        <pc:sldMkLst>
          <pc:docMk/>
          <pc:sldMk cId="4038201930" sldId="575"/>
        </pc:sldMkLst>
        <pc:picChg chg="add del mod modCrop">
          <ac:chgData name="Lynn Irvine" userId="279c8e93-51ef-4dc5-b8a5-ff9d60f651fc" providerId="ADAL" clId="{0F786251-1724-4C43-B1FC-55A8FF104D7C}" dt="2021-05-09T14:21:11.565" v="12068" actId="21"/>
          <ac:picMkLst>
            <pc:docMk/>
            <pc:sldMk cId="4038201930" sldId="575"/>
            <ac:picMk id="3" creationId="{A91E7BAF-5D33-4F76-8F6D-2E9F1BD7F3FC}"/>
          </ac:picMkLst>
        </pc:picChg>
        <pc:picChg chg="del">
          <ac:chgData name="Lynn Irvine" userId="279c8e93-51ef-4dc5-b8a5-ff9d60f651fc" providerId="ADAL" clId="{0F786251-1724-4C43-B1FC-55A8FF104D7C}" dt="2021-04-25T12:54:19.196" v="5534" actId="478"/>
          <ac:picMkLst>
            <pc:docMk/>
            <pc:sldMk cId="4038201930" sldId="575"/>
            <ac:picMk id="6" creationId="{8470864F-7C09-4240-BC4E-562407488CA7}"/>
          </ac:picMkLst>
        </pc:picChg>
        <pc:picChg chg="add del mod">
          <ac:chgData name="Lynn Irvine" userId="279c8e93-51ef-4dc5-b8a5-ff9d60f651fc" providerId="ADAL" clId="{0F786251-1724-4C43-B1FC-55A8FF104D7C}" dt="2021-05-09T14:21:20.108" v="12070" actId="21"/>
          <ac:picMkLst>
            <pc:docMk/>
            <pc:sldMk cId="4038201930" sldId="575"/>
            <ac:picMk id="7" creationId="{9F47129E-0476-4A06-A5A5-546B0ECA5B87}"/>
          </ac:picMkLst>
        </pc:picChg>
        <pc:picChg chg="del">
          <ac:chgData name="Lynn Irvine" userId="279c8e93-51ef-4dc5-b8a5-ff9d60f651fc" providerId="ADAL" clId="{0F786251-1724-4C43-B1FC-55A8FF104D7C}" dt="2021-04-25T12:54:20.468" v="5535" actId="478"/>
          <ac:picMkLst>
            <pc:docMk/>
            <pc:sldMk cId="4038201930" sldId="575"/>
            <ac:picMk id="13" creationId="{164614B0-41CA-4A8A-859C-6525EE5B0D0F}"/>
          </ac:picMkLst>
        </pc:picChg>
      </pc:sldChg>
      <pc:sldChg chg="addSp delSp modSp del mod ord">
        <pc:chgData name="Lynn Irvine" userId="279c8e93-51ef-4dc5-b8a5-ff9d60f651fc" providerId="ADAL" clId="{0F786251-1724-4C43-B1FC-55A8FF104D7C}" dt="2021-05-09T15:15:43.042" v="14817" actId="2696"/>
        <pc:sldMkLst>
          <pc:docMk/>
          <pc:sldMk cId="575149236" sldId="576"/>
        </pc:sldMkLst>
        <pc:picChg chg="add mod">
          <ac:chgData name="Lynn Irvine" userId="279c8e93-51ef-4dc5-b8a5-ff9d60f651fc" providerId="ADAL" clId="{0F786251-1724-4C43-B1FC-55A8FF104D7C}" dt="2021-04-25T14:56:46.879" v="7947" actId="1076"/>
          <ac:picMkLst>
            <pc:docMk/>
            <pc:sldMk cId="575149236" sldId="576"/>
            <ac:picMk id="3" creationId="{22657C36-416E-4014-AD2A-0E128CC7EDD2}"/>
          </ac:picMkLst>
        </pc:picChg>
        <pc:picChg chg="del">
          <ac:chgData name="Lynn Irvine" userId="279c8e93-51ef-4dc5-b8a5-ff9d60f651fc" providerId="ADAL" clId="{0F786251-1724-4C43-B1FC-55A8FF104D7C}" dt="2021-04-25T14:56:38.480" v="7942" actId="478"/>
          <ac:picMkLst>
            <pc:docMk/>
            <pc:sldMk cId="575149236" sldId="576"/>
            <ac:picMk id="10" creationId="{C4CD6783-68D2-47CB-A276-272E72020114}"/>
          </ac:picMkLst>
        </pc:picChg>
      </pc:sldChg>
      <pc:sldChg chg="addSp delSp modSp del mod ord">
        <pc:chgData name="Lynn Irvine" userId="279c8e93-51ef-4dc5-b8a5-ff9d60f651fc" providerId="ADAL" clId="{0F786251-1724-4C43-B1FC-55A8FF104D7C}" dt="2021-05-09T15:20:41.527" v="15411" actId="2696"/>
        <pc:sldMkLst>
          <pc:docMk/>
          <pc:sldMk cId="56141215" sldId="577"/>
        </pc:sldMkLst>
        <pc:spChg chg="mod">
          <ac:chgData name="Lynn Irvine" userId="279c8e93-51ef-4dc5-b8a5-ff9d60f651fc" providerId="ADAL" clId="{0F786251-1724-4C43-B1FC-55A8FF104D7C}" dt="2021-04-25T15:00:50.942" v="8120" actId="1076"/>
          <ac:spMkLst>
            <pc:docMk/>
            <pc:sldMk cId="56141215" sldId="577"/>
            <ac:spMk id="15" creationId="{73656C6B-3537-4F16-AC52-FCFF040AFC3E}"/>
          </ac:spMkLst>
        </pc:spChg>
        <pc:spChg chg="del">
          <ac:chgData name="Lynn Irvine" userId="279c8e93-51ef-4dc5-b8a5-ff9d60f651fc" providerId="ADAL" clId="{0F786251-1724-4C43-B1FC-55A8FF104D7C}" dt="2021-04-25T14:58:11.496" v="7950" actId="478"/>
          <ac:spMkLst>
            <pc:docMk/>
            <pc:sldMk cId="56141215" sldId="577"/>
            <ac:spMk id="16" creationId="{6F32859C-B071-4294-A3C2-51DF2B5C11FE}"/>
          </ac:spMkLst>
        </pc:spChg>
        <pc:spChg chg="del">
          <ac:chgData name="Lynn Irvine" userId="279c8e93-51ef-4dc5-b8a5-ff9d60f651fc" providerId="ADAL" clId="{0F786251-1724-4C43-B1FC-55A8FF104D7C}" dt="2021-04-25T15:00:52.621" v="8121" actId="478"/>
          <ac:spMkLst>
            <pc:docMk/>
            <pc:sldMk cId="56141215" sldId="577"/>
            <ac:spMk id="17" creationId="{157B8B7C-3FA0-4CD2-BD6D-490CF7999DC8}"/>
          </ac:spMkLst>
        </pc:spChg>
        <pc:picChg chg="del">
          <ac:chgData name="Lynn Irvine" userId="279c8e93-51ef-4dc5-b8a5-ff9d60f651fc" providerId="ADAL" clId="{0F786251-1724-4C43-B1FC-55A8FF104D7C}" dt="2021-04-25T14:58:08.287" v="7948" actId="478"/>
          <ac:picMkLst>
            <pc:docMk/>
            <pc:sldMk cId="56141215" sldId="577"/>
            <ac:picMk id="3" creationId="{5A4E535F-F1EB-4F8F-8690-87D40A7C5F44}"/>
          </ac:picMkLst>
        </pc:picChg>
        <pc:picChg chg="add mod">
          <ac:chgData name="Lynn Irvine" userId="279c8e93-51ef-4dc5-b8a5-ff9d60f651fc" providerId="ADAL" clId="{0F786251-1724-4C43-B1FC-55A8FF104D7C}" dt="2021-04-25T14:58:20.559" v="7953" actId="14100"/>
          <ac:picMkLst>
            <pc:docMk/>
            <pc:sldMk cId="56141215" sldId="577"/>
            <ac:picMk id="5" creationId="{1AA21CA2-7C3F-46B0-A48E-BF1413822E78}"/>
          </ac:picMkLst>
        </pc:picChg>
        <pc:picChg chg="add mod">
          <ac:chgData name="Lynn Irvine" userId="279c8e93-51ef-4dc5-b8a5-ff9d60f651fc" providerId="ADAL" clId="{0F786251-1724-4C43-B1FC-55A8FF104D7C}" dt="2021-04-25T14:59:26.309" v="7959" actId="1076"/>
          <ac:picMkLst>
            <pc:docMk/>
            <pc:sldMk cId="56141215" sldId="577"/>
            <ac:picMk id="10" creationId="{9E8295DB-A906-4AB6-AA49-E311A0B16EEA}"/>
          </ac:picMkLst>
        </pc:picChg>
        <pc:picChg chg="del">
          <ac:chgData name="Lynn Irvine" userId="279c8e93-51ef-4dc5-b8a5-ff9d60f651fc" providerId="ADAL" clId="{0F786251-1724-4C43-B1FC-55A8FF104D7C}" dt="2021-04-25T14:58:25.558" v="7954" actId="478"/>
          <ac:picMkLst>
            <pc:docMk/>
            <pc:sldMk cId="56141215" sldId="577"/>
            <ac:picMk id="14" creationId="{B7389936-A463-4B97-973E-DA9793B002A1}"/>
          </ac:picMkLst>
        </pc:picChg>
      </pc:sldChg>
      <pc:sldChg chg="del ord">
        <pc:chgData name="Lynn Irvine" userId="279c8e93-51ef-4dc5-b8a5-ff9d60f651fc" providerId="ADAL" clId="{0F786251-1724-4C43-B1FC-55A8FF104D7C}" dt="2021-04-25T15:01:04.515" v="8122" actId="2696"/>
        <pc:sldMkLst>
          <pc:docMk/>
          <pc:sldMk cId="2984781141" sldId="578"/>
        </pc:sldMkLst>
      </pc:sldChg>
      <pc:sldChg chg="del ord">
        <pc:chgData name="Lynn Irvine" userId="279c8e93-51ef-4dc5-b8a5-ff9d60f651fc" providerId="ADAL" clId="{0F786251-1724-4C43-B1FC-55A8FF104D7C}" dt="2021-04-25T13:07:32.137" v="5647" actId="2696"/>
        <pc:sldMkLst>
          <pc:docMk/>
          <pc:sldMk cId="3544330053" sldId="579"/>
        </pc:sldMkLst>
      </pc:sldChg>
      <pc:sldChg chg="modSp del mod ord">
        <pc:chgData name="Lynn Irvine" userId="279c8e93-51ef-4dc5-b8a5-ff9d60f651fc" providerId="ADAL" clId="{0F786251-1724-4C43-B1FC-55A8FF104D7C}" dt="2021-05-09T14:36:00.868" v="12570" actId="2696"/>
        <pc:sldMkLst>
          <pc:docMk/>
          <pc:sldMk cId="28438137" sldId="580"/>
        </pc:sldMkLst>
        <pc:spChg chg="mod">
          <ac:chgData name="Lynn Irvine" userId="279c8e93-51ef-4dc5-b8a5-ff9d60f651fc" providerId="ADAL" clId="{0F786251-1724-4C43-B1FC-55A8FF104D7C}" dt="2021-04-25T14:26:37.374" v="7283" actId="20577"/>
          <ac:spMkLst>
            <pc:docMk/>
            <pc:sldMk cId="28438137" sldId="580"/>
            <ac:spMk id="2" creationId="{887259DD-5E46-4661-AD96-B0535AD72192}"/>
          </ac:spMkLst>
        </pc:spChg>
        <pc:spChg chg="mod">
          <ac:chgData name="Lynn Irvine" userId="279c8e93-51ef-4dc5-b8a5-ff9d60f651fc" providerId="ADAL" clId="{0F786251-1724-4C43-B1FC-55A8FF104D7C}" dt="2021-04-25T14:42:24.985" v="7727" actId="20577"/>
          <ac:spMkLst>
            <pc:docMk/>
            <pc:sldMk cId="28438137" sldId="580"/>
            <ac:spMk id="18" creationId="{00000000-0000-0000-0000-000000000000}"/>
          </ac:spMkLst>
        </pc:spChg>
      </pc:sldChg>
      <pc:sldChg chg="del">
        <pc:chgData name="Lynn Irvine" userId="279c8e93-51ef-4dc5-b8a5-ff9d60f651fc" providerId="ADAL" clId="{0F786251-1724-4C43-B1FC-55A8FF104D7C}" dt="2021-04-25T14:04:14.725" v="6684" actId="2696"/>
        <pc:sldMkLst>
          <pc:docMk/>
          <pc:sldMk cId="195445075" sldId="582"/>
        </pc:sldMkLst>
      </pc:sldChg>
      <pc:sldChg chg="addSp delSp modSp mod ord modClrScheme chgLayout">
        <pc:chgData name="Lynn Irvine" userId="279c8e93-51ef-4dc5-b8a5-ff9d60f651fc" providerId="ADAL" clId="{0F786251-1724-4C43-B1FC-55A8FF104D7C}" dt="2021-05-09T15:50:51.335" v="19357" actId="1076"/>
        <pc:sldMkLst>
          <pc:docMk/>
          <pc:sldMk cId="2473232068" sldId="583"/>
        </pc:sldMkLst>
        <pc:spChg chg="del mod">
          <ac:chgData name="Lynn Irvine" userId="279c8e93-51ef-4dc5-b8a5-ff9d60f651fc" providerId="ADAL" clId="{0F786251-1724-4C43-B1FC-55A8FF104D7C}" dt="2021-05-09T15:50:38.454" v="19346" actId="478"/>
          <ac:spMkLst>
            <pc:docMk/>
            <pc:sldMk cId="2473232068" sldId="583"/>
            <ac:spMk id="3" creationId="{4D2B3652-47C5-5446-BB6E-C9C8A0D9D305}"/>
          </ac:spMkLst>
        </pc:spChg>
        <pc:spChg chg="del mod">
          <ac:chgData name="Lynn Irvine" userId="279c8e93-51ef-4dc5-b8a5-ff9d60f651fc" providerId="ADAL" clId="{0F786251-1724-4C43-B1FC-55A8FF104D7C}" dt="2021-05-09T15:50:38.454" v="19348"/>
          <ac:spMkLst>
            <pc:docMk/>
            <pc:sldMk cId="2473232068" sldId="583"/>
            <ac:spMk id="4" creationId="{243D40CD-00E2-6C48-9CB5-B62815482275}"/>
          </ac:spMkLst>
        </pc:spChg>
        <pc:spChg chg="add mod ord">
          <ac:chgData name="Lynn Irvine" userId="279c8e93-51ef-4dc5-b8a5-ff9d60f651fc" providerId="ADAL" clId="{0F786251-1724-4C43-B1FC-55A8FF104D7C}" dt="2021-05-09T15:50:10.963" v="19341" actId="700"/>
          <ac:spMkLst>
            <pc:docMk/>
            <pc:sldMk cId="2473232068" sldId="583"/>
            <ac:spMk id="5" creationId="{0C2D4036-F6E5-4625-B3F6-1A1CC0CA0D69}"/>
          </ac:spMkLst>
        </pc:spChg>
        <pc:spChg chg="add del mod ord">
          <ac:chgData name="Lynn Irvine" userId="279c8e93-51ef-4dc5-b8a5-ff9d60f651fc" providerId="ADAL" clId="{0F786251-1724-4C43-B1FC-55A8FF104D7C}" dt="2021-05-09T15:50:10.963" v="19341" actId="700"/>
          <ac:spMkLst>
            <pc:docMk/>
            <pc:sldMk cId="2473232068" sldId="583"/>
            <ac:spMk id="6" creationId="{D07F9D20-5164-4501-BE35-608B4964AC54}"/>
          </ac:spMkLst>
        </pc:spChg>
        <pc:spChg chg="add mod ord">
          <ac:chgData name="Lynn Irvine" userId="279c8e93-51ef-4dc5-b8a5-ff9d60f651fc" providerId="ADAL" clId="{0F786251-1724-4C43-B1FC-55A8FF104D7C}" dt="2021-05-09T15:50:51.335" v="19357" actId="1076"/>
          <ac:spMkLst>
            <pc:docMk/>
            <pc:sldMk cId="2473232068" sldId="583"/>
            <ac:spMk id="7" creationId="{4A3F6CCE-7804-4779-8528-A0D914C0AAAA}"/>
          </ac:spMkLst>
        </pc:spChg>
        <pc:graphicFrameChg chg="mod">
          <ac:chgData name="Lynn Irvine" userId="279c8e93-51ef-4dc5-b8a5-ff9d60f651fc" providerId="ADAL" clId="{0F786251-1724-4C43-B1FC-55A8FF104D7C}" dt="2021-05-09T15:50:10.971" v="19342" actId="27636"/>
          <ac:graphicFrameMkLst>
            <pc:docMk/>
            <pc:sldMk cId="2473232068" sldId="583"/>
            <ac:graphicFrameMk id="2" creationId="{A85B2835-5B7D-8140-8E73-5A89509AB715}"/>
          </ac:graphicFrameMkLst>
        </pc:graphicFrameChg>
        <pc:picChg chg="mod">
          <ac:chgData name="Lynn Irvine" userId="279c8e93-51ef-4dc5-b8a5-ff9d60f651fc" providerId="ADAL" clId="{0F786251-1724-4C43-B1FC-55A8FF104D7C}" dt="2021-05-09T15:46:30.065" v="19269" actId="962"/>
          <ac:picMkLst>
            <pc:docMk/>
            <pc:sldMk cId="2473232068" sldId="583"/>
            <ac:picMk id="15" creationId="{00000000-0000-0000-0000-000000000000}"/>
          </ac:picMkLst>
        </pc:picChg>
      </pc:sldChg>
      <pc:sldChg chg="delSp modSp del mod modNotesTx">
        <pc:chgData name="Lynn Irvine" userId="279c8e93-51ef-4dc5-b8a5-ff9d60f651fc" providerId="ADAL" clId="{0F786251-1724-4C43-B1FC-55A8FF104D7C}" dt="2021-05-09T13:48:46.500" v="10730" actId="2696"/>
        <pc:sldMkLst>
          <pc:docMk/>
          <pc:sldMk cId="3461849501" sldId="585"/>
        </pc:sldMkLst>
        <pc:spChg chg="mod">
          <ac:chgData name="Lynn Irvine" userId="279c8e93-51ef-4dc5-b8a5-ff9d60f651fc" providerId="ADAL" clId="{0F786251-1724-4C43-B1FC-55A8FF104D7C}" dt="2021-04-25T12:34:32.383" v="5480" actId="20577"/>
          <ac:spMkLst>
            <pc:docMk/>
            <pc:sldMk cId="3461849501" sldId="585"/>
            <ac:spMk id="10" creationId="{200C0AC0-E412-4462-AC90-C92200739AB1}"/>
          </ac:spMkLst>
        </pc:spChg>
        <pc:spChg chg="mod">
          <ac:chgData name="Lynn Irvine" userId="279c8e93-51ef-4dc5-b8a5-ff9d60f651fc" providerId="ADAL" clId="{0F786251-1724-4C43-B1FC-55A8FF104D7C}" dt="2021-04-25T11:43:37.326" v="4249" actId="1076"/>
          <ac:spMkLst>
            <pc:docMk/>
            <pc:sldMk cId="3461849501" sldId="585"/>
            <ac:spMk id="18" creationId="{50237ED0-AAFB-4570-9EC8-9080D9D376D9}"/>
          </ac:spMkLst>
        </pc:spChg>
        <pc:picChg chg="mod">
          <ac:chgData name="Lynn Irvine" userId="279c8e93-51ef-4dc5-b8a5-ff9d60f651fc" providerId="ADAL" clId="{0F786251-1724-4C43-B1FC-55A8FF104D7C}" dt="2021-04-25T11:42:39.815" v="4242" actId="1076"/>
          <ac:picMkLst>
            <pc:docMk/>
            <pc:sldMk cId="3461849501" sldId="585"/>
            <ac:picMk id="4" creationId="{00000000-0000-0000-0000-000000000000}"/>
          </ac:picMkLst>
        </pc:picChg>
        <pc:picChg chg="mod">
          <ac:chgData name="Lynn Irvine" userId="279c8e93-51ef-4dc5-b8a5-ff9d60f651fc" providerId="ADAL" clId="{0F786251-1724-4C43-B1FC-55A8FF104D7C}" dt="2021-04-25T11:42:31.279" v="4240" actId="1076"/>
          <ac:picMkLst>
            <pc:docMk/>
            <pc:sldMk cId="3461849501" sldId="585"/>
            <ac:picMk id="8" creationId="{00000000-0000-0000-0000-000000000000}"/>
          </ac:picMkLst>
        </pc:picChg>
        <pc:picChg chg="mod">
          <ac:chgData name="Lynn Irvine" userId="279c8e93-51ef-4dc5-b8a5-ff9d60f651fc" providerId="ADAL" clId="{0F786251-1724-4C43-B1FC-55A8FF104D7C}" dt="2021-04-25T11:42:28.263" v="4239" actId="1076"/>
          <ac:picMkLst>
            <pc:docMk/>
            <pc:sldMk cId="3461849501" sldId="585"/>
            <ac:picMk id="9" creationId="{00000000-0000-0000-0000-000000000000}"/>
          </ac:picMkLst>
        </pc:picChg>
        <pc:picChg chg="del mod">
          <ac:chgData name="Lynn Irvine" userId="279c8e93-51ef-4dc5-b8a5-ff9d60f651fc" providerId="ADAL" clId="{0F786251-1724-4C43-B1FC-55A8FF104D7C}" dt="2021-05-09T13:45:45.543" v="10699" actId="21"/>
          <ac:picMkLst>
            <pc:docMk/>
            <pc:sldMk cId="3461849501" sldId="585"/>
            <ac:picMk id="14" creationId="{5FC11E4B-F632-49CF-91F1-5E3A01F69326}"/>
          </ac:picMkLst>
        </pc:picChg>
        <pc:picChg chg="mod">
          <ac:chgData name="Lynn Irvine" userId="279c8e93-51ef-4dc5-b8a5-ff9d60f651fc" providerId="ADAL" clId="{0F786251-1724-4C43-B1FC-55A8FF104D7C}" dt="2021-04-25T11:42:34.355" v="4241" actId="1076"/>
          <ac:picMkLst>
            <pc:docMk/>
            <pc:sldMk cId="3461849501" sldId="585"/>
            <ac:picMk id="2050" creationId="{00000000-0000-0000-0000-000000000000}"/>
          </ac:picMkLst>
        </pc:picChg>
      </pc:sldChg>
      <pc:sldChg chg="addSp delSp modSp del mod ord">
        <pc:chgData name="Lynn Irvine" userId="279c8e93-51ef-4dc5-b8a5-ff9d60f651fc" providerId="ADAL" clId="{0F786251-1724-4C43-B1FC-55A8FF104D7C}" dt="2021-05-09T15:26:51.526" v="15850" actId="2696"/>
        <pc:sldMkLst>
          <pc:docMk/>
          <pc:sldMk cId="109192176" sldId="586"/>
        </pc:sldMkLst>
        <pc:spChg chg="mod">
          <ac:chgData name="Lynn Irvine" userId="279c8e93-51ef-4dc5-b8a5-ff9d60f651fc" providerId="ADAL" clId="{0F786251-1724-4C43-B1FC-55A8FF104D7C}" dt="2021-04-25T15:15:12.331" v="8857" actId="20577"/>
          <ac:spMkLst>
            <pc:docMk/>
            <pc:sldMk cId="109192176" sldId="586"/>
            <ac:spMk id="6" creationId="{00000000-0000-0000-0000-000000000000}"/>
          </ac:spMkLst>
        </pc:spChg>
        <pc:spChg chg="mod">
          <ac:chgData name="Lynn Irvine" userId="279c8e93-51ef-4dc5-b8a5-ff9d60f651fc" providerId="ADAL" clId="{0F786251-1724-4C43-B1FC-55A8FF104D7C}" dt="2021-04-25T15:15:07.544" v="8856" actId="20577"/>
          <ac:spMkLst>
            <pc:docMk/>
            <pc:sldMk cId="109192176" sldId="586"/>
            <ac:spMk id="10" creationId="{D2D8D4FA-C92E-4ACF-AFE5-CB930F9424A3}"/>
          </ac:spMkLst>
        </pc:spChg>
        <pc:picChg chg="del">
          <ac:chgData name="Lynn Irvine" userId="279c8e93-51ef-4dc5-b8a5-ff9d60f651fc" providerId="ADAL" clId="{0F786251-1724-4C43-B1FC-55A8FF104D7C}" dt="2021-04-25T15:01:56.932" v="8123" actId="478"/>
          <ac:picMkLst>
            <pc:docMk/>
            <pc:sldMk cId="109192176" sldId="586"/>
            <ac:picMk id="3" creationId="{B9DA7951-5AEA-4FF8-B748-DFC9A19A21F3}"/>
          </ac:picMkLst>
        </pc:picChg>
        <pc:picChg chg="add mod">
          <ac:chgData name="Lynn Irvine" userId="279c8e93-51ef-4dc5-b8a5-ff9d60f651fc" providerId="ADAL" clId="{0F786251-1724-4C43-B1FC-55A8FF104D7C}" dt="2021-04-25T15:02:04.260" v="8126" actId="1076"/>
          <ac:picMkLst>
            <pc:docMk/>
            <pc:sldMk cId="109192176" sldId="586"/>
            <ac:picMk id="5" creationId="{F34A0BB1-DDFD-4450-AA0A-A1922545773C}"/>
          </ac:picMkLst>
        </pc:picChg>
        <pc:picChg chg="add mod">
          <ac:chgData name="Lynn Irvine" userId="279c8e93-51ef-4dc5-b8a5-ff9d60f651fc" providerId="ADAL" clId="{0F786251-1724-4C43-B1FC-55A8FF104D7C}" dt="2021-04-25T15:04:30.099" v="8363" actId="14100"/>
          <ac:picMkLst>
            <pc:docMk/>
            <pc:sldMk cId="109192176" sldId="586"/>
            <ac:picMk id="11" creationId="{F5816097-7E8E-4267-80D0-F5B0F334E606}"/>
          </ac:picMkLst>
        </pc:picChg>
        <pc:picChg chg="del">
          <ac:chgData name="Lynn Irvine" userId="279c8e93-51ef-4dc5-b8a5-ff9d60f651fc" providerId="ADAL" clId="{0F786251-1724-4C43-B1FC-55A8FF104D7C}" dt="2021-04-25T15:02:07.021" v="8127" actId="478"/>
          <ac:picMkLst>
            <pc:docMk/>
            <pc:sldMk cId="109192176" sldId="586"/>
            <ac:picMk id="14" creationId="{87F5C4E4-54CE-45C2-B197-9BED066D8497}"/>
          </ac:picMkLst>
        </pc:picChg>
      </pc:sldChg>
      <pc:sldChg chg="del ord">
        <pc:chgData name="Lynn Irvine" userId="279c8e93-51ef-4dc5-b8a5-ff9d60f651fc" providerId="ADAL" clId="{0F786251-1724-4C43-B1FC-55A8FF104D7C}" dt="2021-04-25T15:15:16.128" v="8858" actId="2696"/>
        <pc:sldMkLst>
          <pc:docMk/>
          <pc:sldMk cId="2600516537" sldId="587"/>
        </pc:sldMkLst>
      </pc:sldChg>
      <pc:sldChg chg="del">
        <pc:chgData name="Lynn Irvine" userId="279c8e93-51ef-4dc5-b8a5-ff9d60f651fc" providerId="ADAL" clId="{0F786251-1724-4C43-B1FC-55A8FF104D7C}" dt="2021-04-25T14:02:38.357" v="6677" actId="2696"/>
        <pc:sldMkLst>
          <pc:docMk/>
          <pc:sldMk cId="2616227588" sldId="588"/>
        </pc:sldMkLst>
      </pc:sldChg>
      <pc:sldChg chg="del">
        <pc:chgData name="Lynn Irvine" userId="279c8e93-51ef-4dc5-b8a5-ff9d60f651fc" providerId="ADAL" clId="{0F786251-1724-4C43-B1FC-55A8FF104D7C}" dt="2021-04-25T14:04:21.797" v="6685" actId="2696"/>
        <pc:sldMkLst>
          <pc:docMk/>
          <pc:sldMk cId="3749283272" sldId="589"/>
        </pc:sldMkLst>
      </pc:sldChg>
      <pc:sldChg chg="del">
        <pc:chgData name="Lynn Irvine" userId="279c8e93-51ef-4dc5-b8a5-ff9d60f651fc" providerId="ADAL" clId="{0F786251-1724-4C43-B1FC-55A8FF104D7C}" dt="2021-04-25T14:02:46.261" v="6678" actId="2696"/>
        <pc:sldMkLst>
          <pc:docMk/>
          <pc:sldMk cId="3715487797" sldId="590"/>
        </pc:sldMkLst>
      </pc:sldChg>
      <pc:sldChg chg="del">
        <pc:chgData name="Lynn Irvine" userId="279c8e93-51ef-4dc5-b8a5-ff9d60f651fc" providerId="ADAL" clId="{0F786251-1724-4C43-B1FC-55A8FF104D7C}" dt="2021-04-25T14:02:57.011" v="6680" actId="2696"/>
        <pc:sldMkLst>
          <pc:docMk/>
          <pc:sldMk cId="328327720" sldId="591"/>
        </pc:sldMkLst>
      </pc:sldChg>
      <pc:sldChg chg="del">
        <pc:chgData name="Lynn Irvine" userId="279c8e93-51ef-4dc5-b8a5-ff9d60f651fc" providerId="ADAL" clId="{0F786251-1724-4C43-B1FC-55A8FF104D7C}" dt="2021-04-25T14:05:00.230" v="6692" actId="2696"/>
        <pc:sldMkLst>
          <pc:docMk/>
          <pc:sldMk cId="1769400260" sldId="592"/>
        </pc:sldMkLst>
      </pc:sldChg>
      <pc:sldChg chg="del">
        <pc:chgData name="Lynn Irvine" userId="279c8e93-51ef-4dc5-b8a5-ff9d60f651fc" providerId="ADAL" clId="{0F786251-1724-4C43-B1FC-55A8FF104D7C}" dt="2021-04-25T14:02:51.190" v="6679" actId="2696"/>
        <pc:sldMkLst>
          <pc:docMk/>
          <pc:sldMk cId="3678636245" sldId="593"/>
        </pc:sldMkLst>
      </pc:sldChg>
      <pc:sldChg chg="del">
        <pc:chgData name="Lynn Irvine" userId="279c8e93-51ef-4dc5-b8a5-ff9d60f651fc" providerId="ADAL" clId="{0F786251-1724-4C43-B1FC-55A8FF104D7C}" dt="2021-04-22T21:01:43.571" v="2040" actId="2696"/>
        <pc:sldMkLst>
          <pc:docMk/>
          <pc:sldMk cId="2033229208" sldId="594"/>
        </pc:sldMkLst>
      </pc:sldChg>
      <pc:sldChg chg="modSp del mod modAnim">
        <pc:chgData name="Lynn Irvine" userId="279c8e93-51ef-4dc5-b8a5-ff9d60f651fc" providerId="ADAL" clId="{0F786251-1724-4C43-B1FC-55A8FF104D7C}" dt="2021-05-09T14:27:06.684" v="12119" actId="2696"/>
        <pc:sldMkLst>
          <pc:docMk/>
          <pc:sldMk cId="2254335362" sldId="594"/>
        </pc:sldMkLst>
        <pc:spChg chg="mod">
          <ac:chgData name="Lynn Irvine" userId="279c8e93-51ef-4dc5-b8a5-ff9d60f651fc" providerId="ADAL" clId="{0F786251-1724-4C43-B1FC-55A8FF104D7C}" dt="2021-04-25T13:27:15.568" v="6216" actId="1076"/>
          <ac:spMkLst>
            <pc:docMk/>
            <pc:sldMk cId="2254335362" sldId="594"/>
            <ac:spMk id="6" creationId="{56D81158-CC58-4F5E-BE50-A325FC125614}"/>
          </ac:spMkLst>
        </pc:spChg>
        <pc:spChg chg="mod">
          <ac:chgData name="Lynn Irvine" userId="279c8e93-51ef-4dc5-b8a5-ff9d60f651fc" providerId="ADAL" clId="{0F786251-1724-4C43-B1FC-55A8FF104D7C}" dt="2021-05-07T10:36:57.094" v="9428" actId="255"/>
          <ac:spMkLst>
            <pc:docMk/>
            <pc:sldMk cId="2254335362" sldId="594"/>
            <ac:spMk id="10" creationId="{00000000-0000-0000-0000-000000000000}"/>
          </ac:spMkLst>
        </pc:spChg>
        <pc:graphicFrameChg chg="mod">
          <ac:chgData name="Lynn Irvine" userId="279c8e93-51ef-4dc5-b8a5-ff9d60f651fc" providerId="ADAL" clId="{0F786251-1724-4C43-B1FC-55A8FF104D7C}" dt="2021-04-25T13:26:55.225" v="6206" actId="20577"/>
          <ac:graphicFrameMkLst>
            <pc:docMk/>
            <pc:sldMk cId="2254335362" sldId="594"/>
            <ac:graphicFrameMk id="3" creationId="{FAA3AC6A-69D2-4D98-9239-59701EE27585}"/>
          </ac:graphicFrameMkLst>
        </pc:graphicFrameChg>
      </pc:sldChg>
      <pc:sldChg chg="delSp modSp add del mod ord delAnim modAnim">
        <pc:chgData name="Lynn Irvine" userId="279c8e93-51ef-4dc5-b8a5-ff9d60f651fc" providerId="ADAL" clId="{0F786251-1724-4C43-B1FC-55A8FF104D7C}" dt="2021-05-09T15:31:45.415" v="16025" actId="2696"/>
        <pc:sldMkLst>
          <pc:docMk/>
          <pc:sldMk cId="905974472" sldId="595"/>
        </pc:sldMkLst>
        <pc:spChg chg="mod">
          <ac:chgData name="Lynn Irvine" userId="279c8e93-51ef-4dc5-b8a5-ff9d60f651fc" providerId="ADAL" clId="{0F786251-1724-4C43-B1FC-55A8FF104D7C}" dt="2021-04-25T15:20:26.353" v="9177" actId="20577"/>
          <ac:spMkLst>
            <pc:docMk/>
            <pc:sldMk cId="905974472" sldId="595"/>
            <ac:spMk id="2" creationId="{2B4C065A-105E-4B48-80D6-92C797CC1E27}"/>
          </ac:spMkLst>
        </pc:spChg>
        <pc:spChg chg="mod">
          <ac:chgData name="Lynn Irvine" userId="279c8e93-51ef-4dc5-b8a5-ff9d60f651fc" providerId="ADAL" clId="{0F786251-1724-4C43-B1FC-55A8FF104D7C}" dt="2021-04-25T14:33:12.100" v="7507" actId="20577"/>
          <ac:spMkLst>
            <pc:docMk/>
            <pc:sldMk cId="905974472" sldId="595"/>
            <ac:spMk id="6" creationId="{56D81158-CC58-4F5E-BE50-A325FC125614}"/>
          </ac:spMkLst>
        </pc:spChg>
        <pc:spChg chg="del mod">
          <ac:chgData name="Lynn Irvine" userId="279c8e93-51ef-4dc5-b8a5-ff9d60f651fc" providerId="ADAL" clId="{0F786251-1724-4C43-B1FC-55A8FF104D7C}" dt="2021-04-25T14:32:51.386" v="7447" actId="478"/>
          <ac:spMkLst>
            <pc:docMk/>
            <pc:sldMk cId="905974472" sldId="595"/>
            <ac:spMk id="10" creationId="{00000000-0000-0000-0000-000000000000}"/>
          </ac:spMkLst>
        </pc:spChg>
        <pc:spChg chg="del">
          <ac:chgData name="Lynn Irvine" userId="279c8e93-51ef-4dc5-b8a5-ff9d60f651fc" providerId="ADAL" clId="{0F786251-1724-4C43-B1FC-55A8FF104D7C}" dt="2021-04-25T14:31:55.469" v="7315" actId="478"/>
          <ac:spMkLst>
            <pc:docMk/>
            <pc:sldMk cId="905974472" sldId="595"/>
            <ac:spMk id="11" creationId="{57F2E3A4-5855-4BFF-A70E-67998A3F6500}"/>
          </ac:spMkLst>
        </pc:spChg>
        <pc:graphicFrameChg chg="del">
          <ac:chgData name="Lynn Irvine" userId="279c8e93-51ef-4dc5-b8a5-ff9d60f651fc" providerId="ADAL" clId="{0F786251-1724-4C43-B1FC-55A8FF104D7C}" dt="2021-04-25T13:28:00.274" v="6328" actId="478"/>
          <ac:graphicFrameMkLst>
            <pc:docMk/>
            <pc:sldMk cId="905974472" sldId="595"/>
            <ac:graphicFrameMk id="3" creationId="{FAA3AC6A-69D2-4D98-9239-59701EE27585}"/>
          </ac:graphicFrameMkLst>
        </pc:graphicFrameChg>
      </pc:sldChg>
      <pc:sldChg chg="modSp add del mod">
        <pc:chgData name="Lynn Irvine" userId="279c8e93-51ef-4dc5-b8a5-ff9d60f651fc" providerId="ADAL" clId="{0F786251-1724-4C43-B1FC-55A8FF104D7C}" dt="2021-05-09T14:33:06.598" v="12494" actId="2696"/>
        <pc:sldMkLst>
          <pc:docMk/>
          <pc:sldMk cId="1202045446" sldId="596"/>
        </pc:sldMkLst>
        <pc:spChg chg="mod">
          <ac:chgData name="Lynn Irvine" userId="279c8e93-51ef-4dc5-b8a5-ff9d60f651fc" providerId="ADAL" clId="{0F786251-1724-4C43-B1FC-55A8FF104D7C}" dt="2021-04-25T14:37:47.106" v="7721" actId="20577"/>
          <ac:spMkLst>
            <pc:docMk/>
            <pc:sldMk cId="1202045446" sldId="596"/>
            <ac:spMk id="6" creationId="{00000000-0000-0000-0000-000000000000}"/>
          </ac:spMkLst>
        </pc:spChg>
        <pc:spChg chg="mod">
          <ac:chgData name="Lynn Irvine" userId="279c8e93-51ef-4dc5-b8a5-ff9d60f651fc" providerId="ADAL" clId="{0F786251-1724-4C43-B1FC-55A8FF104D7C}" dt="2021-04-25T14:37:24.001" v="7692" actId="27636"/>
          <ac:spMkLst>
            <pc:docMk/>
            <pc:sldMk cId="1202045446" sldId="596"/>
            <ac:spMk id="10" creationId="{00000000-0000-0000-0000-000000000000}"/>
          </ac:spMkLst>
        </pc:spChg>
        <pc:spChg chg="mod">
          <ac:chgData name="Lynn Irvine" userId="279c8e93-51ef-4dc5-b8a5-ff9d60f651fc" providerId="ADAL" clId="{0F786251-1724-4C43-B1FC-55A8FF104D7C}" dt="2021-04-25T14:37:33.729" v="7693" actId="255"/>
          <ac:spMkLst>
            <pc:docMk/>
            <pc:sldMk cId="1202045446" sldId="596"/>
            <ac:spMk id="11" creationId="{00000000-0000-0000-0000-000000000000}"/>
          </ac:spMkLst>
        </pc:spChg>
      </pc:sldChg>
      <pc:sldChg chg="modSp add mod">
        <pc:chgData name="Lynn Irvine" userId="279c8e93-51ef-4dc5-b8a5-ff9d60f651fc" providerId="ADAL" clId="{0F786251-1724-4C43-B1FC-55A8FF104D7C}" dt="2021-05-09T16:05:46.988" v="19597" actId="255"/>
        <pc:sldMkLst>
          <pc:docMk/>
          <pc:sldMk cId="4244171547" sldId="597"/>
        </pc:sldMkLst>
        <pc:spChg chg="mod">
          <ac:chgData name="Lynn Irvine" userId="279c8e93-51ef-4dc5-b8a5-ff9d60f651fc" providerId="ADAL" clId="{0F786251-1724-4C43-B1FC-55A8FF104D7C}" dt="2021-05-09T16:05:39.748" v="19596" actId="255"/>
          <ac:spMkLst>
            <pc:docMk/>
            <pc:sldMk cId="4244171547" sldId="597"/>
            <ac:spMk id="2" creationId="{00000000-0000-0000-0000-000000000000}"/>
          </ac:spMkLst>
        </pc:spChg>
        <pc:spChg chg="mod">
          <ac:chgData name="Lynn Irvine" userId="279c8e93-51ef-4dc5-b8a5-ff9d60f651fc" providerId="ADAL" clId="{0F786251-1724-4C43-B1FC-55A8FF104D7C}" dt="2021-05-09T16:05:46.988" v="19597" actId="255"/>
          <ac:spMkLst>
            <pc:docMk/>
            <pc:sldMk cId="4244171547" sldId="597"/>
            <ac:spMk id="3" creationId="{00000000-0000-0000-0000-000000000000}"/>
          </ac:spMkLst>
        </pc:spChg>
      </pc:sldChg>
      <pc:sldChg chg="addSp delSp modSp add mod ord modClrScheme chgLayout">
        <pc:chgData name="Lynn Irvine" userId="279c8e93-51ef-4dc5-b8a5-ff9d60f651fc" providerId="ADAL" clId="{0F786251-1724-4C43-B1FC-55A8FF104D7C}" dt="2021-05-09T15:37:22.011" v="17161" actId="962"/>
        <pc:sldMkLst>
          <pc:docMk/>
          <pc:sldMk cId="1097243814" sldId="598"/>
        </pc:sldMkLst>
        <pc:spChg chg="del mod ord">
          <ac:chgData name="Lynn Irvine" userId="279c8e93-51ef-4dc5-b8a5-ff9d60f651fc" providerId="ADAL" clId="{0F786251-1724-4C43-B1FC-55A8FF104D7C}" dt="2021-05-09T14:23:10.196" v="12082" actId="700"/>
          <ac:spMkLst>
            <pc:docMk/>
            <pc:sldMk cId="1097243814" sldId="598"/>
            <ac:spMk id="2" creationId="{BCED6D11-8D2E-DA4D-98A2-908011AD76C4}"/>
          </ac:spMkLst>
        </pc:spChg>
        <pc:spChg chg="del mod ord">
          <ac:chgData name="Lynn Irvine" userId="279c8e93-51ef-4dc5-b8a5-ff9d60f651fc" providerId="ADAL" clId="{0F786251-1724-4C43-B1FC-55A8FF104D7C}" dt="2021-05-09T14:23:10.196" v="12082" actId="700"/>
          <ac:spMkLst>
            <pc:docMk/>
            <pc:sldMk cId="1097243814" sldId="598"/>
            <ac:spMk id="3" creationId="{4013D95D-FA27-7D43-8A08-50FAA1A11DF6}"/>
          </ac:spMkLst>
        </pc:spChg>
        <pc:spChg chg="del mod ord">
          <ac:chgData name="Lynn Irvine" userId="279c8e93-51ef-4dc5-b8a5-ff9d60f651fc" providerId="ADAL" clId="{0F786251-1724-4C43-B1FC-55A8FF104D7C}" dt="2021-05-09T14:23:10.196" v="12082" actId="700"/>
          <ac:spMkLst>
            <pc:docMk/>
            <pc:sldMk cId="1097243814" sldId="598"/>
            <ac:spMk id="4" creationId="{DE58C308-46F8-B245-BCE1-912B1645A37E}"/>
          </ac:spMkLst>
        </pc:spChg>
        <pc:spChg chg="add mod ord">
          <ac:chgData name="Lynn Irvine" userId="279c8e93-51ef-4dc5-b8a5-ff9d60f651fc" providerId="ADAL" clId="{0F786251-1724-4C43-B1FC-55A8FF104D7C}" dt="2021-05-09T14:25:10.583" v="12103" actId="207"/>
          <ac:spMkLst>
            <pc:docMk/>
            <pc:sldMk cId="1097243814" sldId="598"/>
            <ac:spMk id="5" creationId="{A7E0D619-6147-4220-B5C0-4301676F4397}"/>
          </ac:spMkLst>
        </pc:spChg>
        <pc:spChg chg="add del mod ord">
          <ac:chgData name="Lynn Irvine" userId="279c8e93-51ef-4dc5-b8a5-ff9d60f651fc" providerId="ADAL" clId="{0F786251-1724-4C43-B1FC-55A8FF104D7C}" dt="2021-05-09T14:23:17.641" v="12083"/>
          <ac:spMkLst>
            <pc:docMk/>
            <pc:sldMk cId="1097243814" sldId="598"/>
            <ac:spMk id="6" creationId="{1BF92C2C-E347-4AF0-AAA7-580AB4EC6A6F}"/>
          </ac:spMkLst>
        </pc:spChg>
        <pc:spChg chg="add mod ord">
          <ac:chgData name="Lynn Irvine" userId="279c8e93-51ef-4dc5-b8a5-ff9d60f651fc" providerId="ADAL" clId="{0F786251-1724-4C43-B1FC-55A8FF104D7C}" dt="2021-05-09T14:27:41.717" v="12129" actId="12"/>
          <ac:spMkLst>
            <pc:docMk/>
            <pc:sldMk cId="1097243814" sldId="598"/>
            <ac:spMk id="7" creationId="{FD9DBBB0-A0A0-4D0A-81F8-6EB4EF0D7EC2}"/>
          </ac:spMkLst>
        </pc:spChg>
        <pc:picChg chg="add mod">
          <ac:chgData name="Lynn Irvine" userId="279c8e93-51ef-4dc5-b8a5-ff9d60f651fc" providerId="ADAL" clId="{0F786251-1724-4C43-B1FC-55A8FF104D7C}" dt="2021-05-09T15:37:22.011" v="17161" actId="962"/>
          <ac:picMkLst>
            <pc:docMk/>
            <pc:sldMk cId="1097243814" sldId="598"/>
            <ac:picMk id="8" creationId="{70A342E0-7082-43A4-A463-0D6103D794E3}"/>
          </ac:picMkLst>
        </pc:picChg>
      </pc:sldChg>
      <pc:sldChg chg="modSp add mod">
        <pc:chgData name="Lynn Irvine" userId="279c8e93-51ef-4dc5-b8a5-ff9d60f651fc" providerId="ADAL" clId="{0F786251-1724-4C43-B1FC-55A8FF104D7C}" dt="2021-05-09T13:35:42.010" v="10588" actId="20577"/>
        <pc:sldMkLst>
          <pc:docMk/>
          <pc:sldMk cId="3039843517" sldId="599"/>
        </pc:sldMkLst>
        <pc:spChg chg="mod">
          <ac:chgData name="Lynn Irvine" userId="279c8e93-51ef-4dc5-b8a5-ff9d60f651fc" providerId="ADAL" clId="{0F786251-1724-4C43-B1FC-55A8FF104D7C}" dt="2021-05-09T13:31:45.738" v="9887" actId="122"/>
          <ac:spMkLst>
            <pc:docMk/>
            <pc:sldMk cId="3039843517" sldId="599"/>
            <ac:spMk id="2" creationId="{3EBA5424-B679-554A-935B-2CF2EFD17240}"/>
          </ac:spMkLst>
        </pc:spChg>
        <pc:spChg chg="mod">
          <ac:chgData name="Lynn Irvine" userId="279c8e93-51ef-4dc5-b8a5-ff9d60f651fc" providerId="ADAL" clId="{0F786251-1724-4C43-B1FC-55A8FF104D7C}" dt="2021-05-09T13:35:42.010" v="10588" actId="20577"/>
          <ac:spMkLst>
            <pc:docMk/>
            <pc:sldMk cId="3039843517" sldId="599"/>
            <ac:spMk id="3" creationId="{32FF7AE7-790E-374F-98D3-31609964D7B4}"/>
          </ac:spMkLst>
        </pc:spChg>
      </pc:sldChg>
      <pc:sldChg chg="addSp delSp modSp add mod">
        <pc:chgData name="Lynn Irvine" userId="279c8e93-51ef-4dc5-b8a5-ff9d60f651fc" providerId="ADAL" clId="{0F786251-1724-4C43-B1FC-55A8FF104D7C}" dt="2021-05-09T15:34:51.432" v="16381" actId="962"/>
        <pc:sldMkLst>
          <pc:docMk/>
          <pc:sldMk cId="1035235603" sldId="600"/>
        </pc:sldMkLst>
        <pc:spChg chg="mod">
          <ac:chgData name="Lynn Irvine" userId="279c8e93-51ef-4dc5-b8a5-ff9d60f651fc" providerId="ADAL" clId="{0F786251-1724-4C43-B1FC-55A8FF104D7C}" dt="2021-05-09T13:47:47.155" v="10725" actId="255"/>
          <ac:spMkLst>
            <pc:docMk/>
            <pc:sldMk cId="1035235603" sldId="600"/>
            <ac:spMk id="2" creationId="{0F3F994F-097F-994C-B767-D61A26F7C02A}"/>
          </ac:spMkLst>
        </pc:spChg>
        <pc:spChg chg="del">
          <ac:chgData name="Lynn Irvine" userId="279c8e93-51ef-4dc5-b8a5-ff9d60f651fc" providerId="ADAL" clId="{0F786251-1724-4C43-B1FC-55A8FF104D7C}" dt="2021-05-09T13:46:06.061" v="10700"/>
          <ac:spMkLst>
            <pc:docMk/>
            <pc:sldMk cId="1035235603" sldId="600"/>
            <ac:spMk id="3" creationId="{B1085ABA-05C7-C642-9A95-762F3AAD856F}"/>
          </ac:spMkLst>
        </pc:spChg>
        <pc:spChg chg="mod">
          <ac:chgData name="Lynn Irvine" userId="279c8e93-51ef-4dc5-b8a5-ff9d60f651fc" providerId="ADAL" clId="{0F786251-1724-4C43-B1FC-55A8FF104D7C}" dt="2021-05-09T13:48:35.815" v="10729" actId="2711"/>
          <ac:spMkLst>
            <pc:docMk/>
            <pc:sldMk cId="1035235603" sldId="600"/>
            <ac:spMk id="4" creationId="{9C8BFDA5-F1B9-A141-B896-991B634606CD}"/>
          </ac:spMkLst>
        </pc:spChg>
        <pc:picChg chg="add mod">
          <ac:chgData name="Lynn Irvine" userId="279c8e93-51ef-4dc5-b8a5-ff9d60f651fc" providerId="ADAL" clId="{0F786251-1724-4C43-B1FC-55A8FF104D7C}" dt="2021-05-09T15:34:51.432" v="16381" actId="962"/>
          <ac:picMkLst>
            <pc:docMk/>
            <pc:sldMk cId="1035235603" sldId="600"/>
            <ac:picMk id="5" creationId="{C746F374-675E-4A1F-A285-3FB95DD1E5A3}"/>
          </ac:picMkLst>
        </pc:picChg>
      </pc:sldChg>
      <pc:sldChg chg="addSp delSp modSp add mod">
        <pc:chgData name="Lynn Irvine" userId="279c8e93-51ef-4dc5-b8a5-ff9d60f651fc" providerId="ADAL" clId="{0F786251-1724-4C43-B1FC-55A8FF104D7C}" dt="2021-05-09T15:59:49.349" v="19570" actId="13244"/>
        <pc:sldMkLst>
          <pc:docMk/>
          <pc:sldMk cId="1364419395" sldId="601"/>
        </pc:sldMkLst>
        <pc:spChg chg="mod">
          <ac:chgData name="Lynn Irvine" userId="279c8e93-51ef-4dc5-b8a5-ff9d60f651fc" providerId="ADAL" clId="{0F786251-1724-4C43-B1FC-55A8FF104D7C}" dt="2021-05-09T15:57:41.091" v="19551" actId="962"/>
          <ac:spMkLst>
            <pc:docMk/>
            <pc:sldMk cId="1364419395" sldId="601"/>
            <ac:spMk id="2" creationId="{000B5AD3-7038-CF49-8FFD-C47B2CF69910}"/>
          </ac:spMkLst>
        </pc:spChg>
        <pc:spChg chg="add del">
          <ac:chgData name="Lynn Irvine" userId="279c8e93-51ef-4dc5-b8a5-ff9d60f651fc" providerId="ADAL" clId="{0F786251-1724-4C43-B1FC-55A8FF104D7C}" dt="2021-05-09T14:14:09.375" v="11521" actId="478"/>
          <ac:spMkLst>
            <pc:docMk/>
            <pc:sldMk cId="1364419395" sldId="601"/>
            <ac:spMk id="3" creationId="{48A28638-AF48-7F4F-BC2E-57CE2BC65EB4}"/>
          </ac:spMkLst>
        </pc:spChg>
        <pc:spChg chg="mod">
          <ac:chgData name="Lynn Irvine" userId="279c8e93-51ef-4dc5-b8a5-ff9d60f651fc" providerId="ADAL" clId="{0F786251-1724-4C43-B1FC-55A8FF104D7C}" dt="2021-05-09T14:14:21.941" v="11524" actId="20577"/>
          <ac:spMkLst>
            <pc:docMk/>
            <pc:sldMk cId="1364419395" sldId="601"/>
            <ac:spMk id="4" creationId="{A2E4D72C-C5FE-B144-9A7A-3D545BCF70F0}"/>
          </ac:spMkLst>
        </pc:spChg>
        <pc:spChg chg="del">
          <ac:chgData name="Lynn Irvine" userId="279c8e93-51ef-4dc5-b8a5-ff9d60f651fc" providerId="ADAL" clId="{0F786251-1724-4C43-B1FC-55A8FF104D7C}" dt="2021-05-09T14:14:59.634" v="11527" actId="478"/>
          <ac:spMkLst>
            <pc:docMk/>
            <pc:sldMk cId="1364419395" sldId="601"/>
            <ac:spMk id="5" creationId="{05727D6D-FAC1-2A42-9F7C-71ECAB0AFAFA}"/>
          </ac:spMkLst>
        </pc:spChg>
        <pc:spChg chg="del mod">
          <ac:chgData name="Lynn Irvine" userId="279c8e93-51ef-4dc5-b8a5-ff9d60f651fc" providerId="ADAL" clId="{0F786251-1724-4C43-B1FC-55A8FF104D7C}" dt="2021-05-09T14:14:51.413" v="11525"/>
          <ac:spMkLst>
            <pc:docMk/>
            <pc:sldMk cId="1364419395" sldId="601"/>
            <ac:spMk id="6" creationId="{6029EB79-2D72-654A-97F3-D0DC7A2D4428}"/>
          </ac:spMkLst>
        </pc:spChg>
        <pc:spChg chg="add del mod">
          <ac:chgData name="Lynn Irvine" userId="279c8e93-51ef-4dc5-b8a5-ff9d60f651fc" providerId="ADAL" clId="{0F786251-1724-4C43-B1FC-55A8FF104D7C}" dt="2021-05-09T15:56:16.289" v="19392" actId="478"/>
          <ac:spMkLst>
            <pc:docMk/>
            <pc:sldMk cId="1364419395" sldId="601"/>
            <ac:spMk id="11" creationId="{65DAB550-E302-4E6D-8F66-EFFE03788AB6}"/>
          </ac:spMkLst>
        </pc:spChg>
        <pc:picChg chg="add del mod ord">
          <ac:chgData name="Lynn Irvine" userId="279c8e93-51ef-4dc5-b8a5-ff9d60f651fc" providerId="ADAL" clId="{0F786251-1724-4C43-B1FC-55A8FF104D7C}" dt="2021-05-09T15:56:13.458" v="19391" actId="21"/>
          <ac:picMkLst>
            <pc:docMk/>
            <pc:sldMk cId="1364419395" sldId="601"/>
            <ac:picMk id="7" creationId="{1A0D3ABA-233B-4F8D-8940-669473E0E5C2}"/>
          </ac:picMkLst>
        </pc:picChg>
        <pc:picChg chg="add mod">
          <ac:chgData name="Lynn Irvine" userId="279c8e93-51ef-4dc5-b8a5-ff9d60f651fc" providerId="ADAL" clId="{0F786251-1724-4C43-B1FC-55A8FF104D7C}" dt="2021-05-09T14:16:28.432" v="11753" actId="1076"/>
          <ac:picMkLst>
            <pc:docMk/>
            <pc:sldMk cId="1364419395" sldId="601"/>
            <ac:picMk id="8" creationId="{599D84EC-D3C8-43F6-8DDD-36116E727FC2}"/>
          </ac:picMkLst>
        </pc:picChg>
        <pc:picChg chg="add mod">
          <ac:chgData name="Lynn Irvine" userId="279c8e93-51ef-4dc5-b8a5-ff9d60f651fc" providerId="ADAL" clId="{0F786251-1724-4C43-B1FC-55A8FF104D7C}" dt="2021-05-09T14:16:31.498" v="11754" actId="1076"/>
          <ac:picMkLst>
            <pc:docMk/>
            <pc:sldMk cId="1364419395" sldId="601"/>
            <ac:picMk id="9" creationId="{544517D0-7B87-4C32-88FC-61FB3BFCFD1D}"/>
          </ac:picMkLst>
        </pc:picChg>
        <pc:picChg chg="add mod ord">
          <ac:chgData name="Lynn Irvine" userId="279c8e93-51ef-4dc5-b8a5-ff9d60f651fc" providerId="ADAL" clId="{0F786251-1724-4C43-B1FC-55A8FF104D7C}" dt="2021-05-09T15:59:49.349" v="19570" actId="13244"/>
          <ac:picMkLst>
            <pc:docMk/>
            <pc:sldMk cId="1364419395" sldId="601"/>
            <ac:picMk id="12" creationId="{0D6816E7-560B-4504-A78C-44964A1496A1}"/>
          </ac:picMkLst>
        </pc:picChg>
      </pc:sldChg>
      <pc:sldChg chg="addSp modSp add mod ord">
        <pc:chgData name="Lynn Irvine" userId="279c8e93-51ef-4dc5-b8a5-ff9d60f651fc" providerId="ADAL" clId="{0F786251-1724-4C43-B1FC-55A8FF104D7C}" dt="2021-05-09T13:51:21.667" v="10848" actId="20577"/>
        <pc:sldMkLst>
          <pc:docMk/>
          <pc:sldMk cId="3123057367" sldId="602"/>
        </pc:sldMkLst>
        <pc:spChg chg="mod">
          <ac:chgData name="Lynn Irvine" userId="279c8e93-51ef-4dc5-b8a5-ff9d60f651fc" providerId="ADAL" clId="{0F786251-1724-4C43-B1FC-55A8FF104D7C}" dt="2021-05-09T13:50:32.994" v="10811" actId="27636"/>
          <ac:spMkLst>
            <pc:docMk/>
            <pc:sldMk cId="3123057367" sldId="602"/>
            <ac:spMk id="2" creationId="{7752B08F-DE64-3548-B9F9-7C9165E2F8EE}"/>
          </ac:spMkLst>
        </pc:spChg>
        <pc:spChg chg="add mod">
          <ac:chgData name="Lynn Irvine" userId="279c8e93-51ef-4dc5-b8a5-ff9d60f651fc" providerId="ADAL" clId="{0F786251-1724-4C43-B1FC-55A8FF104D7C}" dt="2021-05-09T13:51:21.667" v="10848" actId="20577"/>
          <ac:spMkLst>
            <pc:docMk/>
            <pc:sldMk cId="3123057367" sldId="602"/>
            <ac:spMk id="4" creationId="{25E76024-BDA0-4CC0-9677-3AA466E0E5D9}"/>
          </ac:spMkLst>
        </pc:spChg>
      </pc:sldChg>
      <pc:sldChg chg="addSp delSp modSp add mod ord">
        <pc:chgData name="Lynn Irvine" userId="279c8e93-51ef-4dc5-b8a5-ff9d60f651fc" providerId="ADAL" clId="{0F786251-1724-4C43-B1FC-55A8FF104D7C}" dt="2021-05-09T15:55:19.003" v="19389" actId="13244"/>
        <pc:sldMkLst>
          <pc:docMk/>
          <pc:sldMk cId="3507779569" sldId="603"/>
        </pc:sldMkLst>
        <pc:spChg chg="add del mod">
          <ac:chgData name="Lynn Irvine" userId="279c8e93-51ef-4dc5-b8a5-ff9d60f651fc" providerId="ADAL" clId="{0F786251-1724-4C43-B1FC-55A8FF104D7C}" dt="2021-05-09T13:55:27.719" v="10859"/>
          <ac:spMkLst>
            <pc:docMk/>
            <pc:sldMk cId="3507779569" sldId="603"/>
            <ac:spMk id="3" creationId="{DE0D6C04-A988-4782-B890-EC9C1DB734EE}"/>
          </ac:spMkLst>
        </pc:spChg>
        <pc:spChg chg="add mod ord">
          <ac:chgData name="Lynn Irvine" userId="279c8e93-51ef-4dc5-b8a5-ff9d60f651fc" providerId="ADAL" clId="{0F786251-1724-4C43-B1FC-55A8FF104D7C}" dt="2021-05-09T15:55:19.003" v="19389" actId="13244"/>
          <ac:spMkLst>
            <pc:docMk/>
            <pc:sldMk cId="3507779569" sldId="603"/>
            <ac:spMk id="4" creationId="{B39F6745-B0DC-4F19-A7CF-45B578D039EB}"/>
          </ac:spMkLst>
        </pc:spChg>
        <pc:spChg chg="add mod ord">
          <ac:chgData name="Lynn Irvine" userId="279c8e93-51ef-4dc5-b8a5-ff9d60f651fc" providerId="ADAL" clId="{0F786251-1724-4C43-B1FC-55A8FF104D7C}" dt="2021-05-09T15:55:14.995" v="19388" actId="13244"/>
          <ac:spMkLst>
            <pc:docMk/>
            <pc:sldMk cId="3507779569" sldId="603"/>
            <ac:spMk id="5" creationId="{2569AA36-5619-4D7A-9A6C-C17C9F2ED20A}"/>
          </ac:spMkLst>
        </pc:spChg>
        <pc:picChg chg="add mod">
          <ac:chgData name="Lynn Irvine" userId="279c8e93-51ef-4dc5-b8a5-ff9d60f651fc" providerId="ADAL" clId="{0F786251-1724-4C43-B1FC-55A8FF104D7C}" dt="2021-05-09T15:49:13.051" v="19336" actId="1076"/>
          <ac:picMkLst>
            <pc:docMk/>
            <pc:sldMk cId="3507779569" sldId="603"/>
            <ac:picMk id="2" creationId="{2F4026AF-05F8-4379-977A-9BCABC80BE2F}"/>
          </ac:picMkLst>
        </pc:picChg>
      </pc:sldChg>
      <pc:sldChg chg="addSp delSp modSp add mod ord modClrScheme chgLayout">
        <pc:chgData name="Lynn Irvine" userId="279c8e93-51ef-4dc5-b8a5-ff9d60f651fc" providerId="ADAL" clId="{0F786251-1724-4C43-B1FC-55A8FF104D7C}" dt="2021-05-09T15:55:37.174" v="19390" actId="13244"/>
        <pc:sldMkLst>
          <pc:docMk/>
          <pc:sldMk cId="2594932521" sldId="604"/>
        </pc:sldMkLst>
        <pc:spChg chg="mod ord">
          <ac:chgData name="Lynn Irvine" userId="279c8e93-51ef-4dc5-b8a5-ff9d60f651fc" providerId="ADAL" clId="{0F786251-1724-4C43-B1FC-55A8FF104D7C}" dt="2021-05-09T14:19:04.671" v="12056" actId="20577"/>
          <ac:spMkLst>
            <pc:docMk/>
            <pc:sldMk cId="2594932521" sldId="604"/>
            <ac:spMk id="2" creationId="{33AE36BA-06C2-2545-A484-92D8088B02BA}"/>
          </ac:spMkLst>
        </pc:spChg>
        <pc:spChg chg="del mod">
          <ac:chgData name="Lynn Irvine" userId="279c8e93-51ef-4dc5-b8a5-ff9d60f651fc" providerId="ADAL" clId="{0F786251-1724-4C43-B1FC-55A8FF104D7C}" dt="2021-05-09T14:07:33.918" v="11411" actId="478"/>
          <ac:spMkLst>
            <pc:docMk/>
            <pc:sldMk cId="2594932521" sldId="604"/>
            <ac:spMk id="3" creationId="{D53269B6-3F54-1243-91EB-B65FBC30C3A6}"/>
          </ac:spMkLst>
        </pc:spChg>
        <pc:spChg chg="mod ord">
          <ac:chgData name="Lynn Irvine" userId="279c8e93-51ef-4dc5-b8a5-ff9d60f651fc" providerId="ADAL" clId="{0F786251-1724-4C43-B1FC-55A8FF104D7C}" dt="2021-05-09T14:08:36.955" v="11414" actId="700"/>
          <ac:spMkLst>
            <pc:docMk/>
            <pc:sldMk cId="2594932521" sldId="604"/>
            <ac:spMk id="4" creationId="{21E98BC6-3FF2-464F-86D7-9E970EDAAEA2}"/>
          </ac:spMkLst>
        </pc:spChg>
        <pc:picChg chg="add del mod">
          <ac:chgData name="Lynn Irvine" userId="279c8e93-51ef-4dc5-b8a5-ff9d60f651fc" providerId="ADAL" clId="{0F786251-1724-4C43-B1FC-55A8FF104D7C}" dt="2021-05-09T14:04:26.740" v="11342"/>
          <ac:picMkLst>
            <pc:docMk/>
            <pc:sldMk cId="2594932521" sldId="604"/>
            <ac:picMk id="5" creationId="{C22759A8-4358-45E6-BEC3-0CAFAA4CDE13}"/>
          </ac:picMkLst>
        </pc:picChg>
        <pc:picChg chg="add mod ord">
          <ac:chgData name="Lynn Irvine" userId="279c8e93-51ef-4dc5-b8a5-ff9d60f651fc" providerId="ADAL" clId="{0F786251-1724-4C43-B1FC-55A8FF104D7C}" dt="2021-05-09T15:55:37.174" v="19390" actId="13244"/>
          <ac:picMkLst>
            <pc:docMk/>
            <pc:sldMk cId="2594932521" sldId="604"/>
            <ac:picMk id="6" creationId="{F84E0490-8D91-4E44-B584-82E0DDFD47DC}"/>
          </ac:picMkLst>
        </pc:picChg>
      </pc:sldChg>
      <pc:sldChg chg="addSp modSp add mod ord">
        <pc:chgData name="Lynn Irvine" userId="279c8e93-51ef-4dc5-b8a5-ff9d60f651fc" providerId="ADAL" clId="{0F786251-1724-4C43-B1FC-55A8FF104D7C}" dt="2021-05-09T15:35:27.101" v="16541" actId="962"/>
        <pc:sldMkLst>
          <pc:docMk/>
          <pc:sldMk cId="207084358" sldId="605"/>
        </pc:sldMkLst>
        <pc:spChg chg="mod">
          <ac:chgData name="Lynn Irvine" userId="279c8e93-51ef-4dc5-b8a5-ff9d60f651fc" providerId="ADAL" clId="{0F786251-1724-4C43-B1FC-55A8FF104D7C}" dt="2021-05-09T14:01:18.010" v="11269" actId="255"/>
          <ac:spMkLst>
            <pc:docMk/>
            <pc:sldMk cId="207084358" sldId="605"/>
            <ac:spMk id="2" creationId="{0489F1E7-84A3-A349-8AEB-5A5CFDB87C9C}"/>
          </ac:spMkLst>
        </pc:spChg>
        <pc:spChg chg="mod">
          <ac:chgData name="Lynn Irvine" userId="279c8e93-51ef-4dc5-b8a5-ff9d60f651fc" providerId="ADAL" clId="{0F786251-1724-4C43-B1FC-55A8FF104D7C}" dt="2021-05-09T14:00:31.542" v="11158" actId="255"/>
          <ac:spMkLst>
            <pc:docMk/>
            <pc:sldMk cId="207084358" sldId="605"/>
            <ac:spMk id="3" creationId="{CE1D042F-868F-834F-96EA-D677E5DCBC3A}"/>
          </ac:spMkLst>
        </pc:spChg>
        <pc:picChg chg="add mod">
          <ac:chgData name="Lynn Irvine" userId="279c8e93-51ef-4dc5-b8a5-ff9d60f651fc" providerId="ADAL" clId="{0F786251-1724-4C43-B1FC-55A8FF104D7C}" dt="2021-05-09T15:35:27.101" v="16541" actId="962"/>
          <ac:picMkLst>
            <pc:docMk/>
            <pc:sldMk cId="207084358" sldId="605"/>
            <ac:picMk id="4" creationId="{F1A688DD-4615-4939-80EB-48379498F1D6}"/>
          </ac:picMkLst>
        </pc:picChg>
      </pc:sldChg>
      <pc:sldChg chg="modSp add mod ord">
        <pc:chgData name="Lynn Irvine" userId="279c8e93-51ef-4dc5-b8a5-ff9d60f651fc" providerId="ADAL" clId="{0F786251-1724-4C43-B1FC-55A8FF104D7C}" dt="2021-05-09T14:11:18.483" v="11495" actId="20577"/>
        <pc:sldMkLst>
          <pc:docMk/>
          <pc:sldMk cId="3006378702" sldId="606"/>
        </pc:sldMkLst>
        <pc:spChg chg="mod">
          <ac:chgData name="Lynn Irvine" userId="279c8e93-51ef-4dc5-b8a5-ff9d60f651fc" providerId="ADAL" clId="{0F786251-1724-4C43-B1FC-55A8FF104D7C}" dt="2021-05-09T14:11:18.483" v="11495" actId="20577"/>
          <ac:spMkLst>
            <pc:docMk/>
            <pc:sldMk cId="3006378702" sldId="606"/>
            <ac:spMk id="2" creationId="{7175F20C-468E-F742-9149-B8A5FEBC2911}"/>
          </ac:spMkLst>
        </pc:spChg>
      </pc:sldChg>
      <pc:sldChg chg="modSp add mod">
        <pc:chgData name="Lynn Irvine" userId="279c8e93-51ef-4dc5-b8a5-ff9d60f651fc" providerId="ADAL" clId="{0F786251-1724-4C43-B1FC-55A8FF104D7C}" dt="2021-05-09T13:44:44.563" v="10697" actId="20577"/>
        <pc:sldMkLst>
          <pc:docMk/>
          <pc:sldMk cId="1496568413" sldId="607"/>
        </pc:sldMkLst>
        <pc:spChg chg="mod">
          <ac:chgData name="Lynn Irvine" userId="279c8e93-51ef-4dc5-b8a5-ff9d60f651fc" providerId="ADAL" clId="{0F786251-1724-4C43-B1FC-55A8FF104D7C}" dt="2021-05-09T13:43:17.352" v="10686" actId="122"/>
          <ac:spMkLst>
            <pc:docMk/>
            <pc:sldMk cId="1496568413" sldId="607"/>
            <ac:spMk id="2" creationId="{7752B08F-DE64-3548-B9F9-7C9165E2F8EE}"/>
          </ac:spMkLst>
        </pc:spChg>
        <pc:spChg chg="mod">
          <ac:chgData name="Lynn Irvine" userId="279c8e93-51ef-4dc5-b8a5-ff9d60f651fc" providerId="ADAL" clId="{0F786251-1724-4C43-B1FC-55A8FF104D7C}" dt="2021-05-09T13:44:44.563" v="10697" actId="20577"/>
          <ac:spMkLst>
            <pc:docMk/>
            <pc:sldMk cId="1496568413" sldId="607"/>
            <ac:spMk id="4" creationId="{25E76024-BDA0-4CC0-9677-3AA466E0E5D9}"/>
          </ac:spMkLst>
        </pc:spChg>
      </pc:sldChg>
      <pc:sldChg chg="add">
        <pc:chgData name="Lynn Irvine" userId="279c8e93-51ef-4dc5-b8a5-ff9d60f651fc" providerId="ADAL" clId="{0F786251-1724-4C43-B1FC-55A8FF104D7C}" dt="2021-05-09T13:49:42.544" v="10731" actId="2890"/>
        <pc:sldMkLst>
          <pc:docMk/>
          <pc:sldMk cId="1550349536" sldId="608"/>
        </pc:sldMkLst>
      </pc:sldChg>
      <pc:sldChg chg="addSp delSp modSp add mod ord modClrScheme chgLayout">
        <pc:chgData name="Lynn Irvine" userId="279c8e93-51ef-4dc5-b8a5-ff9d60f651fc" providerId="ADAL" clId="{0F786251-1724-4C43-B1FC-55A8FF104D7C}" dt="2021-05-09T15:36:13.228" v="16765" actId="962"/>
        <pc:sldMkLst>
          <pc:docMk/>
          <pc:sldMk cId="1518396808" sldId="609"/>
        </pc:sldMkLst>
        <pc:spChg chg="del mod ord">
          <ac:chgData name="Lynn Irvine" userId="279c8e93-51ef-4dc5-b8a5-ff9d60f651fc" providerId="ADAL" clId="{0F786251-1724-4C43-B1FC-55A8FF104D7C}" dt="2021-05-09T14:21:06.646" v="12067" actId="700"/>
          <ac:spMkLst>
            <pc:docMk/>
            <pc:sldMk cId="1518396808" sldId="609"/>
            <ac:spMk id="2" creationId="{BCED6D11-8D2E-DA4D-98A2-908011AD76C4}"/>
          </ac:spMkLst>
        </pc:spChg>
        <pc:spChg chg="del mod ord">
          <ac:chgData name="Lynn Irvine" userId="279c8e93-51ef-4dc5-b8a5-ff9d60f651fc" providerId="ADAL" clId="{0F786251-1724-4C43-B1FC-55A8FF104D7C}" dt="2021-05-09T14:21:06.646" v="12067" actId="700"/>
          <ac:spMkLst>
            <pc:docMk/>
            <pc:sldMk cId="1518396808" sldId="609"/>
            <ac:spMk id="3" creationId="{4013D95D-FA27-7D43-8A08-50FAA1A11DF6}"/>
          </ac:spMkLst>
        </pc:spChg>
        <pc:spChg chg="del mod ord">
          <ac:chgData name="Lynn Irvine" userId="279c8e93-51ef-4dc5-b8a5-ff9d60f651fc" providerId="ADAL" clId="{0F786251-1724-4C43-B1FC-55A8FF104D7C}" dt="2021-05-09T14:21:06.646" v="12067" actId="700"/>
          <ac:spMkLst>
            <pc:docMk/>
            <pc:sldMk cId="1518396808" sldId="609"/>
            <ac:spMk id="4" creationId="{DE58C308-46F8-B245-BCE1-912B1645A37E}"/>
          </ac:spMkLst>
        </pc:spChg>
        <pc:spChg chg="add mod ord">
          <ac:chgData name="Lynn Irvine" userId="279c8e93-51ef-4dc5-b8a5-ff9d60f651fc" providerId="ADAL" clId="{0F786251-1724-4C43-B1FC-55A8FF104D7C}" dt="2021-05-09T14:21:55.684" v="12075" actId="255"/>
          <ac:spMkLst>
            <pc:docMk/>
            <pc:sldMk cId="1518396808" sldId="609"/>
            <ac:spMk id="5" creationId="{CED6B470-4275-461E-B32D-75753C5CF933}"/>
          </ac:spMkLst>
        </pc:spChg>
        <pc:spChg chg="add del mod ord">
          <ac:chgData name="Lynn Irvine" userId="279c8e93-51ef-4dc5-b8a5-ff9d60f651fc" providerId="ADAL" clId="{0F786251-1724-4C43-B1FC-55A8FF104D7C}" dt="2021-05-09T14:21:16.196" v="12069"/>
          <ac:spMkLst>
            <pc:docMk/>
            <pc:sldMk cId="1518396808" sldId="609"/>
            <ac:spMk id="6" creationId="{3A1C5C3E-C7E7-45AC-BBF8-B18367153BF9}"/>
          </ac:spMkLst>
        </pc:spChg>
        <pc:spChg chg="add del mod ord">
          <ac:chgData name="Lynn Irvine" userId="279c8e93-51ef-4dc5-b8a5-ff9d60f651fc" providerId="ADAL" clId="{0F786251-1724-4C43-B1FC-55A8FF104D7C}" dt="2021-05-09T14:21:23.967" v="12071"/>
          <ac:spMkLst>
            <pc:docMk/>
            <pc:sldMk cId="1518396808" sldId="609"/>
            <ac:spMk id="7" creationId="{34461F02-2392-4602-BB56-A2C1F6025E91}"/>
          </ac:spMkLst>
        </pc:spChg>
        <pc:picChg chg="add mod">
          <ac:chgData name="Lynn Irvine" userId="279c8e93-51ef-4dc5-b8a5-ff9d60f651fc" providerId="ADAL" clId="{0F786251-1724-4C43-B1FC-55A8FF104D7C}" dt="2021-05-09T15:35:57.403" v="16627" actId="962"/>
          <ac:picMkLst>
            <pc:docMk/>
            <pc:sldMk cId="1518396808" sldId="609"/>
            <ac:picMk id="8" creationId="{FFF80449-D649-4313-90EB-7673F41AE4E5}"/>
          </ac:picMkLst>
        </pc:picChg>
        <pc:picChg chg="add mod">
          <ac:chgData name="Lynn Irvine" userId="279c8e93-51ef-4dc5-b8a5-ff9d60f651fc" providerId="ADAL" clId="{0F786251-1724-4C43-B1FC-55A8FF104D7C}" dt="2021-05-09T15:36:13.228" v="16765" actId="962"/>
          <ac:picMkLst>
            <pc:docMk/>
            <pc:sldMk cId="1518396808" sldId="609"/>
            <ac:picMk id="9" creationId="{860B0038-6F8E-43A4-AB15-070DE8D46FC9}"/>
          </ac:picMkLst>
        </pc:picChg>
      </pc:sldChg>
      <pc:sldChg chg="add del">
        <pc:chgData name="Lynn Irvine" userId="279c8e93-51ef-4dc5-b8a5-ff9d60f651fc" providerId="ADAL" clId="{0F786251-1724-4C43-B1FC-55A8FF104D7C}" dt="2021-05-09T14:10:46.768" v="11445" actId="2696"/>
        <pc:sldMkLst>
          <pc:docMk/>
          <pc:sldMk cId="3139678726" sldId="609"/>
        </pc:sldMkLst>
      </pc:sldChg>
      <pc:sldChg chg="addSp delSp modSp add mod modClrScheme chgLayout">
        <pc:chgData name="Lynn Irvine" userId="279c8e93-51ef-4dc5-b8a5-ff9d60f651fc" providerId="ADAL" clId="{0F786251-1724-4C43-B1FC-55A8FF104D7C}" dt="2021-05-09T15:37:53.980" v="17355" actId="962"/>
        <pc:sldMkLst>
          <pc:docMk/>
          <pc:sldMk cId="3377332813" sldId="610"/>
        </pc:sldMkLst>
        <pc:spChg chg="del mod ord">
          <ac:chgData name="Lynn Irvine" userId="279c8e93-51ef-4dc5-b8a5-ff9d60f651fc" providerId="ADAL" clId="{0F786251-1724-4C43-B1FC-55A8FF104D7C}" dt="2021-05-09T14:25:38.388" v="12105" actId="700"/>
          <ac:spMkLst>
            <pc:docMk/>
            <pc:sldMk cId="3377332813" sldId="610"/>
            <ac:spMk id="2" creationId="{BCED6D11-8D2E-DA4D-98A2-908011AD76C4}"/>
          </ac:spMkLst>
        </pc:spChg>
        <pc:spChg chg="del">
          <ac:chgData name="Lynn Irvine" userId="279c8e93-51ef-4dc5-b8a5-ff9d60f651fc" providerId="ADAL" clId="{0F786251-1724-4C43-B1FC-55A8FF104D7C}" dt="2021-05-09T14:25:38.388" v="12105" actId="700"/>
          <ac:spMkLst>
            <pc:docMk/>
            <pc:sldMk cId="3377332813" sldId="610"/>
            <ac:spMk id="3" creationId="{4013D95D-FA27-7D43-8A08-50FAA1A11DF6}"/>
          </ac:spMkLst>
        </pc:spChg>
        <pc:spChg chg="del mod ord">
          <ac:chgData name="Lynn Irvine" userId="279c8e93-51ef-4dc5-b8a5-ff9d60f651fc" providerId="ADAL" clId="{0F786251-1724-4C43-B1FC-55A8FF104D7C}" dt="2021-05-09T14:25:38.388" v="12105" actId="700"/>
          <ac:spMkLst>
            <pc:docMk/>
            <pc:sldMk cId="3377332813" sldId="610"/>
            <ac:spMk id="4" creationId="{DE58C308-46F8-B245-BCE1-912B1645A37E}"/>
          </ac:spMkLst>
        </pc:spChg>
        <pc:spChg chg="add mod ord">
          <ac:chgData name="Lynn Irvine" userId="279c8e93-51ef-4dc5-b8a5-ff9d60f651fc" providerId="ADAL" clId="{0F786251-1724-4C43-B1FC-55A8FF104D7C}" dt="2021-05-09T14:25:55.109" v="12109" actId="207"/>
          <ac:spMkLst>
            <pc:docMk/>
            <pc:sldMk cId="3377332813" sldId="610"/>
            <ac:spMk id="5" creationId="{F028341B-854B-4B79-B727-4D914CC91821}"/>
          </ac:spMkLst>
        </pc:spChg>
        <pc:spChg chg="add mod ord">
          <ac:chgData name="Lynn Irvine" userId="279c8e93-51ef-4dc5-b8a5-ff9d60f651fc" providerId="ADAL" clId="{0F786251-1724-4C43-B1FC-55A8FF104D7C}" dt="2021-05-09T14:26:39.387" v="12116" actId="20577"/>
          <ac:spMkLst>
            <pc:docMk/>
            <pc:sldMk cId="3377332813" sldId="610"/>
            <ac:spMk id="6" creationId="{0E5E8421-7761-4EC3-8DAA-9614A66F5BF2}"/>
          </ac:spMkLst>
        </pc:spChg>
        <pc:picChg chg="add mod">
          <ac:chgData name="Lynn Irvine" userId="279c8e93-51ef-4dc5-b8a5-ff9d60f651fc" providerId="ADAL" clId="{0F786251-1724-4C43-B1FC-55A8FF104D7C}" dt="2021-05-09T15:37:53.980" v="17355" actId="962"/>
          <ac:picMkLst>
            <pc:docMk/>
            <pc:sldMk cId="3377332813" sldId="610"/>
            <ac:picMk id="7" creationId="{863CF42E-2F4F-4C88-8506-98228AED5F3B}"/>
          </ac:picMkLst>
        </pc:picChg>
      </pc:sldChg>
      <pc:sldChg chg="delSp modSp add mod">
        <pc:chgData name="Lynn Irvine" userId="279c8e93-51ef-4dc5-b8a5-ff9d60f651fc" providerId="ADAL" clId="{0F786251-1724-4C43-B1FC-55A8FF104D7C}" dt="2021-05-09T14:29:31.507" v="12188" actId="20577"/>
        <pc:sldMkLst>
          <pc:docMk/>
          <pc:sldMk cId="4292496134" sldId="611"/>
        </pc:sldMkLst>
        <pc:spChg chg="mod">
          <ac:chgData name="Lynn Irvine" userId="279c8e93-51ef-4dc5-b8a5-ff9d60f651fc" providerId="ADAL" clId="{0F786251-1724-4C43-B1FC-55A8FF104D7C}" dt="2021-05-09T14:28:13.047" v="12176" actId="20577"/>
          <ac:spMkLst>
            <pc:docMk/>
            <pc:sldMk cId="4292496134" sldId="611"/>
            <ac:spMk id="5" creationId="{F028341B-854B-4B79-B727-4D914CC91821}"/>
          </ac:spMkLst>
        </pc:spChg>
        <pc:spChg chg="mod">
          <ac:chgData name="Lynn Irvine" userId="279c8e93-51ef-4dc5-b8a5-ff9d60f651fc" providerId="ADAL" clId="{0F786251-1724-4C43-B1FC-55A8FF104D7C}" dt="2021-05-09T14:29:31.507" v="12188" actId="20577"/>
          <ac:spMkLst>
            <pc:docMk/>
            <pc:sldMk cId="4292496134" sldId="611"/>
            <ac:spMk id="6" creationId="{0E5E8421-7761-4EC3-8DAA-9614A66F5BF2}"/>
          </ac:spMkLst>
        </pc:spChg>
        <pc:picChg chg="del">
          <ac:chgData name="Lynn Irvine" userId="279c8e93-51ef-4dc5-b8a5-ff9d60f651fc" providerId="ADAL" clId="{0F786251-1724-4C43-B1FC-55A8FF104D7C}" dt="2021-05-09T14:28:23.001" v="12177" actId="478"/>
          <ac:picMkLst>
            <pc:docMk/>
            <pc:sldMk cId="4292496134" sldId="611"/>
            <ac:picMk id="7" creationId="{863CF42E-2F4F-4C88-8506-98228AED5F3B}"/>
          </ac:picMkLst>
        </pc:picChg>
      </pc:sldChg>
      <pc:sldChg chg="addSp delSp modSp add mod ord">
        <pc:chgData name="Lynn Irvine" userId="279c8e93-51ef-4dc5-b8a5-ff9d60f651fc" providerId="ADAL" clId="{0F786251-1724-4C43-B1FC-55A8FF104D7C}" dt="2021-05-09T15:38:31.255" v="17491" actId="962"/>
        <pc:sldMkLst>
          <pc:docMk/>
          <pc:sldMk cId="4122628581" sldId="612"/>
        </pc:sldMkLst>
        <pc:spChg chg="mod">
          <ac:chgData name="Lynn Irvine" userId="279c8e93-51ef-4dc5-b8a5-ff9d60f651fc" providerId="ADAL" clId="{0F786251-1724-4C43-B1FC-55A8FF104D7C}" dt="2021-05-09T14:33:48.999" v="12554" actId="20577"/>
          <ac:spMkLst>
            <pc:docMk/>
            <pc:sldMk cId="4122628581" sldId="612"/>
            <ac:spMk id="5" creationId="{F028341B-854B-4B79-B727-4D914CC91821}"/>
          </ac:spMkLst>
        </pc:spChg>
        <pc:spChg chg="mod">
          <ac:chgData name="Lynn Irvine" userId="279c8e93-51ef-4dc5-b8a5-ff9d60f651fc" providerId="ADAL" clId="{0F786251-1724-4C43-B1FC-55A8FF104D7C}" dt="2021-05-09T14:35:42.990" v="12569" actId="12"/>
          <ac:spMkLst>
            <pc:docMk/>
            <pc:sldMk cId="4122628581" sldId="612"/>
            <ac:spMk id="6" creationId="{0E5E8421-7761-4EC3-8DAA-9614A66F5BF2}"/>
          </ac:spMkLst>
        </pc:spChg>
        <pc:picChg chg="add del mod">
          <ac:chgData name="Lynn Irvine" userId="279c8e93-51ef-4dc5-b8a5-ff9d60f651fc" providerId="ADAL" clId="{0F786251-1724-4C43-B1FC-55A8FF104D7C}" dt="2021-05-09T14:34:31.851" v="12557" actId="21"/>
          <ac:picMkLst>
            <pc:docMk/>
            <pc:sldMk cId="4122628581" sldId="612"/>
            <ac:picMk id="2" creationId="{24A3612A-F99F-4C92-B0D4-84CB704C1DE1}"/>
          </ac:picMkLst>
        </pc:picChg>
        <pc:picChg chg="add mod">
          <ac:chgData name="Lynn Irvine" userId="279c8e93-51ef-4dc5-b8a5-ff9d60f651fc" providerId="ADAL" clId="{0F786251-1724-4C43-B1FC-55A8FF104D7C}" dt="2021-05-09T15:38:31.255" v="17491" actId="962"/>
          <ac:picMkLst>
            <pc:docMk/>
            <pc:sldMk cId="4122628581" sldId="612"/>
            <ac:picMk id="3" creationId="{55DB9A98-9695-4370-B4CC-14AE7C84C6B9}"/>
          </ac:picMkLst>
        </pc:picChg>
      </pc:sldChg>
      <pc:sldChg chg="addSp delSp modSp add mod modClrScheme chgLayout">
        <pc:chgData name="Lynn Irvine" userId="279c8e93-51ef-4dc5-b8a5-ff9d60f651fc" providerId="ADAL" clId="{0F786251-1724-4C43-B1FC-55A8FF104D7C}" dt="2021-05-09T14:32:52.800" v="12493" actId="139"/>
        <pc:sldMkLst>
          <pc:docMk/>
          <pc:sldMk cId="962678497" sldId="613"/>
        </pc:sldMkLst>
        <pc:spChg chg="add mod ord">
          <ac:chgData name="Lynn Irvine" userId="279c8e93-51ef-4dc5-b8a5-ff9d60f651fc" providerId="ADAL" clId="{0F786251-1724-4C43-B1FC-55A8FF104D7C}" dt="2021-05-09T14:32:19.865" v="12489" actId="27636"/>
          <ac:spMkLst>
            <pc:docMk/>
            <pc:sldMk cId="962678497" sldId="613"/>
            <ac:spMk id="3" creationId="{848BBE2C-C533-4E65-9673-36036FA5D384}"/>
          </ac:spMkLst>
        </pc:spChg>
        <pc:spChg chg="add mod ord">
          <ac:chgData name="Lynn Irvine" userId="279c8e93-51ef-4dc5-b8a5-ff9d60f651fc" providerId="ADAL" clId="{0F786251-1724-4C43-B1FC-55A8FF104D7C}" dt="2021-05-09T14:32:52.800" v="12493" actId="139"/>
          <ac:spMkLst>
            <pc:docMk/>
            <pc:sldMk cId="962678497" sldId="613"/>
            <ac:spMk id="4" creationId="{3F1574BB-A422-47F0-BF3B-61B044FFF582}"/>
          </ac:spMkLst>
        </pc:spChg>
        <pc:spChg chg="mod ord">
          <ac:chgData name="Lynn Irvine" userId="279c8e93-51ef-4dc5-b8a5-ff9d60f651fc" providerId="ADAL" clId="{0F786251-1724-4C43-B1FC-55A8FF104D7C}" dt="2021-05-09T14:31:45.960" v="12452" actId="20577"/>
          <ac:spMkLst>
            <pc:docMk/>
            <pc:sldMk cId="962678497" sldId="613"/>
            <ac:spMk id="5" creationId="{F028341B-854B-4B79-B727-4D914CC91821}"/>
          </ac:spMkLst>
        </pc:spChg>
        <pc:spChg chg="mod ord">
          <ac:chgData name="Lynn Irvine" userId="279c8e93-51ef-4dc5-b8a5-ff9d60f651fc" providerId="ADAL" clId="{0F786251-1724-4C43-B1FC-55A8FF104D7C}" dt="2021-05-09T14:32:04.409" v="12485" actId="255"/>
          <ac:spMkLst>
            <pc:docMk/>
            <pc:sldMk cId="962678497" sldId="613"/>
            <ac:spMk id="6" creationId="{0E5E8421-7761-4EC3-8DAA-9614A66F5BF2}"/>
          </ac:spMkLst>
        </pc:spChg>
        <pc:spChg chg="add mod ord">
          <ac:chgData name="Lynn Irvine" userId="279c8e93-51ef-4dc5-b8a5-ff9d60f651fc" providerId="ADAL" clId="{0F786251-1724-4C43-B1FC-55A8FF104D7C}" dt="2021-05-09T14:32:32.594" v="12491" actId="5793"/>
          <ac:spMkLst>
            <pc:docMk/>
            <pc:sldMk cId="962678497" sldId="613"/>
            <ac:spMk id="7" creationId="{AECB3E7F-4EA2-4E0D-81B8-599A7E7A2CDB}"/>
          </ac:spMkLst>
        </pc:spChg>
        <pc:picChg chg="del">
          <ac:chgData name="Lynn Irvine" userId="279c8e93-51ef-4dc5-b8a5-ff9d60f651fc" providerId="ADAL" clId="{0F786251-1724-4C43-B1FC-55A8FF104D7C}" dt="2021-05-09T14:31:16.927" v="12414" actId="478"/>
          <ac:picMkLst>
            <pc:docMk/>
            <pc:sldMk cId="962678497" sldId="613"/>
            <ac:picMk id="2" creationId="{24A3612A-F99F-4C92-B0D4-84CB704C1DE1}"/>
          </ac:picMkLst>
        </pc:picChg>
      </pc:sldChg>
      <pc:sldChg chg="addSp delSp modSp add mod modClrScheme chgLayout">
        <pc:chgData name="Lynn Irvine" userId="279c8e93-51ef-4dc5-b8a5-ff9d60f651fc" providerId="ADAL" clId="{0F786251-1724-4C43-B1FC-55A8FF104D7C}" dt="2021-05-09T15:58:09.031" v="19552"/>
        <pc:sldMkLst>
          <pc:docMk/>
          <pc:sldMk cId="2288077680" sldId="614"/>
        </pc:sldMkLst>
        <pc:spChg chg="add del mod ord">
          <ac:chgData name="Lynn Irvine" userId="279c8e93-51ef-4dc5-b8a5-ff9d60f651fc" providerId="ADAL" clId="{0F786251-1724-4C43-B1FC-55A8FF104D7C}" dt="2021-05-09T14:37:34.324" v="12584" actId="700"/>
          <ac:spMkLst>
            <pc:docMk/>
            <pc:sldMk cId="2288077680" sldId="614"/>
            <ac:spMk id="4" creationId="{741483EA-78F3-4645-B361-984889F999BD}"/>
          </ac:spMkLst>
        </pc:spChg>
        <pc:spChg chg="mod ord">
          <ac:chgData name="Lynn Irvine" userId="279c8e93-51ef-4dc5-b8a5-ff9d60f651fc" providerId="ADAL" clId="{0F786251-1724-4C43-B1FC-55A8FF104D7C}" dt="2021-05-09T15:07:55.520" v="14169" actId="255"/>
          <ac:spMkLst>
            <pc:docMk/>
            <pc:sldMk cId="2288077680" sldId="614"/>
            <ac:spMk id="5" creationId="{F028341B-854B-4B79-B727-4D914CC91821}"/>
          </ac:spMkLst>
        </pc:spChg>
        <pc:spChg chg="add del mod ord">
          <ac:chgData name="Lynn Irvine" userId="279c8e93-51ef-4dc5-b8a5-ff9d60f651fc" providerId="ADAL" clId="{0F786251-1724-4C43-B1FC-55A8FF104D7C}" dt="2021-05-09T15:43:19.348" v="19204" actId="478"/>
          <ac:spMkLst>
            <pc:docMk/>
            <pc:sldMk cId="2288077680" sldId="614"/>
            <ac:spMk id="6" creationId="{0E5E8421-7761-4EC3-8DAA-9614A66F5BF2}"/>
          </ac:spMkLst>
        </pc:spChg>
        <pc:spChg chg="add del mod ord">
          <ac:chgData name="Lynn Irvine" userId="279c8e93-51ef-4dc5-b8a5-ff9d60f651fc" providerId="ADAL" clId="{0F786251-1724-4C43-B1FC-55A8FF104D7C}" dt="2021-05-09T14:37:40.885" v="12585" actId="700"/>
          <ac:spMkLst>
            <pc:docMk/>
            <pc:sldMk cId="2288077680" sldId="614"/>
            <ac:spMk id="7" creationId="{509A0B32-2041-4517-B175-84AAC293B230}"/>
          </ac:spMkLst>
        </pc:spChg>
        <pc:spChg chg="add mod ord">
          <ac:chgData name="Lynn Irvine" userId="279c8e93-51ef-4dc5-b8a5-ff9d60f651fc" providerId="ADAL" clId="{0F786251-1724-4C43-B1FC-55A8FF104D7C}" dt="2021-05-09T14:44:49.068" v="13427" actId="20577"/>
          <ac:spMkLst>
            <pc:docMk/>
            <pc:sldMk cId="2288077680" sldId="614"/>
            <ac:spMk id="8" creationId="{457F619B-E286-4CC3-A260-ECDE625917FB}"/>
          </ac:spMkLst>
        </pc:spChg>
        <pc:spChg chg="add del mod">
          <ac:chgData name="Lynn Irvine" userId="279c8e93-51ef-4dc5-b8a5-ff9d60f651fc" providerId="ADAL" clId="{0F786251-1724-4C43-B1FC-55A8FF104D7C}" dt="2021-05-09T15:43:39.741" v="19207" actId="478"/>
          <ac:spMkLst>
            <pc:docMk/>
            <pc:sldMk cId="2288077680" sldId="614"/>
            <ac:spMk id="11" creationId="{34D042F3-C5B2-436A-8521-B76FD3CAC629}"/>
          </ac:spMkLst>
        </pc:spChg>
        <pc:picChg chg="add del mod">
          <ac:chgData name="Lynn Irvine" userId="279c8e93-51ef-4dc5-b8a5-ff9d60f651fc" providerId="ADAL" clId="{0F786251-1724-4C43-B1FC-55A8FF104D7C}" dt="2021-05-09T14:37:31.081" v="12583" actId="21"/>
          <ac:picMkLst>
            <pc:docMk/>
            <pc:sldMk cId="2288077680" sldId="614"/>
            <ac:picMk id="2" creationId="{2B2ED7AD-F397-4B8C-AF21-0B833B1CBE3D}"/>
          </ac:picMkLst>
        </pc:picChg>
        <pc:picChg chg="del">
          <ac:chgData name="Lynn Irvine" userId="279c8e93-51ef-4dc5-b8a5-ff9d60f651fc" providerId="ADAL" clId="{0F786251-1724-4C43-B1FC-55A8FF104D7C}" dt="2021-05-09T14:36:41.795" v="12572" actId="478"/>
          <ac:picMkLst>
            <pc:docMk/>
            <pc:sldMk cId="2288077680" sldId="614"/>
            <ac:picMk id="3" creationId="{55DB9A98-9695-4370-B4CC-14AE7C84C6B9}"/>
          </ac:picMkLst>
        </pc:picChg>
        <pc:picChg chg="add del mod ord">
          <ac:chgData name="Lynn Irvine" userId="279c8e93-51ef-4dc5-b8a5-ff9d60f651fc" providerId="ADAL" clId="{0F786251-1724-4C43-B1FC-55A8FF104D7C}" dt="2021-05-09T15:58:09.031" v="19552"/>
          <ac:picMkLst>
            <pc:docMk/>
            <pc:sldMk cId="2288077680" sldId="614"/>
            <ac:picMk id="9" creationId="{B682F220-7450-446F-B404-5BA8516C7E28}"/>
          </ac:picMkLst>
        </pc:picChg>
      </pc:sldChg>
      <pc:sldChg chg="addSp delSp modSp add del mod">
        <pc:chgData name="Lynn Irvine" userId="279c8e93-51ef-4dc5-b8a5-ff9d60f651fc" providerId="ADAL" clId="{0F786251-1724-4C43-B1FC-55A8FF104D7C}" dt="2021-05-09T15:07:45.474" v="14168" actId="2696"/>
        <pc:sldMkLst>
          <pc:docMk/>
          <pc:sldMk cId="1970045233" sldId="615"/>
        </pc:sldMkLst>
        <pc:spChg chg="mod">
          <ac:chgData name="Lynn Irvine" userId="279c8e93-51ef-4dc5-b8a5-ff9d60f651fc" providerId="ADAL" clId="{0F786251-1724-4C43-B1FC-55A8FF104D7C}" dt="2021-05-09T14:46:05.103" v="13514" actId="20577"/>
          <ac:spMkLst>
            <pc:docMk/>
            <pc:sldMk cId="1970045233" sldId="615"/>
            <ac:spMk id="5" creationId="{F028341B-854B-4B79-B727-4D914CC91821}"/>
          </ac:spMkLst>
        </pc:spChg>
        <pc:spChg chg="mod">
          <ac:chgData name="Lynn Irvine" userId="279c8e93-51ef-4dc5-b8a5-ff9d60f651fc" providerId="ADAL" clId="{0F786251-1724-4C43-B1FC-55A8FF104D7C}" dt="2021-05-09T15:07:16.661" v="14166"/>
          <ac:spMkLst>
            <pc:docMk/>
            <pc:sldMk cId="1970045233" sldId="615"/>
            <ac:spMk id="8" creationId="{457F619B-E286-4CC3-A260-ECDE625917FB}"/>
          </ac:spMkLst>
        </pc:spChg>
        <pc:picChg chg="add mod">
          <ac:chgData name="Lynn Irvine" userId="279c8e93-51ef-4dc5-b8a5-ff9d60f651fc" providerId="ADAL" clId="{0F786251-1724-4C43-B1FC-55A8FF104D7C}" dt="2021-05-09T14:45:39.816" v="13434" actId="14100"/>
          <ac:picMkLst>
            <pc:docMk/>
            <pc:sldMk cId="1970045233" sldId="615"/>
            <ac:picMk id="2" creationId="{4E679C98-9696-4B30-88D0-B15A1FEC09B9}"/>
          </ac:picMkLst>
        </pc:picChg>
        <pc:picChg chg="del">
          <ac:chgData name="Lynn Irvine" userId="279c8e93-51ef-4dc5-b8a5-ff9d60f651fc" providerId="ADAL" clId="{0F786251-1724-4C43-B1FC-55A8FF104D7C}" dt="2021-05-09T14:45:32.032" v="13430" actId="478"/>
          <ac:picMkLst>
            <pc:docMk/>
            <pc:sldMk cId="1970045233" sldId="615"/>
            <ac:picMk id="9" creationId="{B682F220-7450-446F-B404-5BA8516C7E28}"/>
          </ac:picMkLst>
        </pc:picChg>
      </pc:sldChg>
      <pc:sldChg chg="addSp delSp modSp add mod">
        <pc:chgData name="Lynn Irvine" userId="279c8e93-51ef-4dc5-b8a5-ff9d60f651fc" providerId="ADAL" clId="{0F786251-1724-4C43-B1FC-55A8FF104D7C}" dt="2021-05-09T15:59:34.861" v="19569" actId="13244"/>
        <pc:sldMkLst>
          <pc:docMk/>
          <pc:sldMk cId="235171076" sldId="616"/>
        </pc:sldMkLst>
        <pc:spChg chg="mod">
          <ac:chgData name="Lynn Irvine" userId="279c8e93-51ef-4dc5-b8a5-ff9d60f651fc" providerId="ADAL" clId="{0F786251-1724-4C43-B1FC-55A8FF104D7C}" dt="2021-05-09T15:16:27.567" v="14882" actId="20577"/>
          <ac:spMkLst>
            <pc:docMk/>
            <pc:sldMk cId="235171076" sldId="616"/>
            <ac:spMk id="5" creationId="{F028341B-854B-4B79-B727-4D914CC91821}"/>
          </ac:spMkLst>
        </pc:spChg>
        <pc:spChg chg="del">
          <ac:chgData name="Lynn Irvine" userId="279c8e93-51ef-4dc5-b8a5-ff9d60f651fc" providerId="ADAL" clId="{0F786251-1724-4C43-B1FC-55A8FF104D7C}" dt="2021-05-09T15:44:02.272" v="19212" actId="478"/>
          <ac:spMkLst>
            <pc:docMk/>
            <pc:sldMk cId="235171076" sldId="616"/>
            <ac:spMk id="6" creationId="{0E5E8421-7761-4EC3-8DAA-9614A66F5BF2}"/>
          </ac:spMkLst>
        </pc:spChg>
        <pc:spChg chg="mod">
          <ac:chgData name="Lynn Irvine" userId="279c8e93-51ef-4dc5-b8a5-ff9d60f651fc" providerId="ADAL" clId="{0F786251-1724-4C43-B1FC-55A8FF104D7C}" dt="2021-05-09T15:29:54.106" v="15951" actId="1076"/>
          <ac:spMkLst>
            <pc:docMk/>
            <pc:sldMk cId="235171076" sldId="616"/>
            <ac:spMk id="8" creationId="{457F619B-E286-4CC3-A260-ECDE625917FB}"/>
          </ac:spMkLst>
        </pc:spChg>
        <pc:spChg chg="add del mod">
          <ac:chgData name="Lynn Irvine" userId="279c8e93-51ef-4dc5-b8a5-ff9d60f651fc" providerId="ADAL" clId="{0F786251-1724-4C43-B1FC-55A8FF104D7C}" dt="2021-05-09T15:44:06.841" v="19213" actId="478"/>
          <ac:spMkLst>
            <pc:docMk/>
            <pc:sldMk cId="235171076" sldId="616"/>
            <ac:spMk id="9" creationId="{5B2797F9-F89D-4351-9102-402EA5235B6A}"/>
          </ac:spMkLst>
        </pc:spChg>
        <pc:picChg chg="del">
          <ac:chgData name="Lynn Irvine" userId="279c8e93-51ef-4dc5-b8a5-ff9d60f651fc" providerId="ADAL" clId="{0F786251-1724-4C43-B1FC-55A8FF104D7C}" dt="2021-05-09T15:06:48.222" v="14161" actId="478"/>
          <ac:picMkLst>
            <pc:docMk/>
            <pc:sldMk cId="235171076" sldId="616"/>
            <ac:picMk id="2" creationId="{4E679C98-9696-4B30-88D0-B15A1FEC09B9}"/>
          </ac:picMkLst>
        </pc:picChg>
        <pc:picChg chg="add del mod">
          <ac:chgData name="Lynn Irvine" userId="279c8e93-51ef-4dc5-b8a5-ff9d60f651fc" providerId="ADAL" clId="{0F786251-1724-4C43-B1FC-55A8FF104D7C}" dt="2021-05-09T15:16:03.674" v="14818" actId="478"/>
          <ac:picMkLst>
            <pc:docMk/>
            <pc:sldMk cId="235171076" sldId="616"/>
            <ac:picMk id="3" creationId="{6C06C507-7CB3-433D-A6BD-349136121706}"/>
          </ac:picMkLst>
        </pc:picChg>
        <pc:picChg chg="add mod ord">
          <ac:chgData name="Lynn Irvine" userId="279c8e93-51ef-4dc5-b8a5-ff9d60f651fc" providerId="ADAL" clId="{0F786251-1724-4C43-B1FC-55A8FF104D7C}" dt="2021-05-09T15:59:34.861" v="19569" actId="13244"/>
          <ac:picMkLst>
            <pc:docMk/>
            <pc:sldMk cId="235171076" sldId="616"/>
            <ac:picMk id="4" creationId="{5D77985C-AE1C-4F37-A3B9-C1A0B3545366}"/>
          </ac:picMkLst>
        </pc:picChg>
      </pc:sldChg>
      <pc:sldChg chg="addSp delSp modSp add mod ord">
        <pc:chgData name="Lynn Irvine" userId="279c8e93-51ef-4dc5-b8a5-ff9d60f651fc" providerId="ADAL" clId="{0F786251-1724-4C43-B1FC-55A8FF104D7C}" dt="2021-05-09T16:04:28.408" v="19595" actId="962"/>
        <pc:sldMkLst>
          <pc:docMk/>
          <pc:sldMk cId="3374889016" sldId="617"/>
        </pc:sldMkLst>
        <pc:spChg chg="mod ord">
          <ac:chgData name="Lynn Irvine" userId="279c8e93-51ef-4dc5-b8a5-ff9d60f651fc" providerId="ADAL" clId="{0F786251-1724-4C43-B1FC-55A8FF104D7C}" dt="2021-05-09T16:02:34.435" v="19583" actId="962"/>
          <ac:spMkLst>
            <pc:docMk/>
            <pc:sldMk cId="3374889016" sldId="617"/>
            <ac:spMk id="5" creationId="{F028341B-854B-4B79-B727-4D914CC91821}"/>
          </ac:spMkLst>
        </pc:spChg>
        <pc:spChg chg="del">
          <ac:chgData name="Lynn Irvine" userId="279c8e93-51ef-4dc5-b8a5-ff9d60f651fc" providerId="ADAL" clId="{0F786251-1724-4C43-B1FC-55A8FF104D7C}" dt="2021-05-09T15:43:45.554" v="19208" actId="478"/>
          <ac:spMkLst>
            <pc:docMk/>
            <pc:sldMk cId="3374889016" sldId="617"/>
            <ac:spMk id="6" creationId="{0E5E8421-7761-4EC3-8DAA-9614A66F5BF2}"/>
          </ac:spMkLst>
        </pc:spChg>
        <pc:spChg chg="add del mod">
          <ac:chgData name="Lynn Irvine" userId="279c8e93-51ef-4dc5-b8a5-ff9d60f651fc" providerId="ADAL" clId="{0F786251-1724-4C43-B1FC-55A8FF104D7C}" dt="2021-05-09T15:43:48.073" v="19209" actId="478"/>
          <ac:spMkLst>
            <pc:docMk/>
            <pc:sldMk cId="3374889016" sldId="617"/>
            <ac:spMk id="7" creationId="{253D07FA-CEFA-4BFD-BFC8-90A40FEEAE5D}"/>
          </ac:spMkLst>
        </pc:spChg>
        <pc:spChg chg="mod">
          <ac:chgData name="Lynn Irvine" userId="279c8e93-51ef-4dc5-b8a5-ff9d60f651fc" providerId="ADAL" clId="{0F786251-1724-4C43-B1FC-55A8FF104D7C}" dt="2021-05-09T16:02:39.038" v="19589" actId="962"/>
          <ac:spMkLst>
            <pc:docMk/>
            <pc:sldMk cId="3374889016" sldId="617"/>
            <ac:spMk id="8" creationId="{457F619B-E286-4CC3-A260-ECDE625917FB}"/>
          </ac:spMkLst>
        </pc:spChg>
        <pc:picChg chg="add mod ord">
          <ac:chgData name="Lynn Irvine" userId="279c8e93-51ef-4dc5-b8a5-ff9d60f651fc" providerId="ADAL" clId="{0F786251-1724-4C43-B1FC-55A8FF104D7C}" dt="2021-05-09T16:04:16.502" v="19594" actId="13244"/>
          <ac:picMkLst>
            <pc:docMk/>
            <pc:sldMk cId="3374889016" sldId="617"/>
            <ac:picMk id="2" creationId="{E1C50150-FD9B-49D3-8C6D-5549BAFA5B1E}"/>
          </ac:picMkLst>
        </pc:picChg>
        <pc:picChg chg="mod ord">
          <ac:chgData name="Lynn Irvine" userId="279c8e93-51ef-4dc5-b8a5-ff9d60f651fc" providerId="ADAL" clId="{0F786251-1724-4C43-B1FC-55A8FF104D7C}" dt="2021-05-09T16:04:28.408" v="19595" actId="962"/>
          <ac:picMkLst>
            <pc:docMk/>
            <pc:sldMk cId="3374889016" sldId="617"/>
            <ac:picMk id="3" creationId="{6C06C507-7CB3-433D-A6BD-349136121706}"/>
          </ac:picMkLst>
        </pc:picChg>
      </pc:sldChg>
      <pc:sldChg chg="addSp delSp modSp add mod">
        <pc:chgData name="Lynn Irvine" userId="279c8e93-51ef-4dc5-b8a5-ff9d60f651fc" providerId="ADAL" clId="{0F786251-1724-4C43-B1FC-55A8FF104D7C}" dt="2021-05-09T15:59:23.556" v="19568" actId="13244"/>
        <pc:sldMkLst>
          <pc:docMk/>
          <pc:sldMk cId="3906836238" sldId="618"/>
        </pc:sldMkLst>
        <pc:spChg chg="add del mod">
          <ac:chgData name="Lynn Irvine" userId="279c8e93-51ef-4dc5-b8a5-ff9d60f651fc" providerId="ADAL" clId="{0F786251-1724-4C43-B1FC-55A8FF104D7C}" dt="2021-05-09T15:43:57.574" v="19211" actId="478"/>
          <ac:spMkLst>
            <pc:docMk/>
            <pc:sldMk cId="3906836238" sldId="618"/>
            <ac:spMk id="4" creationId="{FFD6F0AB-57A9-45E2-BD2F-B7F58146B1F7}"/>
          </ac:spMkLst>
        </pc:spChg>
        <pc:spChg chg="del">
          <ac:chgData name="Lynn Irvine" userId="279c8e93-51ef-4dc5-b8a5-ff9d60f651fc" providerId="ADAL" clId="{0F786251-1724-4C43-B1FC-55A8FF104D7C}" dt="2021-05-09T15:43:52.699" v="19210" actId="478"/>
          <ac:spMkLst>
            <pc:docMk/>
            <pc:sldMk cId="3906836238" sldId="618"/>
            <ac:spMk id="6" creationId="{0E5E8421-7761-4EC3-8DAA-9614A66F5BF2}"/>
          </ac:spMkLst>
        </pc:spChg>
        <pc:picChg chg="mod ord">
          <ac:chgData name="Lynn Irvine" userId="279c8e93-51ef-4dc5-b8a5-ff9d60f651fc" providerId="ADAL" clId="{0F786251-1724-4C43-B1FC-55A8FF104D7C}" dt="2021-05-09T15:59:23.556" v="19568" actId="13244"/>
          <ac:picMkLst>
            <pc:docMk/>
            <pc:sldMk cId="3906836238" sldId="618"/>
            <ac:picMk id="3" creationId="{6C06C507-7CB3-433D-A6BD-349136121706}"/>
          </ac:picMkLst>
        </pc:picChg>
      </pc:sldChg>
      <pc:sldChg chg="addSp delSp modSp add mod modClrScheme chgLayout">
        <pc:chgData name="Lynn Irvine" userId="279c8e93-51ef-4dc5-b8a5-ff9d60f651fc" providerId="ADAL" clId="{0F786251-1724-4C43-B1FC-55A8FF104D7C}" dt="2021-05-09T15:53:07.325" v="19375" actId="1076"/>
        <pc:sldMkLst>
          <pc:docMk/>
          <pc:sldMk cId="1370299417" sldId="619"/>
        </pc:sldMkLst>
        <pc:spChg chg="del mod">
          <ac:chgData name="Lynn Irvine" userId="279c8e93-51ef-4dc5-b8a5-ff9d60f651fc" providerId="ADAL" clId="{0F786251-1724-4C43-B1FC-55A8FF104D7C}" dt="2021-05-09T15:53:03.261" v="19374" actId="478"/>
          <ac:spMkLst>
            <pc:docMk/>
            <pc:sldMk cId="1370299417" sldId="619"/>
            <ac:spMk id="3" creationId="{4D2B3652-47C5-5446-BB6E-C9C8A0D9D305}"/>
          </ac:spMkLst>
        </pc:spChg>
        <pc:spChg chg="del mod">
          <ac:chgData name="Lynn Irvine" userId="279c8e93-51ef-4dc5-b8a5-ff9d60f651fc" providerId="ADAL" clId="{0F786251-1724-4C43-B1FC-55A8FF104D7C}" dt="2021-05-09T15:52:43.340" v="19369" actId="478"/>
          <ac:spMkLst>
            <pc:docMk/>
            <pc:sldMk cId="1370299417" sldId="619"/>
            <ac:spMk id="4" creationId="{243D40CD-00E2-6C48-9CB5-B62815482275}"/>
          </ac:spMkLst>
        </pc:spChg>
        <pc:spChg chg="add mod ord">
          <ac:chgData name="Lynn Irvine" userId="279c8e93-51ef-4dc5-b8a5-ff9d60f651fc" providerId="ADAL" clId="{0F786251-1724-4C43-B1FC-55A8FF104D7C}" dt="2021-05-09T15:52:39.841" v="19368" actId="20577"/>
          <ac:spMkLst>
            <pc:docMk/>
            <pc:sldMk cId="1370299417" sldId="619"/>
            <ac:spMk id="5" creationId="{4C69C7D5-455E-44EC-9E98-36B7B249540D}"/>
          </ac:spMkLst>
        </pc:spChg>
        <pc:spChg chg="add mod ord">
          <ac:chgData name="Lynn Irvine" userId="279c8e93-51ef-4dc5-b8a5-ff9d60f651fc" providerId="ADAL" clId="{0F786251-1724-4C43-B1FC-55A8FF104D7C}" dt="2021-05-09T15:53:07.325" v="19375" actId="1076"/>
          <ac:spMkLst>
            <pc:docMk/>
            <pc:sldMk cId="1370299417" sldId="619"/>
            <ac:spMk id="6" creationId="{A4140F9B-4C1D-4E93-869F-8793C12F0B13}"/>
          </ac:spMkLst>
        </pc:spChg>
        <pc:graphicFrameChg chg="mod">
          <ac:chgData name="Lynn Irvine" userId="279c8e93-51ef-4dc5-b8a5-ff9d60f651fc" providerId="ADAL" clId="{0F786251-1724-4C43-B1FC-55A8FF104D7C}" dt="2021-05-09T15:47:38.320" v="19273" actId="962"/>
          <ac:graphicFrameMkLst>
            <pc:docMk/>
            <pc:sldMk cId="1370299417" sldId="619"/>
            <ac:graphicFrameMk id="2" creationId="{A85B2835-5B7D-8140-8E73-5A89509AB715}"/>
          </ac:graphicFrameMkLst>
        </pc:graphicFrameChg>
        <pc:picChg chg="mod">
          <ac:chgData name="Lynn Irvine" userId="279c8e93-51ef-4dc5-b8a5-ff9d60f651fc" providerId="ADAL" clId="{0F786251-1724-4C43-B1FC-55A8FF104D7C}" dt="2021-05-09T15:46:34.617" v="19270" actId="962"/>
          <ac:picMkLst>
            <pc:docMk/>
            <pc:sldMk cId="1370299417" sldId="619"/>
            <ac:picMk id="15" creationId="{00000000-0000-0000-0000-000000000000}"/>
          </ac:picMkLst>
        </pc:picChg>
      </pc:sldChg>
      <pc:sldChg chg="addSp delSp modSp add mod modClrScheme chgLayout">
        <pc:chgData name="Lynn Irvine" userId="279c8e93-51ef-4dc5-b8a5-ff9d60f651fc" providerId="ADAL" clId="{0F786251-1724-4C43-B1FC-55A8FF104D7C}" dt="2021-05-09T15:54:25.962" v="19387" actId="1076"/>
        <pc:sldMkLst>
          <pc:docMk/>
          <pc:sldMk cId="3854320117" sldId="620"/>
        </pc:sldMkLst>
        <pc:spChg chg="del mod">
          <ac:chgData name="Lynn Irvine" userId="279c8e93-51ef-4dc5-b8a5-ff9d60f651fc" providerId="ADAL" clId="{0F786251-1724-4C43-B1FC-55A8FF104D7C}" dt="2021-05-09T15:54:22.177" v="19386" actId="478"/>
          <ac:spMkLst>
            <pc:docMk/>
            <pc:sldMk cId="3854320117" sldId="620"/>
            <ac:spMk id="3" creationId="{4D2B3652-47C5-5446-BB6E-C9C8A0D9D305}"/>
          </ac:spMkLst>
        </pc:spChg>
        <pc:spChg chg="del mod">
          <ac:chgData name="Lynn Irvine" userId="279c8e93-51ef-4dc5-b8a5-ff9d60f651fc" providerId="ADAL" clId="{0F786251-1724-4C43-B1FC-55A8FF104D7C}" dt="2021-05-09T15:53:55.773" v="19380" actId="478"/>
          <ac:spMkLst>
            <pc:docMk/>
            <pc:sldMk cId="3854320117" sldId="620"/>
            <ac:spMk id="4" creationId="{243D40CD-00E2-6C48-9CB5-B62815482275}"/>
          </ac:spMkLst>
        </pc:spChg>
        <pc:spChg chg="add mod ord">
          <ac:chgData name="Lynn Irvine" userId="279c8e93-51ef-4dc5-b8a5-ff9d60f651fc" providerId="ADAL" clId="{0F786251-1724-4C43-B1FC-55A8FF104D7C}" dt="2021-05-09T15:53:58.083" v="19381" actId="20577"/>
          <ac:spMkLst>
            <pc:docMk/>
            <pc:sldMk cId="3854320117" sldId="620"/>
            <ac:spMk id="5" creationId="{25C5FC53-0B9E-416D-96A3-58FACB800373}"/>
          </ac:spMkLst>
        </pc:spChg>
        <pc:spChg chg="add mod ord">
          <ac:chgData name="Lynn Irvine" userId="279c8e93-51ef-4dc5-b8a5-ff9d60f651fc" providerId="ADAL" clId="{0F786251-1724-4C43-B1FC-55A8FF104D7C}" dt="2021-05-09T15:54:25.962" v="19387" actId="1076"/>
          <ac:spMkLst>
            <pc:docMk/>
            <pc:sldMk cId="3854320117" sldId="620"/>
            <ac:spMk id="6" creationId="{8B6CC234-0AD2-481E-8A38-9188A9F64025}"/>
          </ac:spMkLst>
        </pc:spChg>
        <pc:graphicFrameChg chg="mod">
          <ac:chgData name="Lynn Irvine" userId="279c8e93-51ef-4dc5-b8a5-ff9d60f651fc" providerId="ADAL" clId="{0F786251-1724-4C43-B1FC-55A8FF104D7C}" dt="2021-05-09T15:47:51.169" v="19275" actId="962"/>
          <ac:graphicFrameMkLst>
            <pc:docMk/>
            <pc:sldMk cId="3854320117" sldId="620"/>
            <ac:graphicFrameMk id="2" creationId="{A85B2835-5B7D-8140-8E73-5A89509AB715}"/>
          </ac:graphicFrameMkLst>
        </pc:graphicFrameChg>
        <pc:picChg chg="mod">
          <ac:chgData name="Lynn Irvine" userId="279c8e93-51ef-4dc5-b8a5-ff9d60f651fc" providerId="ADAL" clId="{0F786251-1724-4C43-B1FC-55A8FF104D7C}" dt="2021-05-09T15:47:44.425" v="19274" actId="962"/>
          <ac:picMkLst>
            <pc:docMk/>
            <pc:sldMk cId="3854320117" sldId="620"/>
            <ac:picMk id="15" creationId="{00000000-0000-0000-0000-000000000000}"/>
          </ac:picMkLst>
        </pc:picChg>
      </pc:sldChg>
      <pc:sldChg chg="addSp delSp modSp add mod modClrScheme chgLayout">
        <pc:chgData name="Lynn Irvine" userId="279c8e93-51ef-4dc5-b8a5-ff9d60f651fc" providerId="ADAL" clId="{0F786251-1724-4C43-B1FC-55A8FF104D7C}" dt="2021-05-09T15:48:01.625" v="19277" actId="962"/>
        <pc:sldMkLst>
          <pc:docMk/>
          <pc:sldMk cId="163979987" sldId="621"/>
        </pc:sldMkLst>
        <pc:spChg chg="del mod">
          <ac:chgData name="Lynn Irvine" userId="279c8e93-51ef-4dc5-b8a5-ff9d60f651fc" providerId="ADAL" clId="{0F786251-1724-4C43-B1FC-55A8FF104D7C}" dt="2021-05-09T15:32:16.138" v="16032"/>
          <ac:spMkLst>
            <pc:docMk/>
            <pc:sldMk cId="163979987" sldId="621"/>
            <ac:spMk id="3" creationId="{4D2B3652-47C5-5446-BB6E-C9C8A0D9D305}"/>
          </ac:spMkLst>
        </pc:spChg>
        <pc:spChg chg="del mod">
          <ac:chgData name="Lynn Irvine" userId="279c8e93-51ef-4dc5-b8a5-ff9d60f651fc" providerId="ADAL" clId="{0F786251-1724-4C43-B1FC-55A8FF104D7C}" dt="2021-05-09T15:32:16.138" v="16034"/>
          <ac:spMkLst>
            <pc:docMk/>
            <pc:sldMk cId="163979987" sldId="621"/>
            <ac:spMk id="4" creationId="{243D40CD-00E2-6C48-9CB5-B62815482275}"/>
          </ac:spMkLst>
        </pc:spChg>
        <pc:spChg chg="add mod ord">
          <ac:chgData name="Lynn Irvine" userId="279c8e93-51ef-4dc5-b8a5-ff9d60f651fc" providerId="ADAL" clId="{0F786251-1724-4C43-B1FC-55A8FF104D7C}" dt="2021-05-09T15:32:25.626" v="16074" actId="20577"/>
          <ac:spMkLst>
            <pc:docMk/>
            <pc:sldMk cId="163979987" sldId="621"/>
            <ac:spMk id="5" creationId="{92880CF9-3AA9-4AFE-A36E-47FDB5675D1A}"/>
          </ac:spMkLst>
        </pc:spChg>
        <pc:spChg chg="add mod ord">
          <ac:chgData name="Lynn Irvine" userId="279c8e93-51ef-4dc5-b8a5-ff9d60f651fc" providerId="ADAL" clId="{0F786251-1724-4C43-B1FC-55A8FF104D7C}" dt="2021-05-09T15:33:00.174" v="16081" actId="6549"/>
          <ac:spMkLst>
            <pc:docMk/>
            <pc:sldMk cId="163979987" sldId="621"/>
            <ac:spMk id="6" creationId="{364F0595-C586-4CF4-ABB4-CC960B18A5AC}"/>
          </ac:spMkLst>
        </pc:spChg>
        <pc:spChg chg="add del mod ord">
          <ac:chgData name="Lynn Irvine" userId="279c8e93-51ef-4dc5-b8a5-ff9d60f651fc" providerId="ADAL" clId="{0F786251-1724-4C43-B1FC-55A8FF104D7C}" dt="2021-05-09T15:33:10.154" v="16082"/>
          <ac:spMkLst>
            <pc:docMk/>
            <pc:sldMk cId="163979987" sldId="621"/>
            <ac:spMk id="7" creationId="{4329200B-0EA3-46F8-952B-0DD73D6ACB78}"/>
          </ac:spMkLst>
        </pc:spChg>
        <pc:graphicFrameChg chg="mod">
          <ac:chgData name="Lynn Irvine" userId="279c8e93-51ef-4dc5-b8a5-ff9d60f651fc" providerId="ADAL" clId="{0F786251-1724-4C43-B1FC-55A8FF104D7C}" dt="2021-05-09T15:48:01.625" v="19277" actId="962"/>
          <ac:graphicFrameMkLst>
            <pc:docMk/>
            <pc:sldMk cId="163979987" sldId="621"/>
            <ac:graphicFrameMk id="2" creationId="{A85B2835-5B7D-8140-8E73-5A89509AB715}"/>
          </ac:graphicFrameMkLst>
        </pc:graphicFrameChg>
        <pc:picChg chg="add mod">
          <ac:chgData name="Lynn Irvine" userId="279c8e93-51ef-4dc5-b8a5-ff9d60f651fc" providerId="ADAL" clId="{0F786251-1724-4C43-B1FC-55A8FF104D7C}" dt="2021-05-09T15:33:57.925" v="16283" actId="962"/>
          <ac:picMkLst>
            <pc:docMk/>
            <pc:sldMk cId="163979987" sldId="621"/>
            <ac:picMk id="8" creationId="{B7BAA147-EA17-46A1-87E3-FEEB2D406D9C}"/>
          </ac:picMkLst>
        </pc:picChg>
        <pc:picChg chg="mod">
          <ac:chgData name="Lynn Irvine" userId="279c8e93-51ef-4dc5-b8a5-ff9d60f651fc" providerId="ADAL" clId="{0F786251-1724-4C43-B1FC-55A8FF104D7C}" dt="2021-05-09T15:47:56.545" v="19276" actId="962"/>
          <ac:picMkLst>
            <pc:docMk/>
            <pc:sldMk cId="163979987" sldId="621"/>
            <ac:picMk id="15" creationId="{00000000-0000-0000-0000-000000000000}"/>
          </ac:picMkLst>
        </pc:picChg>
      </pc:sldChg>
      <pc:sldMasterChg chg="add addSldLayout">
        <pc:chgData name="Lynn Irvine" userId="279c8e93-51ef-4dc5-b8a5-ff9d60f651fc" providerId="ADAL" clId="{0F786251-1724-4C43-B1FC-55A8FF104D7C}" dt="2021-05-09T13:29:14.413" v="9616" actId="27028"/>
        <pc:sldMasterMkLst>
          <pc:docMk/>
          <pc:sldMasterMk cId="3635699181" sldId="2147483648"/>
        </pc:sldMasterMkLst>
        <pc:sldLayoutChg chg="add">
          <pc:chgData name="Lynn Irvine" userId="279c8e93-51ef-4dc5-b8a5-ff9d60f651fc" providerId="ADAL" clId="{0F786251-1724-4C43-B1FC-55A8FF104D7C}" dt="2021-05-09T13:28:08.654" v="9499" actId="27028"/>
          <pc:sldLayoutMkLst>
            <pc:docMk/>
            <pc:sldMasterMk cId="3635699181" sldId="2147483648"/>
            <pc:sldLayoutMk cId="1184273414" sldId="2147483649"/>
          </pc:sldLayoutMkLst>
        </pc:sldLayoutChg>
        <pc:sldLayoutChg chg="add">
          <pc:chgData name="Lynn Irvine" userId="279c8e93-51ef-4dc5-b8a5-ff9d60f651fc" providerId="ADAL" clId="{0F786251-1724-4C43-B1FC-55A8FF104D7C}" dt="2021-05-09T13:29:04.256" v="9604" actId="27028"/>
          <pc:sldLayoutMkLst>
            <pc:docMk/>
            <pc:sldMasterMk cId="3635699181" sldId="2147483648"/>
            <pc:sldLayoutMk cId="3412524663" sldId="2147483652"/>
          </pc:sldLayoutMkLst>
        </pc:sldLayoutChg>
        <pc:sldLayoutChg chg="add">
          <pc:chgData name="Lynn Irvine" userId="279c8e93-51ef-4dc5-b8a5-ff9d60f651fc" providerId="ADAL" clId="{0F786251-1724-4C43-B1FC-55A8FF104D7C}" dt="2021-05-09T13:29:05.532" v="9606" actId="27028"/>
          <pc:sldLayoutMkLst>
            <pc:docMk/>
            <pc:sldMasterMk cId="3635699181" sldId="2147483648"/>
            <pc:sldLayoutMk cId="2249408175" sldId="2147483653"/>
          </pc:sldLayoutMkLst>
        </pc:sldLayoutChg>
        <pc:sldLayoutChg chg="add">
          <pc:chgData name="Lynn Irvine" userId="279c8e93-51ef-4dc5-b8a5-ff9d60f651fc" providerId="ADAL" clId="{0F786251-1724-4C43-B1FC-55A8FF104D7C}" dt="2021-05-09T13:29:06.705" v="9608" actId="27028"/>
          <pc:sldLayoutMkLst>
            <pc:docMk/>
            <pc:sldMasterMk cId="3635699181" sldId="2147483648"/>
            <pc:sldLayoutMk cId="1101283040" sldId="2147483654"/>
          </pc:sldLayoutMkLst>
        </pc:sldLayoutChg>
        <pc:sldLayoutChg chg="add">
          <pc:chgData name="Lynn Irvine" userId="279c8e93-51ef-4dc5-b8a5-ff9d60f651fc" providerId="ADAL" clId="{0F786251-1724-4C43-B1FC-55A8FF104D7C}" dt="2021-05-09T13:29:09.736" v="9612" actId="27028"/>
          <pc:sldLayoutMkLst>
            <pc:docMk/>
            <pc:sldMasterMk cId="3635699181" sldId="2147483648"/>
            <pc:sldLayoutMk cId="2328039894" sldId="2147483656"/>
          </pc:sldLayoutMkLst>
        </pc:sldLayoutChg>
        <pc:sldLayoutChg chg="add">
          <pc:chgData name="Lynn Irvine" userId="279c8e93-51ef-4dc5-b8a5-ff9d60f651fc" providerId="ADAL" clId="{0F786251-1724-4C43-B1FC-55A8FF104D7C}" dt="2021-05-09T13:29:02.217" v="9602" actId="27028"/>
          <pc:sldLayoutMkLst>
            <pc:docMk/>
            <pc:sldMasterMk cId="3635699181" sldId="2147483648"/>
            <pc:sldLayoutMk cId="176892827" sldId="2147483683"/>
          </pc:sldLayoutMkLst>
        </pc:sldLayoutChg>
        <pc:sldLayoutChg chg="add">
          <pc:chgData name="Lynn Irvine" userId="279c8e93-51ef-4dc5-b8a5-ff9d60f651fc" providerId="ADAL" clId="{0F786251-1724-4C43-B1FC-55A8FF104D7C}" dt="2021-05-09T13:29:14.413" v="9616" actId="27028"/>
          <pc:sldLayoutMkLst>
            <pc:docMk/>
            <pc:sldMasterMk cId="3635699181" sldId="2147483648"/>
            <pc:sldLayoutMk cId="1163810323" sldId="2147483684"/>
          </pc:sldLayoutMkLst>
        </pc:sldLayoutChg>
        <pc:sldLayoutChg chg="add">
          <pc:chgData name="Lynn Irvine" userId="279c8e93-51ef-4dc5-b8a5-ff9d60f651fc" providerId="ADAL" clId="{0F786251-1724-4C43-B1FC-55A8FF104D7C}" dt="2021-05-09T13:29:12.064" v="9614" actId="27028"/>
          <pc:sldLayoutMkLst>
            <pc:docMk/>
            <pc:sldMasterMk cId="3635699181" sldId="2147483648"/>
            <pc:sldLayoutMk cId="4281515698" sldId="2147483687"/>
          </pc:sldLayoutMkLst>
        </pc:sldLayoutChg>
        <pc:sldLayoutChg chg="add">
          <pc:chgData name="Lynn Irvine" userId="279c8e93-51ef-4dc5-b8a5-ff9d60f651fc" providerId="ADAL" clId="{0F786251-1724-4C43-B1FC-55A8FF104D7C}" dt="2021-05-09T13:29:00.563" v="9600" actId="27028"/>
          <pc:sldLayoutMkLst>
            <pc:docMk/>
            <pc:sldMasterMk cId="3635699181" sldId="2147483648"/>
            <pc:sldLayoutMk cId="2810816564" sldId="2147483688"/>
          </pc:sldLayoutMkLst>
        </pc:sldLayoutChg>
      </pc:sldMasterChg>
      <pc:sldMasterChg chg="add del addSldLayout delSldLayout">
        <pc:chgData name="Lynn Irvine" userId="279c8e93-51ef-4dc5-b8a5-ff9d60f651fc" providerId="ADAL" clId="{0F786251-1724-4C43-B1FC-55A8FF104D7C}" dt="2021-05-09T14:33:06.598" v="12494" actId="2696"/>
        <pc:sldMasterMkLst>
          <pc:docMk/>
          <pc:sldMasterMk cId="1512959442" sldId="2147483866"/>
        </pc:sldMasterMkLst>
        <pc:sldLayoutChg chg="del">
          <pc:chgData name="Lynn Irvine" userId="279c8e93-51ef-4dc5-b8a5-ff9d60f651fc" providerId="ADAL" clId="{0F786251-1724-4C43-B1FC-55A8FF104D7C}" dt="2021-04-25T14:04:54.968" v="6691" actId="2696"/>
          <pc:sldLayoutMkLst>
            <pc:docMk/>
            <pc:sldMasterMk cId="1512959442" sldId="2147483866"/>
            <pc:sldLayoutMk cId="3148195667" sldId="2147483650"/>
          </pc:sldLayoutMkLst>
        </pc:sldLayoutChg>
        <pc:sldLayoutChg chg="add del">
          <pc:chgData name="Lynn Irvine" userId="279c8e93-51ef-4dc5-b8a5-ff9d60f651fc" providerId="ADAL" clId="{0F786251-1724-4C43-B1FC-55A8FF104D7C}" dt="2021-05-09T14:33:06.598" v="12494" actId="2696"/>
          <pc:sldLayoutMkLst>
            <pc:docMk/>
            <pc:sldMasterMk cId="1512959442" sldId="2147483866"/>
            <pc:sldLayoutMk cId="2089868488" sldId="2147483868"/>
          </pc:sldLayoutMkLst>
        </pc:sldLayoutChg>
      </pc:sldMasterChg>
      <pc:sldMasterChg chg="del replId delSldLayout modSldLayout">
        <pc:chgData name="Lynn Irvine" userId="279c8e93-51ef-4dc5-b8a5-ff9d60f651fc" providerId="ADAL" clId="{0F786251-1724-4C43-B1FC-55A8FF104D7C}" dt="2021-05-09T15:53:44.488" v="19376" actId="700"/>
        <pc:sldMasterMkLst>
          <pc:docMk/>
          <pc:sldMasterMk cId="0" sldId="2147483872"/>
        </pc:sldMasterMkLst>
        <pc:sldLayoutChg chg="del">
          <pc:chgData name="Lynn Irvine" userId="279c8e93-51ef-4dc5-b8a5-ff9d60f651fc" providerId="ADAL" clId="{0F786251-1724-4C43-B1FC-55A8FF104D7C}" dt="2021-05-09T15:53:44.488" v="19376" actId="700"/>
          <pc:sldLayoutMkLst>
            <pc:docMk/>
            <pc:sldMasterMk cId="0" sldId="2147483872"/>
            <pc:sldLayoutMk cId="266349182" sldId="2147483865"/>
          </pc:sldLayoutMkLst>
        </pc:sldLayoutChg>
        <pc:sldLayoutChg chg="del">
          <pc:chgData name="Lynn Irvine" userId="279c8e93-51ef-4dc5-b8a5-ff9d60f651fc" providerId="ADAL" clId="{0F786251-1724-4C43-B1FC-55A8FF104D7C}" dt="2021-05-09T15:15:08.657" v="14815" actId="2696"/>
          <pc:sldLayoutMkLst>
            <pc:docMk/>
            <pc:sldMasterMk cId="0" sldId="2147483872"/>
            <pc:sldLayoutMk cId="4182920832" sldId="2147483867"/>
          </pc:sldLayoutMkLst>
        </pc:sldLayoutChg>
        <pc:sldLayoutChg chg="del">
          <pc:chgData name="Lynn Irvine" userId="279c8e93-51ef-4dc5-b8a5-ff9d60f651fc" providerId="ADAL" clId="{0F786251-1724-4C43-B1FC-55A8FF104D7C}" dt="2021-04-25T14:05:14.357" v="6694" actId="2696"/>
          <pc:sldLayoutMkLst>
            <pc:docMk/>
            <pc:sldMasterMk cId="0" sldId="2147483872"/>
            <pc:sldLayoutMk cId="2712685898" sldId="2147483869"/>
          </pc:sldLayoutMkLst>
        </pc:sldLayoutChg>
        <pc:sldLayoutChg chg="del">
          <pc:chgData name="Lynn Irvine" userId="279c8e93-51ef-4dc5-b8a5-ff9d60f651fc" providerId="ADAL" clId="{0F786251-1724-4C43-B1FC-55A8FF104D7C}" dt="2021-05-09T15:53:44.488" v="19376" actId="700"/>
          <pc:sldLayoutMkLst>
            <pc:docMk/>
            <pc:sldMasterMk cId="0" sldId="2147483872"/>
            <pc:sldLayoutMk cId="1174781526" sldId="2147483870"/>
          </pc:sldLayoutMkLst>
        </pc:sldLayoutChg>
        <pc:sldLayoutChg chg="del replId">
          <pc:chgData name="Lynn Irvine" userId="279c8e93-51ef-4dc5-b8a5-ff9d60f651fc" providerId="ADAL" clId="{0F786251-1724-4C43-B1FC-55A8FF104D7C}" dt="2021-05-09T15:53:44.488" v="19376" actId="700"/>
          <pc:sldLayoutMkLst>
            <pc:docMk/>
            <pc:sldMasterMk cId="0" sldId="2147483872"/>
            <pc:sldLayoutMk cId="158927437" sldId="21474838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5CFD9F-B692-6F4B-9DF6-2B72348CB865}" type="datetimeFigureOut">
              <a:rPr lang="en-GB" smtClean="0"/>
              <a:t>12/11/2021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2E788E-8FCA-3A45-9F42-098CC428C249}" type="slidenum">
              <a:rPr lang="en-GB" smtClean="0"/>
              <a:t>‹#›</a:t>
            </a:fld>
            <a:endParaRPr lang="en-GB"/>
          </a:p>
        </p:txBody>
      </p:sp>
    </p:spTree>
    <p:extLst>
      <p:ext uri="{BB962C8B-B14F-4D97-AF65-F5344CB8AC3E}">
        <p14:creationId xmlns:p14="http://schemas.microsoft.com/office/powerpoint/2010/main" val="4815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76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19</a:t>
            </a:fld>
            <a:endParaRPr lang="en-US"/>
          </a:p>
        </p:txBody>
      </p:sp>
    </p:spTree>
    <p:extLst>
      <p:ext uri="{BB962C8B-B14F-4D97-AF65-F5344CB8AC3E}">
        <p14:creationId xmlns:p14="http://schemas.microsoft.com/office/powerpoint/2010/main" val="153620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23</a:t>
            </a:fld>
            <a:endParaRPr lang="en-US"/>
          </a:p>
        </p:txBody>
      </p:sp>
    </p:spTree>
    <p:extLst>
      <p:ext uri="{BB962C8B-B14F-4D97-AF65-F5344CB8AC3E}">
        <p14:creationId xmlns:p14="http://schemas.microsoft.com/office/powerpoint/2010/main" val="255124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24</a:t>
            </a:fld>
            <a:endParaRPr lang="en-US"/>
          </a:p>
        </p:txBody>
      </p:sp>
    </p:spTree>
    <p:extLst>
      <p:ext uri="{BB962C8B-B14F-4D97-AF65-F5344CB8AC3E}">
        <p14:creationId xmlns:p14="http://schemas.microsoft.com/office/powerpoint/2010/main" val="2068163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25</a:t>
            </a:fld>
            <a:endParaRPr lang="en-US"/>
          </a:p>
        </p:txBody>
      </p:sp>
    </p:spTree>
    <p:extLst>
      <p:ext uri="{BB962C8B-B14F-4D97-AF65-F5344CB8AC3E}">
        <p14:creationId xmlns:p14="http://schemas.microsoft.com/office/powerpoint/2010/main" val="113397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26</a:t>
            </a:fld>
            <a:endParaRPr lang="en-US"/>
          </a:p>
        </p:txBody>
      </p:sp>
    </p:spTree>
    <p:extLst>
      <p:ext uri="{BB962C8B-B14F-4D97-AF65-F5344CB8AC3E}">
        <p14:creationId xmlns:p14="http://schemas.microsoft.com/office/powerpoint/2010/main" val="172749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357310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300839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a:t>
            </a:fld>
            <a:endParaRPr lang="en-US"/>
          </a:p>
        </p:txBody>
      </p:sp>
    </p:spTree>
    <p:extLst>
      <p:ext uri="{BB962C8B-B14F-4D97-AF65-F5344CB8AC3E}">
        <p14:creationId xmlns:p14="http://schemas.microsoft.com/office/powerpoint/2010/main" val="124018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5</a:t>
            </a:fld>
            <a:endParaRPr lang="en-US"/>
          </a:p>
        </p:txBody>
      </p:sp>
    </p:spTree>
    <p:extLst>
      <p:ext uri="{BB962C8B-B14F-4D97-AF65-F5344CB8AC3E}">
        <p14:creationId xmlns:p14="http://schemas.microsoft.com/office/powerpoint/2010/main" val="512611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65695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8</a:t>
            </a:fld>
            <a:endParaRPr lang="en-US"/>
          </a:p>
        </p:txBody>
      </p:sp>
    </p:spTree>
    <p:extLst>
      <p:ext uri="{BB962C8B-B14F-4D97-AF65-F5344CB8AC3E}">
        <p14:creationId xmlns:p14="http://schemas.microsoft.com/office/powerpoint/2010/main" val="398085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a:p>
        </p:txBody>
      </p:sp>
    </p:spTree>
    <p:extLst>
      <p:ext uri="{BB962C8B-B14F-4D97-AF65-F5344CB8AC3E}">
        <p14:creationId xmlns:p14="http://schemas.microsoft.com/office/powerpoint/2010/main" val="396419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a:p>
        </p:txBody>
      </p:sp>
    </p:spTree>
    <p:extLst>
      <p:ext uri="{BB962C8B-B14F-4D97-AF65-F5344CB8AC3E}">
        <p14:creationId xmlns:p14="http://schemas.microsoft.com/office/powerpoint/2010/main" val="362875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6381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04850" y="1279007"/>
            <a:ext cx="8615300" cy="3699722"/>
          </a:xfrm>
          <a:prstGeom prst="rect">
            <a:avLst/>
          </a:prstGeom>
        </p:spPr>
        <p:txBody>
          <a:bodyPr/>
          <a:lstStyle>
            <a:lvl1pPr>
              <a:defRPr sz="1800">
                <a:solidFill>
                  <a:srgbClr val="003560"/>
                </a:solidFill>
                <a:latin typeface="Arial" panose="020B0604020202020204" pitchFamily="34" charset="0"/>
                <a:cs typeface="Arial" panose="020B0604020202020204" pitchFamily="34" charset="0"/>
              </a:defRPr>
            </a:lvl1pPr>
            <a:lvl2pPr>
              <a:defRPr sz="1800">
                <a:solidFill>
                  <a:srgbClr val="003560"/>
                </a:solidFill>
                <a:latin typeface="Arial" panose="020B0604020202020204" pitchFamily="34" charset="0"/>
                <a:cs typeface="Arial" panose="020B0604020202020204" pitchFamily="34" charset="0"/>
              </a:defRPr>
            </a:lvl2pPr>
            <a:lvl3pPr>
              <a:defRPr sz="1800" b="0">
                <a:solidFill>
                  <a:srgbClr val="003560"/>
                </a:solidFill>
                <a:latin typeface="Arial" panose="020B0604020202020204" pitchFamily="34" charset="0"/>
                <a:cs typeface="Arial" panose="020B0604020202020204" pitchFamily="34" charset="0"/>
              </a:defRPr>
            </a:lvl3pPr>
            <a:lvl4pPr>
              <a:defRPr sz="1800">
                <a:solidFill>
                  <a:srgbClr val="003560"/>
                </a:solidFill>
                <a:latin typeface="Arial" panose="020B0604020202020204" pitchFamily="34" charset="0"/>
                <a:cs typeface="Arial" panose="020B0604020202020204" pitchFamily="34" charset="0"/>
              </a:defRPr>
            </a:lvl4pPr>
            <a:lvl5pPr>
              <a:defRPr sz="18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42815156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6260" y="1592757"/>
            <a:ext cx="3020377" cy="1200150"/>
          </a:xfrm>
        </p:spPr>
        <p:txBody>
          <a:bodyPr anchor="t">
            <a:normAutofit/>
          </a:bodyPr>
          <a:lstStyle>
            <a:lvl1pPr algn="l">
              <a:defRPr sz="2100"/>
            </a:lvl1pPr>
          </a:lstStyle>
          <a:p>
            <a:r>
              <a:rPr lang="en-GB" dirty="0"/>
              <a:t>Click to edit Master title style</a:t>
            </a:r>
          </a:p>
        </p:txBody>
      </p:sp>
      <p:sp>
        <p:nvSpPr>
          <p:cNvPr id="4" name="Text Placeholder 3"/>
          <p:cNvSpPr>
            <a:spLocks noGrp="1"/>
          </p:cNvSpPr>
          <p:nvPr>
            <p:ph type="body" sz="half" idx="2"/>
          </p:nvPr>
        </p:nvSpPr>
        <p:spPr>
          <a:xfrm>
            <a:off x="556260" y="2950669"/>
            <a:ext cx="3022759" cy="1451072"/>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3" name="Content Placeholder 2"/>
          <p:cNvSpPr>
            <a:spLocks noGrp="1"/>
          </p:cNvSpPr>
          <p:nvPr>
            <p:ph idx="1"/>
          </p:nvPr>
        </p:nvSpPr>
        <p:spPr>
          <a:xfrm>
            <a:off x="3887391" y="740569"/>
            <a:ext cx="4629150" cy="3655219"/>
          </a:xfrm>
        </p:spPr>
        <p:txBody>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9787" y="273844"/>
            <a:ext cx="6526754" cy="994172"/>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1980127" y="273844"/>
            <a:ext cx="6535223" cy="780257"/>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628650" y="1206500"/>
            <a:ext cx="3886200" cy="34262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206500"/>
            <a:ext cx="3886200" cy="34262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14312" y="1220391"/>
            <a:ext cx="8605838" cy="34551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0" y="1274502"/>
            <a:ext cx="1839212" cy="3431800"/>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1911927" y="1279007"/>
            <a:ext cx="6908222" cy="3394593"/>
          </a:xfrm>
          <a:prstGeom prst="rect">
            <a:avLst/>
          </a:prstGeom>
        </p:spPr>
        <p:txBody>
          <a:bodyPr/>
          <a:lstStyle>
            <a:lvl1pPr>
              <a:defRPr sz="1800">
                <a:solidFill>
                  <a:srgbClr val="003560"/>
                </a:solidFill>
                <a:latin typeface="Arial" panose="020B0604020202020204" pitchFamily="34" charset="0"/>
                <a:cs typeface="Arial" panose="020B0604020202020204" pitchFamily="34" charset="0"/>
              </a:defRPr>
            </a:lvl1pPr>
            <a:lvl2pPr>
              <a:defRPr sz="1800">
                <a:solidFill>
                  <a:srgbClr val="003560"/>
                </a:solidFill>
                <a:latin typeface="Arial" panose="020B0604020202020204" pitchFamily="34" charset="0"/>
                <a:cs typeface="Arial" panose="020B0604020202020204" pitchFamily="34" charset="0"/>
              </a:defRPr>
            </a:lvl2pPr>
            <a:lvl3pPr>
              <a:defRPr sz="1800" b="0">
                <a:solidFill>
                  <a:srgbClr val="003560"/>
                </a:solidFill>
                <a:latin typeface="Arial" panose="020B0604020202020204" pitchFamily="34" charset="0"/>
                <a:cs typeface="Arial" panose="020B0604020202020204" pitchFamily="34" charset="0"/>
              </a:defRPr>
            </a:lvl3pPr>
            <a:lvl4pPr>
              <a:defRPr sz="1800">
                <a:solidFill>
                  <a:srgbClr val="003560"/>
                </a:solidFill>
                <a:latin typeface="Arial" panose="020B0604020202020204" pitchFamily="34" charset="0"/>
                <a:cs typeface="Arial" panose="020B0604020202020204" pitchFamily="34" charset="0"/>
              </a:defRPr>
            </a:lvl4pPr>
            <a:lvl5pPr>
              <a:defRPr sz="18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7814" y="1243445"/>
            <a:ext cx="4972050" cy="592282"/>
          </a:xfrm>
        </p:spPr>
        <p:txBody>
          <a:bodyPr anchor="t">
            <a:normAutofit/>
          </a:bodyPr>
          <a:lstStyle>
            <a:lvl1pPr algn="l">
              <a:defRPr sz="21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517814" y="2261647"/>
            <a:ext cx="4260273" cy="467699"/>
          </a:xfrm>
        </p:spPr>
        <p:txBody>
          <a:bodyPr>
            <a:normAutofit/>
          </a:bodyPr>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33850" y="510778"/>
            <a:ext cx="4381500" cy="757238"/>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F624FB1-CB24-4B4C-BFD4-AD276D9A4059}" type="datetimeFigureOut">
              <a:rPr lang="en-GB" smtClean="0"/>
              <a:t>12/11/2021</a:t>
            </a:fld>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4" r:id="rId1"/>
    <p:sldLayoutId id="2147483687" r:id="rId2"/>
    <p:sldLayoutId id="2147483656" r:id="rId3"/>
    <p:sldLayoutId id="2147483654" r:id="rId4"/>
    <p:sldLayoutId id="2147483653" r:id="rId5"/>
    <p:sldLayoutId id="2147483652" r:id="rId6"/>
    <p:sldLayoutId id="2147483683" r:id="rId7"/>
    <p:sldLayoutId id="2147483688" r:id="rId8"/>
    <p:sldLayoutId id="2147483649"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la.ac.uk/myglasgow/library/" TargetMode="Externa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ezproxy.lib.gla.ac.uk/10.1177/1362361307085267"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la.ac.uk/myglasgow/librar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unsplash.com/s/photos/contents?utm_source=unsplash&amp;utm_medium=referral&amp;utm_content=creditCopyText" TargetMode="External"/><Relationship Id="rId4" Type="http://schemas.openxmlformats.org/officeDocument/2006/relationships/hyperlink" Target="https://unsplash.com/@dsmacinnes?utm_source=unsplash&amp;utm_medium=referral&amp;utm_content=creditCopyTex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hyperlink" Target="https://www.gla.ac.uk/myglasgow/library/" TargetMode="External"/><Relationship Id="rId5" Type="http://schemas.openxmlformats.org/officeDocument/2006/relationships/diagramLayout" Target="../diagrams/layout1.xml"/><Relationship Id="rId10" Type="http://schemas.openxmlformats.org/officeDocument/2006/relationships/hyperlink" Target="http://endeavour.gla.ac.uk/" TargetMode="External"/><Relationship Id="rId4" Type="http://schemas.openxmlformats.org/officeDocument/2006/relationships/diagramData" Target="../diagrams/data1.xml"/><Relationship Id="rId9" Type="http://schemas.openxmlformats.org/officeDocument/2006/relationships/hyperlink" Target="https://www.gla.ac.uk/myglasgow/anywhere/desktop/"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QuickStyle" Target="../diagrams/quickStyle2.xml"/><Relationship Id="rId11" Type="http://schemas.openxmlformats.org/officeDocument/2006/relationships/hyperlink" Target="https://unsplash.com/s/photos/notebook?utm_source=unsplash&amp;utm_medium=referral&amp;utm_content=creditCopyText" TargetMode="External"/><Relationship Id="rId5" Type="http://schemas.openxmlformats.org/officeDocument/2006/relationships/diagramLayout" Target="../diagrams/layout2.xml"/><Relationship Id="rId10" Type="http://schemas.openxmlformats.org/officeDocument/2006/relationships/hyperlink" Target="https://unsplash.com/@kellysikkema?utm_source=unsplash&amp;utm_medium=referral&amp;utm_content=creditCopyText" TargetMode="External"/><Relationship Id="rId4" Type="http://schemas.openxmlformats.org/officeDocument/2006/relationships/diagramData" Target="../diagrams/data2.xml"/><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3.xml"/><Relationship Id="rId11" Type="http://schemas.openxmlformats.org/officeDocument/2006/relationships/image" Target="../media/image24.png"/><Relationship Id="rId5" Type="http://schemas.openxmlformats.org/officeDocument/2006/relationships/diagramLayout" Target="../diagrams/layout3.xml"/><Relationship Id="rId10" Type="http://schemas.openxmlformats.org/officeDocument/2006/relationships/hyperlink" Target="mailto:library@glasgow.ac.uk" TargetMode="External"/><Relationship Id="rId4" Type="http://schemas.openxmlformats.org/officeDocument/2006/relationships/diagramData" Target="../diagrams/data3.xml"/><Relationship Id="rId9" Type="http://schemas.openxmlformats.org/officeDocument/2006/relationships/hyperlink" Target="https://www.gla.ac.uk/myglasgow/library/help/collegesuppor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gla.ac.uk/myglasgow/librar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gla.ac.uk/myglasgow/library/specificsearch/databasesbyname/" TargetMode="External"/><Relationship Id="rId4" Type="http://schemas.openxmlformats.org/officeDocument/2006/relationships/hyperlink" Target="https://www.gla.ac.uk/myglasgow/library/specificsearch/databasesbysubjec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tinyurl.com/y8gpagky"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extLst>
              <a:ext uri="{FF2B5EF4-FFF2-40B4-BE49-F238E27FC236}">
                <a16:creationId xmlns:a16="http://schemas.microsoft.com/office/drawing/2014/main" id="{03837FC1-9196-484B-A6BC-287C15BF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800" dirty="0">
                <a:solidFill>
                  <a:schemeClr val="tx1"/>
                </a:solidFill>
              </a:rPr>
              <a:t>Getting started with literature searching</a:t>
            </a:r>
          </a:p>
        </p:txBody>
      </p:sp>
      <p:sp>
        <p:nvSpPr>
          <p:cNvPr id="3" name="Subtitle 2"/>
          <p:cNvSpPr>
            <a:spLocks noGrp="1"/>
          </p:cNvSpPr>
          <p:nvPr>
            <p:ph type="subTitle"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600" dirty="0">
                <a:solidFill>
                  <a:schemeClr val="tx1"/>
                </a:solidFill>
              </a:rPr>
              <a:t>Lynn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Sample search question and a basic keyword table</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gn="ctr">
              <a:buNone/>
            </a:pPr>
            <a:r>
              <a:rPr lang="en-GB" sz="2000" dirty="0"/>
              <a:t>An </a:t>
            </a:r>
            <a:r>
              <a:rPr lang="en-GB" sz="2000" dirty="0">
                <a:solidFill>
                  <a:schemeClr val="accent6">
                    <a:lumMod val="50000"/>
                    <a:lumOff val="50000"/>
                  </a:schemeClr>
                </a:solidFill>
              </a:rPr>
              <a:t>exploration</a:t>
            </a:r>
            <a:r>
              <a:rPr lang="en-GB" sz="2000" dirty="0"/>
              <a:t> of </a:t>
            </a:r>
            <a:r>
              <a:rPr lang="en-GB" sz="2000" dirty="0">
                <a:solidFill>
                  <a:schemeClr val="accent6">
                    <a:lumMod val="50000"/>
                    <a:lumOff val="50000"/>
                  </a:schemeClr>
                </a:solidFill>
              </a:rPr>
              <a:t>student and pupil views </a:t>
            </a:r>
            <a:r>
              <a:rPr lang="en-GB" sz="2000" dirty="0"/>
              <a:t>of </a:t>
            </a:r>
            <a:r>
              <a:rPr lang="en-GB" sz="2000" dirty="0">
                <a:solidFill>
                  <a:schemeClr val="accent6">
                    <a:lumMod val="50000"/>
                    <a:lumOff val="50000"/>
                  </a:schemeClr>
                </a:solidFill>
              </a:rPr>
              <a:t>inclusive education</a:t>
            </a:r>
            <a:r>
              <a:rPr lang="en-GB" sz="2000" dirty="0"/>
              <a:t>.</a:t>
            </a:r>
          </a:p>
          <a:p>
            <a:pPr algn="ctr"/>
            <a:endParaRPr lang="en-GB" sz="2000" dirty="0"/>
          </a:p>
          <a:p>
            <a:pPr indent="0">
              <a:buNone/>
            </a:pPr>
            <a:endParaRPr lang="en-US" dirty="0">
              <a:solidFill>
                <a:schemeClr val="tx1"/>
              </a:solidFill>
            </a:endParaRPr>
          </a:p>
        </p:txBody>
      </p:sp>
      <p:pic>
        <p:nvPicPr>
          <p:cNvPr id="4" name="Picture 3" descr="Image of a graphic with three columns of search terms.">
            <a:extLst>
              <a:ext uri="{FF2B5EF4-FFF2-40B4-BE49-F238E27FC236}">
                <a16:creationId xmlns:a16="http://schemas.microsoft.com/office/drawing/2014/main" id="{F1A688DD-4615-4939-80EB-48379498F1D6}"/>
              </a:ext>
            </a:extLst>
          </p:cNvPr>
          <p:cNvPicPr>
            <a:picLocks noChangeAspect="1"/>
          </p:cNvPicPr>
          <p:nvPr/>
        </p:nvPicPr>
        <p:blipFill>
          <a:blip r:embed="rId3"/>
          <a:stretch>
            <a:fillRect/>
          </a:stretch>
        </p:blipFill>
        <p:spPr>
          <a:xfrm>
            <a:off x="1678037" y="1511028"/>
            <a:ext cx="5154686" cy="3232262"/>
          </a:xfrm>
          <a:prstGeom prst="rect">
            <a:avLst/>
          </a:prstGeom>
        </p:spPr>
      </p:pic>
    </p:spTree>
    <p:extLst>
      <p:ext uri="{BB962C8B-B14F-4D97-AF65-F5344CB8AC3E}">
        <p14:creationId xmlns:p14="http://schemas.microsoft.com/office/powerpoint/2010/main" val="20708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dirty="0">
                <a:solidFill>
                  <a:schemeClr val="tx1"/>
                </a:solidFill>
                <a:latin typeface="Arial" panose="020B0604020202020204" pitchFamily="34" charset="0"/>
                <a:cs typeface="Arial" panose="020B0604020202020204" pitchFamily="34" charset="0"/>
              </a:rPr>
              <a:t>Searching – identifying keywords from existing knowledge </a:t>
            </a:r>
          </a:p>
        </p:txBody>
      </p:sp>
      <p:pic>
        <p:nvPicPr>
          <p:cNvPr id="6" name="Picture 5" descr="Image of a lightbulb as a metaphor for knowledge and ideas.">
            <a:extLst>
              <a:ext uri="{FF2B5EF4-FFF2-40B4-BE49-F238E27FC236}">
                <a16:creationId xmlns:a16="http://schemas.microsoft.com/office/drawing/2014/main" id="{F84E0490-8D91-4E44-B584-82E0DDFD47DC}"/>
              </a:ext>
            </a:extLst>
          </p:cNvPr>
          <p:cNvPicPr>
            <a:picLocks noChangeAspect="1"/>
          </p:cNvPicPr>
          <p:nvPr/>
        </p:nvPicPr>
        <p:blipFill>
          <a:blip r:embed="rId3"/>
          <a:stretch>
            <a:fillRect/>
          </a:stretch>
        </p:blipFill>
        <p:spPr>
          <a:xfrm>
            <a:off x="1178788" y="2403102"/>
            <a:ext cx="1914525" cy="2381250"/>
          </a:xfrm>
          <a:prstGeom prst="rect">
            <a:avLst/>
          </a:prstGeom>
        </p:spPr>
      </p:pic>
      <p:sp>
        <p:nvSpPr>
          <p:cNvPr id="4" name="Content Placeholder 3">
            <a:extLst>
              <a:ext uri="{FF2B5EF4-FFF2-40B4-BE49-F238E27FC236}">
                <a16:creationId xmlns:a16="http://schemas.microsoft.com/office/drawing/2014/main" id="{21E98BC6-3FF2-464F-86D7-9E970EDAAEA2}"/>
              </a:ext>
            </a:extLst>
          </p:cNvPr>
          <p:cNvSpPr>
            <a:spLocks noGrp="1"/>
          </p:cNvSpPr>
          <p:nvPr>
            <p:ph idx="1"/>
          </p:nvPr>
        </p:nvSpPr>
        <p:spPr>
          <a:xfrm>
            <a:off x="3958590" y="814528"/>
            <a:ext cx="4629150" cy="3655219"/>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None/>
            </a:pPr>
            <a:r>
              <a:rPr lang="en-GB" altLang="en-US" sz="1400" b="0" dirty="0">
                <a:latin typeface="Arial" panose="020B0604020202020204" pitchFamily="34" charset="0"/>
                <a:ea typeface="MS PGothic"/>
                <a:cs typeface="Arial" panose="020B0604020202020204" pitchFamily="34" charset="0"/>
              </a:rPr>
              <a:t>Most searching is done using </a:t>
            </a:r>
            <a:r>
              <a:rPr lang="en-GB" altLang="en-US" sz="1400" dirty="0">
                <a:latin typeface="Arial" panose="020B0604020202020204" pitchFamily="34" charset="0"/>
                <a:ea typeface="MS PGothic"/>
                <a:cs typeface="Arial" panose="020B0604020202020204" pitchFamily="34" charset="0"/>
              </a:rPr>
              <a:t>keywords</a:t>
            </a:r>
            <a:endParaRPr lang="en-US" sz="1400" dirty="0">
              <a:solidFill>
                <a:schemeClr val="tx1"/>
              </a:solidFill>
              <a:latin typeface="Arial" panose="020B0604020202020204" pitchFamily="34" charset="0"/>
              <a:cs typeface="Arial" panose="020B0604020202020204" pitchFamily="34" charset="0"/>
            </a:endParaRPr>
          </a:p>
          <a:p>
            <a:pPr>
              <a:spcBef>
                <a:spcPct val="0"/>
              </a:spcBef>
              <a:buClrTx/>
              <a:buNone/>
            </a:pPr>
            <a:endParaRPr lang="en-GB" altLang="en-US" sz="1400" b="0" dirty="0">
              <a:latin typeface="Arial" panose="020B0604020202020204" pitchFamily="34" charset="0"/>
              <a:ea typeface="MS PGothic"/>
              <a:cs typeface="Arial" panose="020B0604020202020204" pitchFamily="34" charset="0"/>
            </a:endParaRPr>
          </a:p>
          <a:p>
            <a:pPr>
              <a:spcBef>
                <a:spcPct val="0"/>
              </a:spcBef>
              <a:buClrTx/>
              <a:buNone/>
            </a:pPr>
            <a:r>
              <a:rPr lang="en-GB" altLang="en-US" sz="1400" b="0" dirty="0">
                <a:latin typeface="Arial" panose="020B0604020202020204" pitchFamily="34" charset="0"/>
                <a:ea typeface="MS PGothic"/>
                <a:cs typeface="Arial" panose="020B0604020202020204" pitchFamily="34" charset="0"/>
              </a:rPr>
              <a:t>Keyword searching is the process of expressing your research question in the form of </a:t>
            </a:r>
            <a:r>
              <a:rPr lang="en-GB" altLang="en-US" sz="1400" dirty="0">
                <a:latin typeface="Arial" panose="020B0604020202020204" pitchFamily="34" charset="0"/>
                <a:ea typeface="MS PGothic"/>
                <a:cs typeface="Arial" panose="020B0604020202020204" pitchFamily="34" charset="0"/>
              </a:rPr>
              <a:t>keywords</a:t>
            </a:r>
            <a:r>
              <a:rPr lang="en-GB" altLang="en-US" sz="1400" b="0" dirty="0">
                <a:latin typeface="Arial" panose="020B0604020202020204" pitchFamily="34" charset="0"/>
                <a:ea typeface="MS PGothic"/>
                <a:cs typeface="Arial" panose="020B0604020202020204" pitchFamily="34" charset="0"/>
              </a:rPr>
              <a:t> or </a:t>
            </a:r>
            <a:r>
              <a:rPr lang="en-GB" altLang="en-US" sz="1400" dirty="0">
                <a:latin typeface="Arial" panose="020B0604020202020204" pitchFamily="34" charset="0"/>
                <a:ea typeface="MS PGothic"/>
                <a:cs typeface="Arial" panose="020B0604020202020204" pitchFamily="34" charset="0"/>
              </a:rPr>
              <a:t>subject terms</a:t>
            </a:r>
            <a:r>
              <a:rPr lang="en-GB" altLang="en-US" sz="1400" b="0" dirty="0">
                <a:latin typeface="Arial" panose="020B0604020202020204" pitchFamily="34" charset="0"/>
                <a:ea typeface="MS PGothic"/>
                <a:cs typeface="Arial" panose="020B0604020202020204" pitchFamily="34" charset="0"/>
              </a:rPr>
              <a:t> (in a </a:t>
            </a:r>
            <a:r>
              <a:rPr lang="en-GB" altLang="en-US" sz="1400" dirty="0">
                <a:latin typeface="Arial" panose="020B0604020202020204" pitchFamily="34" charset="0"/>
                <a:ea typeface="MS PGothic"/>
                <a:cs typeface="Arial" panose="020B0604020202020204" pitchFamily="34" charset="0"/>
              </a:rPr>
              <a:t>search string </a:t>
            </a:r>
            <a:r>
              <a:rPr lang="en-GB" altLang="en-US" sz="1400" b="0" dirty="0">
                <a:latin typeface="Arial" panose="020B0604020202020204" pitchFamily="34" charset="0"/>
                <a:ea typeface="MS PGothic"/>
                <a:cs typeface="Arial" panose="020B0604020202020204" pitchFamily="34" charset="0"/>
              </a:rPr>
              <a:t>or in </a:t>
            </a:r>
            <a:r>
              <a:rPr lang="en-GB" altLang="en-US" sz="1400" dirty="0">
                <a:latin typeface="Arial" panose="020B0604020202020204" pitchFamily="34" charset="0"/>
                <a:ea typeface="MS PGothic"/>
                <a:cs typeface="Arial" panose="020B0604020202020204" pitchFamily="34" charset="0"/>
              </a:rPr>
              <a:t>search fields)</a:t>
            </a:r>
            <a:r>
              <a:rPr lang="en-GB" altLang="en-US" sz="1400" b="0" dirty="0">
                <a:latin typeface="Arial" panose="020B0604020202020204" pitchFamily="34" charset="0"/>
                <a:ea typeface="MS PGothic"/>
                <a:cs typeface="Arial" panose="020B0604020202020204" pitchFamily="34" charset="0"/>
              </a:rPr>
              <a:t> and </a:t>
            </a:r>
            <a:r>
              <a:rPr lang="en-GB" altLang="en-US" sz="1400" dirty="0">
                <a:latin typeface="Arial" panose="020B0604020202020204" pitchFamily="34" charset="0"/>
                <a:ea typeface="MS PGothic"/>
                <a:cs typeface="Arial" panose="020B0604020202020204" pitchFamily="34" charset="0"/>
              </a:rPr>
              <a:t>matching </a:t>
            </a:r>
            <a:r>
              <a:rPr lang="en-GB" altLang="en-US" sz="1400" b="0" dirty="0">
                <a:latin typeface="Arial" panose="020B0604020202020204" pitchFamily="34" charset="0"/>
                <a:ea typeface="MS PGothic"/>
                <a:cs typeface="Arial" panose="020B0604020202020204" pitchFamily="34" charset="0"/>
              </a:rPr>
              <a:t>these to the literature.  </a:t>
            </a:r>
            <a:endParaRPr lang="en-GB" altLang="en-US" sz="1400" b="0" dirty="0">
              <a:latin typeface="Arial" panose="020B0604020202020204" pitchFamily="34" charset="0"/>
              <a:cs typeface="Arial" panose="020B0604020202020204" pitchFamily="34" charset="0"/>
            </a:endParaRPr>
          </a:p>
          <a:p>
            <a:pPr>
              <a:spcBef>
                <a:spcPct val="0"/>
              </a:spcBef>
              <a:buClrTx/>
              <a:buNone/>
            </a:pPr>
            <a:endParaRPr lang="en-GB" altLang="en-US" sz="1400" b="0" dirty="0">
              <a:latin typeface="Arial" panose="020B0604020202020204" pitchFamily="34" charset="0"/>
              <a:ea typeface="MS PGothic"/>
              <a:cs typeface="Arial" panose="020B0604020202020204" pitchFamily="34" charset="0"/>
            </a:endParaRPr>
          </a:p>
          <a:p>
            <a:pPr>
              <a:spcBef>
                <a:spcPct val="0"/>
              </a:spcBef>
              <a:buClrTx/>
              <a:buNone/>
            </a:pPr>
            <a:r>
              <a:rPr lang="en-GB" altLang="en-US" sz="1400" b="0" dirty="0">
                <a:latin typeface="Arial" panose="020B0604020202020204" pitchFamily="34" charset="0"/>
                <a:ea typeface="MS PGothic"/>
                <a:cs typeface="Arial" panose="020B0604020202020204" pitchFamily="34" charset="0"/>
              </a:rPr>
              <a:t>How do you identify relevant keywords?</a:t>
            </a:r>
            <a:endParaRPr lang="en-GB" altLang="en-US" sz="1400" b="0" dirty="0">
              <a:latin typeface="Arial" panose="020B0604020202020204" pitchFamily="34" charset="0"/>
              <a:cs typeface="Arial" panose="020B0604020202020204" pitchFamily="34" charset="0"/>
            </a:endParaRPr>
          </a:p>
          <a:p>
            <a:pPr>
              <a:spcBef>
                <a:spcPct val="0"/>
              </a:spcBef>
              <a:buClrTx/>
              <a:buNone/>
            </a:pPr>
            <a:endParaRPr lang="en-GB" altLang="en-US" sz="1400" b="0" dirty="0">
              <a:latin typeface="Arial" panose="020B0604020202020204" pitchFamily="34" charset="0"/>
              <a:cs typeface="Arial" panose="020B0604020202020204" pitchFamily="34" charset="0"/>
            </a:endParaRPr>
          </a:p>
          <a:p>
            <a:pPr>
              <a:spcBef>
                <a:spcPct val="0"/>
              </a:spcBef>
            </a:pPr>
            <a:r>
              <a:rPr lang="en-GB" altLang="en-US" sz="1400" b="0" dirty="0">
                <a:latin typeface="Arial" panose="020B0604020202020204" pitchFamily="34" charset="0"/>
                <a:ea typeface="MS PGothic"/>
                <a:cs typeface="Arial" panose="020B0604020202020204" pitchFamily="34" charset="0"/>
              </a:rPr>
              <a:t>Start with the </a:t>
            </a:r>
            <a:r>
              <a:rPr lang="en-GB" altLang="en-US" sz="1400" dirty="0">
                <a:latin typeface="Arial" panose="020B0604020202020204" pitchFamily="34" charset="0"/>
                <a:ea typeface="MS PGothic"/>
                <a:cs typeface="Arial" panose="020B0604020202020204" pitchFamily="34" charset="0"/>
              </a:rPr>
              <a:t>key concepts from your initial research proposal </a:t>
            </a:r>
            <a:r>
              <a:rPr lang="en-GB" altLang="en-US" sz="1400" b="0" dirty="0">
                <a:latin typeface="Arial" panose="020B0604020202020204" pitchFamily="34" charset="0"/>
                <a:ea typeface="MS PGothic"/>
                <a:cs typeface="Arial" panose="020B0604020202020204" pitchFamily="34" charset="0"/>
              </a:rPr>
              <a:t>and expand</a:t>
            </a:r>
            <a:r>
              <a:rPr lang="en-GB" altLang="en-US" sz="1400" dirty="0">
                <a:latin typeface="Arial" panose="020B0604020202020204" pitchFamily="34" charset="0"/>
                <a:ea typeface="MS PGothic"/>
                <a:cs typeface="Arial" panose="020B0604020202020204" pitchFamily="34" charset="0"/>
              </a:rPr>
              <a:t> </a:t>
            </a:r>
            <a:r>
              <a:rPr lang="en-GB" altLang="en-US" sz="1400" b="0" dirty="0">
                <a:latin typeface="Arial" panose="020B0604020202020204" pitchFamily="34" charset="0"/>
                <a:ea typeface="MS PGothic"/>
                <a:cs typeface="Arial" panose="020B0604020202020204" pitchFamily="34" charset="0"/>
              </a:rPr>
              <a:t>these with </a:t>
            </a:r>
            <a:r>
              <a:rPr lang="en-GB" altLang="en-US" sz="1400" dirty="0">
                <a:latin typeface="Arial" panose="020B0604020202020204" pitchFamily="34" charset="0"/>
                <a:ea typeface="MS PGothic"/>
                <a:cs typeface="Arial" panose="020B0604020202020204" pitchFamily="34" charset="0"/>
              </a:rPr>
              <a:t>your knowledge of a subject</a:t>
            </a:r>
            <a:r>
              <a:rPr lang="en-GB" altLang="en-US" sz="1400" b="0" dirty="0">
                <a:latin typeface="Arial" panose="020B0604020202020204" pitchFamily="34" charset="0"/>
                <a:ea typeface="MS PGothic"/>
                <a:cs typeface="Arial" panose="020B0604020202020204" pitchFamily="34" charset="0"/>
              </a:rPr>
              <a:t> – key theories, concepts or authors you have come across in your coursework. </a:t>
            </a:r>
          </a:p>
          <a:p>
            <a:pPr>
              <a:spcBef>
                <a:spcPct val="0"/>
              </a:spcBef>
              <a:buNone/>
            </a:pPr>
            <a:endParaRPr lang="en-GB" sz="1400" dirty="0">
              <a:latin typeface="Arial" panose="020B0604020202020204" pitchFamily="34" charset="0"/>
              <a:ea typeface="MS PGothic"/>
              <a:cs typeface="Arial" panose="020B0604020202020204" pitchFamily="34" charset="0"/>
            </a:endParaRPr>
          </a:p>
          <a:p>
            <a:pPr>
              <a:spcBef>
                <a:spcPct val="0"/>
              </a:spcBef>
            </a:pPr>
            <a:r>
              <a:rPr lang="en-US" sz="1400" dirty="0">
                <a:latin typeface="Arial" panose="020B0604020202020204" pitchFamily="34" charset="0"/>
                <a:cs typeface="Arial" panose="020B0604020202020204" pitchFamily="34" charset="0"/>
              </a:rPr>
              <a:t>In order to </a:t>
            </a:r>
            <a:r>
              <a:rPr lang="en-US" sz="1400" b="1" dirty="0" err="1">
                <a:latin typeface="Arial" panose="020B0604020202020204" pitchFamily="34" charset="0"/>
                <a:cs typeface="Arial" panose="020B0604020202020204" pitchFamily="34" charset="0"/>
              </a:rPr>
              <a:t>maximise</a:t>
            </a:r>
            <a:r>
              <a:rPr lang="en-US" sz="1400" b="1" dirty="0">
                <a:latin typeface="Arial" panose="020B0604020202020204" pitchFamily="34" charset="0"/>
                <a:cs typeface="Arial" panose="020B0604020202020204" pitchFamily="34" charset="0"/>
              </a:rPr>
              <a:t> the comprehensiveness</a:t>
            </a:r>
            <a:r>
              <a:rPr lang="en-US" sz="1400" dirty="0">
                <a:latin typeface="Arial" panose="020B0604020202020204" pitchFamily="34" charset="0"/>
                <a:cs typeface="Arial" panose="020B0604020202020204" pitchFamily="34" charset="0"/>
              </a:rPr>
              <a:t> of your search, you must consider </a:t>
            </a:r>
            <a:r>
              <a:rPr lang="en-GB" sz="1400" b="1" dirty="0">
                <a:latin typeface="Arial" panose="020B0604020202020204" pitchFamily="34" charset="0"/>
                <a:cs typeface="Arial" panose="020B0604020202020204" pitchFamily="34" charset="0"/>
              </a:rPr>
              <a:t>synonyms, antonyms</a:t>
            </a:r>
            <a:r>
              <a:rPr lang="en-GB" sz="1400" dirty="0">
                <a:latin typeface="Arial" panose="020B0604020202020204" pitchFamily="34" charset="0"/>
                <a:cs typeface="Arial" panose="020B0604020202020204" pitchFamily="34" charset="0"/>
              </a:rPr>
              <a:t> and </a:t>
            </a:r>
            <a:r>
              <a:rPr lang="en-GB" sz="1400" b="1" dirty="0">
                <a:latin typeface="Arial" panose="020B0604020202020204" pitchFamily="34" charset="0"/>
                <a:cs typeface="Arial" panose="020B0604020202020204" pitchFamily="34" charset="0"/>
              </a:rPr>
              <a:t>related terms</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variant spellings</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discipline-specific</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language</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plurals</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variant word endings </a:t>
            </a:r>
            <a:r>
              <a:rPr lang="en-GB" sz="1400" dirty="0">
                <a:latin typeface="Arial" panose="020B0604020202020204" pitchFamily="34" charset="0"/>
                <a:cs typeface="Arial" panose="020B0604020202020204" pitchFamily="34" charset="0"/>
              </a:rPr>
              <a:t>etc.</a:t>
            </a:r>
          </a:p>
          <a:p>
            <a:pPr indent="0">
              <a:spcBef>
                <a:spcPct val="0"/>
              </a:spcBef>
              <a:buNone/>
            </a:pPr>
            <a:endParaRPr lang="en-GB" sz="1400" dirty="0">
              <a:latin typeface="Arial" panose="020B0604020202020204" pitchFamily="34" charset="0"/>
              <a:cs typeface="Arial" panose="020B0604020202020204" pitchFamily="34" charset="0"/>
            </a:endParaRPr>
          </a:p>
          <a:p>
            <a:pPr>
              <a:spcBef>
                <a:spcPct val="0"/>
              </a:spcBef>
              <a:buClrTx/>
              <a:buNone/>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93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5AD3-7038-CF49-8FFD-C47B2CF69910}"/>
              </a:ext>
              <a:ext uri="{C183D7F6-B498-43B3-948B-1728B52AA6E4}">
                <adec:decorative xmlns:adec="http://schemas.microsoft.com/office/drawing/2017/decorative" val="0"/>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b="1" dirty="0">
                <a:latin typeface="Arial"/>
                <a:ea typeface="ヒラギノ角ゴ Pro W3"/>
                <a:cs typeface="Calibri"/>
              </a:rPr>
              <a:t>Generate keywords from textbooks, research monographs and handbooks</a:t>
            </a:r>
            <a:endParaRPr lang="en-US" dirty="0"/>
          </a:p>
        </p:txBody>
      </p:sp>
      <p:sp>
        <p:nvSpPr>
          <p:cNvPr id="4" name="Content Placeholder 3">
            <a:extLst>
              <a:ext uri="{FF2B5EF4-FFF2-40B4-BE49-F238E27FC236}">
                <a16:creationId xmlns:a16="http://schemas.microsoft.com/office/drawing/2014/main" id="{A2E4D72C-C5FE-B144-9A7A-3D545BCF70F0}"/>
              </a:ext>
            </a:extLst>
          </p:cNvPr>
          <p:cNvSpPr>
            <a:spLocks noGrp="1"/>
          </p:cNvSpPr>
          <p:nvPr>
            <p:ph sz="half" idx="2"/>
          </p:nvPr>
        </p:nvSpPr>
        <p:spPr>
          <a:xfrm>
            <a:off x="329453" y="1331260"/>
            <a:ext cx="4168729" cy="331098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dirty="0">
                <a:latin typeface="Arial" panose="020B0604020202020204" pitchFamily="34" charset="0"/>
                <a:cs typeface="Arial" panose="020B0604020202020204" pitchFamily="34" charset="0"/>
              </a:rPr>
              <a:t>You might also find it useful to generate keywords from key textbooks or research handbooks.  Research Handbooks reflect the current key arguments and theories in a research area.  Use the chapter headings, chapter introductions and the index to identify:</a:t>
            </a:r>
          </a:p>
          <a:p>
            <a:pPr marL="214313" indent="-214313">
              <a:buFont typeface="Arial"/>
              <a:buChar char="•"/>
            </a:pPr>
            <a:r>
              <a:rPr lang="en-US" sz="1200" dirty="0">
                <a:latin typeface="Arial" panose="020B0604020202020204" pitchFamily="34" charset="0"/>
                <a:cs typeface="Arial" panose="020B0604020202020204" pitchFamily="34" charset="0"/>
              </a:rPr>
              <a:t>Concepts</a:t>
            </a:r>
          </a:p>
          <a:p>
            <a:pPr marL="214313" indent="-214313">
              <a:buFont typeface="Arial"/>
              <a:buChar char="•"/>
            </a:pPr>
            <a:r>
              <a:rPr lang="en-US" sz="1200" dirty="0">
                <a:latin typeface="Arial" panose="020B0604020202020204" pitchFamily="34" charset="0"/>
                <a:cs typeface="Arial" panose="020B0604020202020204" pitchFamily="34" charset="0"/>
              </a:rPr>
              <a:t>Theories</a:t>
            </a:r>
          </a:p>
          <a:p>
            <a:pPr marL="214313" indent="-214313">
              <a:buFont typeface="Arial"/>
              <a:buChar char="•"/>
            </a:pPr>
            <a:r>
              <a:rPr lang="en-US" sz="1200" dirty="0">
                <a:latin typeface="Arial" panose="020B0604020202020204" pitchFamily="34" charset="0"/>
                <a:cs typeface="Arial" panose="020B0604020202020204" pitchFamily="34" charset="0"/>
              </a:rPr>
              <a:t>Studies</a:t>
            </a:r>
          </a:p>
          <a:p>
            <a:pPr marL="214313" indent="-214313">
              <a:buFont typeface="Arial"/>
              <a:buChar char="•"/>
            </a:pPr>
            <a:r>
              <a:rPr lang="en-US" sz="1200" dirty="0">
                <a:latin typeface="Arial" panose="020B0604020202020204" pitchFamily="34" charset="0"/>
                <a:cs typeface="Arial" panose="020B0604020202020204" pitchFamily="34" charset="0"/>
              </a:rPr>
              <a:t>Key authors and experts</a:t>
            </a:r>
          </a:p>
          <a:p>
            <a:pPr marL="214313" indent="-214313">
              <a:buFont typeface="Arial"/>
              <a:buChar char="•"/>
            </a:pPr>
            <a:r>
              <a:rPr lang="en-US" sz="1200" dirty="0">
                <a:latin typeface="Arial" panose="020B0604020202020204" pitchFamily="34" charset="0"/>
                <a:cs typeface="Arial" panose="020B0604020202020204" pitchFamily="34" charset="0"/>
              </a:rPr>
              <a:t>Sources of further information </a:t>
            </a:r>
          </a:p>
          <a:p>
            <a:pPr marL="214313" indent="-214313">
              <a:buFont typeface="Arial"/>
              <a:buChar char="•"/>
            </a:pPr>
            <a:endParaRPr lang="en-US" sz="1200"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cs typeface="Arial" panose="020B0604020202020204" pitchFamily="34" charset="0"/>
              </a:rPr>
              <a:t>Book records in </a:t>
            </a:r>
            <a:r>
              <a:rPr lang="en-US" sz="1200" dirty="0">
                <a:latin typeface="Arial" panose="020B0604020202020204" pitchFamily="34" charset="0"/>
                <a:cs typeface="Arial" panose="020B0604020202020204" pitchFamily="34" charset="0"/>
                <a:hlinkClick r:id="rId2"/>
              </a:rPr>
              <a:t>Library Search</a:t>
            </a:r>
            <a:r>
              <a:rPr lang="en-US" sz="1200" dirty="0">
                <a:latin typeface="Arial" panose="020B0604020202020204" pitchFamily="34" charset="0"/>
                <a:cs typeface="Arial" panose="020B0604020202020204" pitchFamily="34" charset="0"/>
              </a:rPr>
              <a:t> often have a summary description of content and chapter headings (for print </a:t>
            </a:r>
            <a:r>
              <a:rPr lang="en-US" sz="1200" u="sng" dirty="0">
                <a:latin typeface="Arial" panose="020B0604020202020204" pitchFamily="34" charset="0"/>
                <a:cs typeface="Arial" panose="020B0604020202020204" pitchFamily="34" charset="0"/>
              </a:rPr>
              <a:t>and</a:t>
            </a:r>
            <a:r>
              <a:rPr lang="en-US" sz="1200" dirty="0">
                <a:latin typeface="Arial" panose="020B0604020202020204" pitchFamily="34" charset="0"/>
                <a:cs typeface="Arial" panose="020B0604020202020204" pitchFamily="34" charset="0"/>
              </a:rPr>
              <a:t> ebooks).  [Click the Preview link to open this up. ] Open the full text of ebooks to scan chapter headings and the introduction.  </a:t>
            </a:r>
          </a:p>
          <a:p>
            <a:endParaRPr lang="en-US" dirty="0">
              <a:solidFill>
                <a:schemeClr val="tx1"/>
              </a:solidFill>
            </a:endParaRPr>
          </a:p>
        </p:txBody>
      </p:sp>
      <p:pic>
        <p:nvPicPr>
          <p:cNvPr id="12" name="Picture 11" descr="Screenshot of a book cover.">
            <a:extLst>
              <a:ext uri="{FF2B5EF4-FFF2-40B4-BE49-F238E27FC236}">
                <a16:creationId xmlns:a16="http://schemas.microsoft.com/office/drawing/2014/main" id="{0D6816E7-560B-4504-A78C-44964A1496A1}"/>
              </a:ext>
            </a:extLst>
          </p:cNvPr>
          <p:cNvPicPr>
            <a:picLocks noChangeAspect="1"/>
          </p:cNvPicPr>
          <p:nvPr/>
        </p:nvPicPr>
        <p:blipFill>
          <a:blip r:embed="rId3"/>
          <a:stretch>
            <a:fillRect/>
          </a:stretch>
        </p:blipFill>
        <p:spPr>
          <a:xfrm>
            <a:off x="5112672" y="956888"/>
            <a:ext cx="1591194" cy="2267909"/>
          </a:xfrm>
          <a:prstGeom prst="rect">
            <a:avLst/>
          </a:prstGeom>
        </p:spPr>
      </p:pic>
      <p:pic>
        <p:nvPicPr>
          <p:cNvPr id="8" name="Picture 7" descr="Screenshot of a book cover.">
            <a:extLst>
              <a:ext uri="{FF2B5EF4-FFF2-40B4-BE49-F238E27FC236}">
                <a16:creationId xmlns:a16="http://schemas.microsoft.com/office/drawing/2014/main" id="{599D84EC-D3C8-43F6-8DDD-36116E727FC2}"/>
              </a:ext>
            </a:extLst>
          </p:cNvPr>
          <p:cNvPicPr>
            <a:picLocks noChangeAspect="1"/>
          </p:cNvPicPr>
          <p:nvPr/>
        </p:nvPicPr>
        <p:blipFill>
          <a:blip r:embed="rId4"/>
          <a:stretch>
            <a:fillRect/>
          </a:stretch>
        </p:blipFill>
        <p:spPr>
          <a:xfrm>
            <a:off x="7154213" y="595989"/>
            <a:ext cx="1463167" cy="2048434"/>
          </a:xfrm>
          <a:prstGeom prst="rect">
            <a:avLst/>
          </a:prstGeom>
        </p:spPr>
      </p:pic>
      <p:pic>
        <p:nvPicPr>
          <p:cNvPr id="9" name="Picture 8" descr="Screenshot of a book cover.">
            <a:extLst>
              <a:ext uri="{FF2B5EF4-FFF2-40B4-BE49-F238E27FC236}">
                <a16:creationId xmlns:a16="http://schemas.microsoft.com/office/drawing/2014/main" id="{544517D0-7B87-4C32-88FC-61FB3BFCFD1D}"/>
              </a:ext>
            </a:extLst>
          </p:cNvPr>
          <p:cNvPicPr>
            <a:picLocks noChangeAspect="1"/>
          </p:cNvPicPr>
          <p:nvPr/>
        </p:nvPicPr>
        <p:blipFill>
          <a:blip r:embed="rId5"/>
          <a:stretch>
            <a:fillRect/>
          </a:stretch>
        </p:blipFill>
        <p:spPr>
          <a:xfrm>
            <a:off x="6703866" y="2644423"/>
            <a:ext cx="1572904" cy="2225233"/>
          </a:xfrm>
          <a:prstGeom prst="rect">
            <a:avLst/>
          </a:prstGeom>
        </p:spPr>
      </p:pic>
    </p:spTree>
    <p:extLst>
      <p:ext uri="{BB962C8B-B14F-4D97-AF65-F5344CB8AC3E}">
        <p14:creationId xmlns:p14="http://schemas.microsoft.com/office/powerpoint/2010/main" val="136441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D6B470-4275-461E-B32D-75753C5CF933}"/>
              </a:ext>
            </a:extLst>
          </p:cNvPr>
          <p:cNvSpPr>
            <a:spLocks noGrp="1"/>
          </p:cNvSpPr>
          <p:nvPr>
            <p:ph type="title"/>
          </p:nvPr>
        </p:nvSpPr>
        <p:spPr/>
        <p:txBody>
          <a:bodyPr>
            <a:normAutofit fontScale="90000"/>
          </a:bodyPr>
          <a:lstStyle/>
          <a:p>
            <a:r>
              <a:rPr lang="en-US" sz="2200" b="1" dirty="0">
                <a:solidFill>
                  <a:schemeClr val="tx1"/>
                </a:solidFill>
                <a:latin typeface="Arial"/>
                <a:ea typeface="ヒラギノ角ゴ Pro W3"/>
                <a:cs typeface="Calibri"/>
              </a:rPr>
              <a:t>Generate keywords from textbooks, research monographs and handbooks </a:t>
            </a:r>
            <a:r>
              <a:rPr lang="en-US" sz="2800" b="1" dirty="0">
                <a:solidFill>
                  <a:schemeClr val="bg1"/>
                </a:solidFill>
                <a:latin typeface="Arial"/>
                <a:ea typeface="ヒラギノ角ゴ Pro W3"/>
                <a:cs typeface="Calibri"/>
              </a:rPr>
              <a:t>(2)</a:t>
            </a:r>
            <a:br>
              <a:rPr lang="en-US" sz="2800" b="1" dirty="0">
                <a:solidFill>
                  <a:schemeClr val="bg1"/>
                </a:solidFill>
                <a:latin typeface="Arial"/>
                <a:ea typeface="ヒラギノ角ゴ Pro W3"/>
                <a:cs typeface="Calibri"/>
              </a:rPr>
            </a:br>
            <a:endParaRPr lang="en-GB" dirty="0"/>
          </a:p>
        </p:txBody>
      </p:sp>
      <p:pic>
        <p:nvPicPr>
          <p:cNvPr id="8" name="Content Placeholder 7" descr="Screenshot from a Wiley Handbook.">
            <a:extLst>
              <a:ext uri="{FF2B5EF4-FFF2-40B4-BE49-F238E27FC236}">
                <a16:creationId xmlns:a16="http://schemas.microsoft.com/office/drawing/2014/main" id="{FFF80449-D649-4313-90EB-7673F41AE4E5}"/>
              </a:ext>
            </a:extLst>
          </p:cNvPr>
          <p:cNvPicPr>
            <a:picLocks noGrp="1" noChangeAspect="1"/>
          </p:cNvPicPr>
          <p:nvPr>
            <p:ph sz="half" idx="1"/>
          </p:nvPr>
        </p:nvPicPr>
        <p:blipFill>
          <a:blip r:embed="rId2"/>
          <a:stretch>
            <a:fillRect/>
          </a:stretch>
        </p:blipFill>
        <p:spPr>
          <a:xfrm>
            <a:off x="628650" y="1700792"/>
            <a:ext cx="3886200" cy="2437241"/>
          </a:xfrm>
          <a:prstGeom prst="rect">
            <a:avLst/>
          </a:prstGeom>
        </p:spPr>
      </p:pic>
      <p:pic>
        <p:nvPicPr>
          <p:cNvPr id="9" name="Content Placeholder 8" descr="Screenshot of the contents pages from a Wiley handbook.  ">
            <a:extLst>
              <a:ext uri="{FF2B5EF4-FFF2-40B4-BE49-F238E27FC236}">
                <a16:creationId xmlns:a16="http://schemas.microsoft.com/office/drawing/2014/main" id="{860B0038-6F8E-43A4-AB15-070DE8D46FC9}"/>
              </a:ext>
            </a:extLst>
          </p:cNvPr>
          <p:cNvPicPr>
            <a:picLocks noGrp="1" noChangeAspect="1"/>
          </p:cNvPicPr>
          <p:nvPr>
            <p:ph sz="half" idx="2"/>
          </p:nvPr>
        </p:nvPicPr>
        <p:blipFill>
          <a:blip r:embed="rId3"/>
          <a:stretch>
            <a:fillRect/>
          </a:stretch>
        </p:blipFill>
        <p:spPr>
          <a:xfrm>
            <a:off x="5102346" y="1206500"/>
            <a:ext cx="2939808" cy="3425825"/>
          </a:xfrm>
          <a:prstGeom prst="rect">
            <a:avLst/>
          </a:prstGeom>
        </p:spPr>
      </p:pic>
    </p:spTree>
    <p:extLst>
      <p:ext uri="{BB962C8B-B14F-4D97-AF65-F5344CB8AC3E}">
        <p14:creationId xmlns:p14="http://schemas.microsoft.com/office/powerpoint/2010/main" val="151839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0D619-6147-4220-B5C0-4301676F4397}"/>
              </a:ext>
            </a:extLst>
          </p:cNvPr>
          <p:cNvSpPr>
            <a:spLocks noGrp="1"/>
          </p:cNvSpPr>
          <p:nvPr>
            <p:ph type="title"/>
          </p:nvPr>
        </p:nvSpPr>
        <p:spPr/>
        <p:txBody>
          <a:bodyPr>
            <a:noAutofit/>
          </a:bodyPr>
          <a:lstStyle/>
          <a:p>
            <a:r>
              <a:rPr lang="en-US" sz="2000" b="1" dirty="0">
                <a:solidFill>
                  <a:schemeClr val="tx1"/>
                </a:solidFill>
                <a:latin typeface="Arial"/>
                <a:ea typeface="ヒラギノ角ゴ Pro W3"/>
                <a:cs typeface="Calibri"/>
              </a:rPr>
              <a:t>Generate keywords from journal articles – abstracts and author-supplied keywords</a:t>
            </a:r>
            <a:br>
              <a:rPr lang="en-US" sz="2000" b="1" dirty="0">
                <a:solidFill>
                  <a:schemeClr val="tx1"/>
                </a:solidFill>
                <a:latin typeface="Arial"/>
                <a:ea typeface="ヒラギノ角ゴ Pro W3"/>
                <a:cs typeface="Calibri"/>
              </a:rPr>
            </a:br>
            <a:endParaRPr lang="en-GB" sz="2000" dirty="0">
              <a:solidFill>
                <a:schemeClr val="tx1"/>
              </a:solidFill>
            </a:endParaRPr>
          </a:p>
        </p:txBody>
      </p:sp>
      <p:pic>
        <p:nvPicPr>
          <p:cNvPr id="8" name="Content Placeholder 7" descr="Screenshot of an online journal article showing the author and title information, the abstract and the author-supplied keywords.">
            <a:extLst>
              <a:ext uri="{FF2B5EF4-FFF2-40B4-BE49-F238E27FC236}">
                <a16:creationId xmlns:a16="http://schemas.microsoft.com/office/drawing/2014/main" id="{70A342E0-7082-43A4-A463-0D6103D794E3}"/>
              </a:ext>
            </a:extLst>
          </p:cNvPr>
          <p:cNvPicPr>
            <a:picLocks noGrp="1" noChangeAspect="1"/>
          </p:cNvPicPr>
          <p:nvPr>
            <p:ph sz="half" idx="1"/>
          </p:nvPr>
        </p:nvPicPr>
        <p:blipFill>
          <a:blip r:embed="rId2"/>
          <a:stretch>
            <a:fillRect/>
          </a:stretch>
        </p:blipFill>
        <p:spPr>
          <a:xfrm>
            <a:off x="628650" y="1663836"/>
            <a:ext cx="3886200" cy="2511152"/>
          </a:xfrm>
          <a:prstGeom prst="rect">
            <a:avLst/>
          </a:prstGeom>
        </p:spPr>
      </p:pic>
      <p:sp>
        <p:nvSpPr>
          <p:cNvPr id="7" name="Content Placeholder 6">
            <a:extLst>
              <a:ext uri="{FF2B5EF4-FFF2-40B4-BE49-F238E27FC236}">
                <a16:creationId xmlns:a16="http://schemas.microsoft.com/office/drawing/2014/main" id="{FD9DBBB0-A0A0-4D0A-81F8-6EB4EF0D7EC2}"/>
              </a:ext>
            </a:extLst>
          </p:cNvPr>
          <p:cNvSpPr>
            <a:spLocks noGrp="1"/>
          </p:cNvSpPr>
          <p:nvPr>
            <p:ph sz="half" idx="2"/>
          </p:nvPr>
        </p:nvSpPr>
        <p:spPr/>
        <p:txBody>
          <a:bodyPr>
            <a:normAutofit/>
          </a:bodyPr>
          <a:lstStyle/>
          <a:p>
            <a:pPr marL="0" indent="0">
              <a:buNone/>
            </a:pPr>
            <a:r>
              <a:rPr lang="en-US" sz="1400" dirty="0"/>
              <a:t>You might also find it useful to generate keywords from published journal articles.  </a:t>
            </a:r>
          </a:p>
          <a:p>
            <a:pPr marL="0" indent="0">
              <a:buNone/>
            </a:pPr>
            <a:r>
              <a:rPr lang="en-US" sz="1400" dirty="0"/>
              <a:t>You can find keywords from reading the full text of the article but running a few initial searches and using the abstract and author-supplied keywords or subject headings is a good way to quickly generate lists of relevant key terms for searching. </a:t>
            </a:r>
          </a:p>
          <a:p>
            <a:pPr marL="0" indent="0">
              <a:buNone/>
            </a:pPr>
            <a:r>
              <a:rPr lang="en-US" sz="1400" dirty="0"/>
              <a:t>A quick scan read of the introduction can also be useful.</a:t>
            </a:r>
            <a:endParaRPr lang="en-US" sz="1400" dirty="0">
              <a:cs typeface="Calibri"/>
            </a:endParaRPr>
          </a:p>
          <a:p>
            <a:pPr marL="0" indent="0">
              <a:buNone/>
            </a:pPr>
            <a:r>
              <a:rPr lang="en-US" sz="1000" b="0" i="0" dirty="0">
                <a:solidFill>
                  <a:srgbClr val="333333"/>
                </a:solidFill>
                <a:effectLst/>
              </a:rPr>
              <a:t>Humphrey, N. and Lewis, S. (2008) ‘`Make me normal’: The views and experiences of pupils on the autistic spectrum in mainstream secondary schools’, </a:t>
            </a:r>
            <a:r>
              <a:rPr lang="en-US" sz="1000" b="0" i="1" dirty="0">
                <a:solidFill>
                  <a:srgbClr val="333333"/>
                </a:solidFill>
                <a:effectLst/>
              </a:rPr>
              <a:t>Autism</a:t>
            </a:r>
            <a:r>
              <a:rPr lang="en-US" sz="1000" b="0" i="0" dirty="0">
                <a:solidFill>
                  <a:srgbClr val="333333"/>
                </a:solidFill>
                <a:effectLst/>
              </a:rPr>
              <a:t>, 12(1), pp. 23–46. </a:t>
            </a:r>
            <a:r>
              <a:rPr lang="en-US" sz="1000" b="0" i="0" dirty="0" err="1">
                <a:solidFill>
                  <a:srgbClr val="333333"/>
                </a:solidFill>
                <a:effectLst/>
              </a:rPr>
              <a:t>doi</a:t>
            </a:r>
            <a:r>
              <a:rPr lang="en-US" sz="1000" b="0" i="0" dirty="0">
                <a:solidFill>
                  <a:srgbClr val="333333"/>
                </a:solidFill>
                <a:effectLst/>
              </a:rPr>
              <a:t>: </a:t>
            </a:r>
            <a:r>
              <a:rPr lang="en-US" sz="1000" b="0" i="0" dirty="0">
                <a:solidFill>
                  <a:srgbClr val="006ACC"/>
                </a:solidFill>
                <a:effectLst/>
                <a:hlinkClick r:id="rId3"/>
              </a:rPr>
              <a:t>10.1177/1362361307085267</a:t>
            </a:r>
            <a:r>
              <a:rPr lang="en-US" sz="1000" b="0" i="0" dirty="0">
                <a:solidFill>
                  <a:srgbClr val="333333"/>
                </a:solidFill>
                <a:effectLst/>
              </a:rPr>
              <a:t>.</a:t>
            </a:r>
            <a:endParaRPr lang="en-GB" sz="1000" b="0" i="0" dirty="0">
              <a:solidFill>
                <a:srgbClr val="333333"/>
              </a:solidFill>
              <a:effectLst/>
            </a:endParaRPr>
          </a:p>
          <a:p>
            <a:pPr marL="0" indent="0">
              <a:buNone/>
            </a:pPr>
            <a:endParaRPr lang="en-GB" dirty="0"/>
          </a:p>
        </p:txBody>
      </p:sp>
    </p:spTree>
    <p:extLst>
      <p:ext uri="{BB962C8B-B14F-4D97-AF65-F5344CB8AC3E}">
        <p14:creationId xmlns:p14="http://schemas.microsoft.com/office/powerpoint/2010/main" val="109724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28341B-854B-4B79-B727-4D914CC91821}"/>
              </a:ext>
            </a:extLst>
          </p:cNvPr>
          <p:cNvSpPr>
            <a:spLocks noGrp="1"/>
          </p:cNvSpPr>
          <p:nvPr>
            <p:ph type="title"/>
          </p:nvPr>
        </p:nvSpPr>
        <p:spPr/>
        <p:txBody>
          <a:bodyPr>
            <a:normAutofit fontScale="90000"/>
          </a:bodyPr>
          <a:lstStyle/>
          <a:p>
            <a:r>
              <a:rPr lang="en-GB" sz="2200" dirty="0">
                <a:solidFill>
                  <a:schemeClr val="tx1"/>
                </a:solidFill>
              </a:rPr>
              <a:t>Sample search question and expanded keyword table</a:t>
            </a:r>
            <a:br>
              <a:rPr lang="en-GB" sz="2400" dirty="0">
                <a:solidFill>
                  <a:schemeClr val="bg1"/>
                </a:solidFill>
              </a:rPr>
            </a:br>
            <a:endParaRPr lang="en-GB" dirty="0"/>
          </a:p>
        </p:txBody>
      </p:sp>
      <p:sp>
        <p:nvSpPr>
          <p:cNvPr id="6" name="Text Placeholder 5">
            <a:extLst>
              <a:ext uri="{FF2B5EF4-FFF2-40B4-BE49-F238E27FC236}">
                <a16:creationId xmlns:a16="http://schemas.microsoft.com/office/drawing/2014/main" id="{0E5E8421-7761-4EC3-8DAA-9614A66F5BF2}"/>
              </a:ext>
            </a:extLst>
          </p:cNvPr>
          <p:cNvSpPr>
            <a:spLocks noGrp="1"/>
          </p:cNvSpPr>
          <p:nvPr>
            <p:ph type="body" sz="quarter" idx="14"/>
          </p:nvPr>
        </p:nvSpPr>
        <p:spPr/>
        <p:txBody>
          <a:bodyPr/>
          <a:lstStyle/>
          <a:p>
            <a:pPr marL="0" indent="0">
              <a:buNone/>
            </a:pPr>
            <a:r>
              <a:rPr lang="en-GB" dirty="0"/>
              <a:t>An </a:t>
            </a:r>
            <a:r>
              <a:rPr lang="en-GB" dirty="0">
                <a:solidFill>
                  <a:schemeClr val="accent6">
                    <a:lumMod val="50000"/>
                    <a:lumOff val="50000"/>
                  </a:schemeClr>
                </a:solidFill>
              </a:rPr>
              <a:t>exploration</a:t>
            </a:r>
            <a:r>
              <a:rPr lang="en-GB" dirty="0"/>
              <a:t> of </a:t>
            </a:r>
            <a:r>
              <a:rPr lang="en-GB" dirty="0">
                <a:solidFill>
                  <a:schemeClr val="accent6">
                    <a:lumMod val="50000"/>
                    <a:lumOff val="50000"/>
                  </a:schemeClr>
                </a:solidFill>
              </a:rPr>
              <a:t>student and pupil views </a:t>
            </a:r>
            <a:r>
              <a:rPr lang="en-GB" dirty="0"/>
              <a:t>of </a:t>
            </a:r>
            <a:r>
              <a:rPr lang="en-GB" dirty="0">
                <a:solidFill>
                  <a:schemeClr val="accent6">
                    <a:lumMod val="50000"/>
                    <a:lumOff val="50000"/>
                  </a:schemeClr>
                </a:solidFill>
              </a:rPr>
              <a:t>inclusive education</a:t>
            </a:r>
            <a:r>
              <a:rPr lang="en-GB" dirty="0"/>
              <a:t>.</a:t>
            </a:r>
          </a:p>
          <a:p>
            <a:pPr marL="0" indent="0">
              <a:buNone/>
            </a:pPr>
            <a:endParaRPr lang="en-GB" dirty="0"/>
          </a:p>
          <a:p>
            <a:pPr marL="0" indent="0">
              <a:buNone/>
            </a:pPr>
            <a:endParaRPr lang="en-GB" dirty="0"/>
          </a:p>
          <a:p>
            <a:pPr marL="0" indent="0">
              <a:buNone/>
            </a:pPr>
            <a:endParaRPr lang="en-GB" dirty="0"/>
          </a:p>
        </p:txBody>
      </p:sp>
      <p:pic>
        <p:nvPicPr>
          <p:cNvPr id="7" name="Picture 6" descr="Screenshot of a graphic with three columns of search terms.">
            <a:extLst>
              <a:ext uri="{FF2B5EF4-FFF2-40B4-BE49-F238E27FC236}">
                <a16:creationId xmlns:a16="http://schemas.microsoft.com/office/drawing/2014/main" id="{863CF42E-2F4F-4C88-8506-98228AED5F3B}"/>
              </a:ext>
            </a:extLst>
          </p:cNvPr>
          <p:cNvPicPr>
            <a:picLocks noChangeAspect="1"/>
          </p:cNvPicPr>
          <p:nvPr/>
        </p:nvPicPr>
        <p:blipFill>
          <a:blip r:embed="rId2"/>
          <a:stretch>
            <a:fillRect/>
          </a:stretch>
        </p:blipFill>
        <p:spPr>
          <a:xfrm>
            <a:off x="701264" y="2126731"/>
            <a:ext cx="7230483" cy="2328874"/>
          </a:xfrm>
          <a:prstGeom prst="rect">
            <a:avLst/>
          </a:prstGeom>
        </p:spPr>
      </p:pic>
    </p:spTree>
    <p:extLst>
      <p:ext uri="{BB962C8B-B14F-4D97-AF65-F5344CB8AC3E}">
        <p14:creationId xmlns:p14="http://schemas.microsoft.com/office/powerpoint/2010/main" val="337733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28341B-854B-4B79-B727-4D914CC91821}"/>
              </a:ext>
            </a:extLst>
          </p:cNvPr>
          <p:cNvSpPr>
            <a:spLocks noGrp="1"/>
          </p:cNvSpPr>
          <p:nvPr>
            <p:ph type="title"/>
          </p:nvPr>
        </p:nvSpPr>
        <p:spPr/>
        <p:txBody>
          <a:bodyPr>
            <a:normAutofit fontScale="90000"/>
          </a:bodyPr>
          <a:lstStyle/>
          <a:p>
            <a:r>
              <a:rPr lang="en-GB" sz="2200" dirty="0">
                <a:solidFill>
                  <a:schemeClr val="tx1"/>
                </a:solidFill>
              </a:rPr>
              <a:t>Structuring a search – points to note</a:t>
            </a:r>
            <a:br>
              <a:rPr lang="en-GB" sz="2400" dirty="0">
                <a:solidFill>
                  <a:schemeClr val="bg1"/>
                </a:solidFill>
              </a:rPr>
            </a:br>
            <a:endParaRPr lang="en-GB" dirty="0"/>
          </a:p>
        </p:txBody>
      </p:sp>
      <p:sp>
        <p:nvSpPr>
          <p:cNvPr id="6" name="Text Placeholder 5">
            <a:extLst>
              <a:ext uri="{FF2B5EF4-FFF2-40B4-BE49-F238E27FC236}">
                <a16:creationId xmlns:a16="http://schemas.microsoft.com/office/drawing/2014/main" id="{0E5E8421-7761-4EC3-8DAA-9614A66F5BF2}"/>
              </a:ext>
            </a:extLst>
          </p:cNvPr>
          <p:cNvSpPr>
            <a:spLocks noGrp="1"/>
          </p:cNvSpPr>
          <p:nvPr>
            <p:ph type="body" sz="quarter" idx="14"/>
          </p:nvPr>
        </p:nvSpPr>
        <p:spPr/>
        <p:txBody>
          <a:bodyPr>
            <a:normAutofit fontScale="85000" lnSpcReduction="20000"/>
          </a:bodyPr>
          <a:lstStyle/>
          <a:p>
            <a:r>
              <a:rPr lang="en-GB" sz="1800" dirty="0"/>
              <a:t>When you structure your search:</a:t>
            </a:r>
          </a:p>
          <a:p>
            <a:endParaRPr lang="en-GB" sz="2000" dirty="0"/>
          </a:p>
          <a:p>
            <a:pPr marL="285750" indent="-285750">
              <a:buFont typeface="Wingdings" panose="05000000000000000000" pitchFamily="2" charset="2"/>
              <a:buChar char="ü"/>
            </a:pPr>
            <a:r>
              <a:rPr lang="en-GB" sz="1800" dirty="0"/>
              <a:t>You may not want to include all concepts in the search.  Tailor the search to the specific concept you are researching e.g. you may be doing some research on the concept of </a:t>
            </a:r>
            <a:r>
              <a:rPr lang="en-GB" sz="1800" i="1" dirty="0"/>
              <a:t>inclusive education </a:t>
            </a:r>
            <a:r>
              <a:rPr lang="en-GB" i="1" dirty="0"/>
              <a:t>- </a:t>
            </a:r>
            <a:r>
              <a:rPr lang="en-GB" sz="1800" dirty="0"/>
              <a:t>what does it mean? Is the term challenged or superseded in the literature? Was there another term used previously? Etc.</a:t>
            </a:r>
          </a:p>
          <a:p>
            <a:pPr marL="285750" indent="-285750">
              <a:buFont typeface="Wingdings" panose="05000000000000000000" pitchFamily="2" charset="2"/>
              <a:buChar char="ü"/>
            </a:pPr>
            <a:endParaRPr lang="en-GB" sz="1800" dirty="0"/>
          </a:p>
          <a:p>
            <a:pPr marL="285750" indent="-285750">
              <a:buFont typeface="Wingdings" panose="05000000000000000000" pitchFamily="2" charset="2"/>
              <a:buChar char="ü"/>
            </a:pPr>
            <a:r>
              <a:rPr lang="en-GB" sz="1800" dirty="0"/>
              <a:t>Think about where you are searching in a document – are </a:t>
            </a:r>
            <a:r>
              <a:rPr lang="en-GB" sz="1800" i="1" dirty="0"/>
              <a:t>all </a:t>
            </a:r>
            <a:r>
              <a:rPr lang="en-GB" sz="1800" dirty="0"/>
              <a:t>of your concepts likely to be in the title or abstract?  Do you need to search across all of the fields to find relevant literature?</a:t>
            </a:r>
          </a:p>
          <a:p>
            <a:pPr marL="285750" indent="-285750">
              <a:buFont typeface="Wingdings" panose="05000000000000000000" pitchFamily="2" charset="2"/>
              <a:buChar char="ü"/>
            </a:pPr>
            <a:endParaRPr lang="en-GB" sz="1800" dirty="0"/>
          </a:p>
          <a:p>
            <a:pPr marL="285750" indent="-285750">
              <a:buFont typeface="Wingdings" panose="05000000000000000000" pitchFamily="2" charset="2"/>
              <a:buChar char="ü"/>
            </a:pPr>
            <a:r>
              <a:rPr lang="en-GB" sz="1800" dirty="0"/>
              <a:t>Terminology – use synonyms, variant spellings, discipline-specific language, plurals, variant endings etc.</a:t>
            </a:r>
          </a:p>
          <a:p>
            <a:pPr marL="285750" indent="-285750">
              <a:buFont typeface="Wingdings" panose="05000000000000000000" pitchFamily="2" charset="2"/>
              <a:buChar char="ü"/>
            </a:pPr>
            <a:endParaRPr lang="en-GB" sz="1800" dirty="0"/>
          </a:p>
          <a:p>
            <a:pPr marL="285750" indent="-285750">
              <a:buFont typeface="Wingdings" panose="05000000000000000000" pitchFamily="2" charset="2"/>
              <a:buChar char="ü"/>
            </a:pPr>
            <a:r>
              <a:rPr lang="en-GB" sz="1800" dirty="0"/>
              <a:t>Consider searching single concepts at a time, then using different combinations to explore your topic</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9249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28341B-854B-4B79-B727-4D914CC91821}"/>
              </a:ext>
            </a:extLst>
          </p:cNvPr>
          <p:cNvSpPr>
            <a:spLocks noGrp="1"/>
          </p:cNvSpPr>
          <p:nvPr>
            <p:ph type="title"/>
          </p:nvPr>
        </p:nvSpPr>
        <p:spPr/>
        <p:txBody>
          <a:bodyPr>
            <a:normAutofit fontScale="90000"/>
          </a:bodyPr>
          <a:lstStyle/>
          <a:p>
            <a:r>
              <a:rPr lang="en-GB" sz="2200" dirty="0">
                <a:solidFill>
                  <a:schemeClr val="tx1"/>
                </a:solidFill>
              </a:rPr>
              <a:t>Library Search – full text keyword searches</a:t>
            </a:r>
            <a:br>
              <a:rPr lang="en-GB" sz="2400" dirty="0">
                <a:solidFill>
                  <a:schemeClr val="bg1"/>
                </a:solidFill>
              </a:rPr>
            </a:br>
            <a:endParaRPr lang="en-GB" dirty="0"/>
          </a:p>
        </p:txBody>
      </p:sp>
      <p:sp>
        <p:nvSpPr>
          <p:cNvPr id="6" name="Text Placeholder 5">
            <a:extLst>
              <a:ext uri="{FF2B5EF4-FFF2-40B4-BE49-F238E27FC236}">
                <a16:creationId xmlns:a16="http://schemas.microsoft.com/office/drawing/2014/main" id="{0E5E8421-7761-4EC3-8DAA-9614A66F5BF2}"/>
              </a:ext>
            </a:extLst>
          </p:cNvPr>
          <p:cNvSpPr>
            <a:spLocks noGrp="1"/>
          </p:cNvSpPr>
          <p:nvPr>
            <p:ph type="body" sz="quarter" idx="14"/>
          </p:nvPr>
        </p:nvSpPr>
        <p:spPr/>
        <p:txBody>
          <a:bodyPr>
            <a:noAutofit/>
          </a:bodyPr>
          <a:lstStyle/>
          <a:p>
            <a:pPr eaLnBrk="1" hangingPunct="1">
              <a:spcBef>
                <a:spcPct val="0"/>
              </a:spcBef>
              <a:buClrTx/>
              <a:buNone/>
            </a:pPr>
            <a:endParaRPr lang="en-GB" altLang="en-US" sz="1400" dirty="0">
              <a:solidFill>
                <a:schemeClr val="tx2">
                  <a:lumMod val="60000"/>
                  <a:lumOff val="40000"/>
                </a:schemeClr>
              </a:solidFill>
              <a:ea typeface="MS PGothic"/>
              <a:cs typeface="Arial" panose="020B0604020202020204" pitchFamily="34" charset="0"/>
              <a:hlinkClick r:id="rId2"/>
            </a:endParaRPr>
          </a:p>
          <a:p>
            <a:pPr eaLnBrk="1" hangingPunct="1">
              <a:spcBef>
                <a:spcPct val="0"/>
              </a:spcBef>
              <a:buClrTx/>
              <a:buNone/>
            </a:pPr>
            <a:endParaRPr lang="en-GB" altLang="en-US" sz="1400" dirty="0">
              <a:solidFill>
                <a:schemeClr val="tx2">
                  <a:lumMod val="60000"/>
                  <a:lumOff val="40000"/>
                </a:schemeClr>
              </a:solidFill>
              <a:ea typeface="MS PGothic"/>
              <a:hlinkClick r:id="rId2"/>
            </a:endParaRPr>
          </a:p>
          <a:p>
            <a:pPr eaLnBrk="1" hangingPunct="1">
              <a:spcBef>
                <a:spcPct val="0"/>
              </a:spcBef>
              <a:buClrTx/>
              <a:buNone/>
            </a:pPr>
            <a:endParaRPr lang="en-GB" altLang="en-US" sz="1400" dirty="0">
              <a:solidFill>
                <a:schemeClr val="tx2">
                  <a:lumMod val="60000"/>
                  <a:lumOff val="40000"/>
                </a:schemeClr>
              </a:solidFill>
              <a:ea typeface="MS PGothic"/>
              <a:cs typeface="Arial" panose="020B0604020202020204" pitchFamily="34" charset="0"/>
              <a:hlinkClick r:id="rId2"/>
            </a:endParaRPr>
          </a:p>
          <a:p>
            <a:pPr eaLnBrk="1" hangingPunct="1">
              <a:spcBef>
                <a:spcPct val="0"/>
              </a:spcBef>
              <a:buClrTx/>
              <a:buNone/>
            </a:pPr>
            <a:endParaRPr lang="en-GB" altLang="en-US" sz="1400" dirty="0">
              <a:solidFill>
                <a:schemeClr val="tx2">
                  <a:lumMod val="60000"/>
                  <a:lumOff val="40000"/>
                </a:schemeClr>
              </a:solidFill>
              <a:ea typeface="MS PGothic"/>
              <a:hlinkClick r:id="rId2"/>
            </a:endParaRPr>
          </a:p>
          <a:p>
            <a:pPr eaLnBrk="1" hangingPunct="1">
              <a:spcBef>
                <a:spcPct val="0"/>
              </a:spcBef>
              <a:buClrTx/>
              <a:buNone/>
            </a:pPr>
            <a:endParaRPr lang="en-GB" altLang="en-US" sz="1400" dirty="0">
              <a:solidFill>
                <a:schemeClr val="tx2">
                  <a:lumMod val="60000"/>
                  <a:lumOff val="40000"/>
                </a:schemeClr>
              </a:solidFill>
              <a:ea typeface="MS PGothic"/>
              <a:cs typeface="Arial" panose="020B0604020202020204" pitchFamily="34" charset="0"/>
              <a:hlinkClick r:id="rId2"/>
            </a:endParaRPr>
          </a:p>
          <a:p>
            <a:pPr eaLnBrk="1" hangingPunct="1">
              <a:spcBef>
                <a:spcPct val="0"/>
              </a:spcBef>
              <a:buClrTx/>
              <a:buNone/>
            </a:pPr>
            <a:endParaRPr lang="en-GB" altLang="en-US" sz="1400" dirty="0">
              <a:solidFill>
                <a:schemeClr val="tx2">
                  <a:lumMod val="60000"/>
                  <a:lumOff val="40000"/>
                </a:schemeClr>
              </a:solidFill>
              <a:ea typeface="MS PGothic"/>
              <a:hlinkClick r:id="rId2"/>
            </a:endParaRPr>
          </a:p>
          <a:p>
            <a:pPr>
              <a:buFont typeface="Wingdings" panose="05000000000000000000" pitchFamily="2" charset="2"/>
              <a:buChar char="Ø"/>
            </a:pPr>
            <a:r>
              <a:rPr lang="en-US" sz="1400" b="0" dirty="0">
                <a:cs typeface="Calibri"/>
              </a:rPr>
              <a:t>"inclusive education" AND (student OR pupil) AND voices – </a:t>
            </a:r>
            <a:r>
              <a:rPr lang="en-US" sz="1400" dirty="0">
                <a:cs typeface="Calibri"/>
              </a:rPr>
              <a:t>5054 journal articles</a:t>
            </a:r>
            <a:endParaRPr lang="en-US" sz="1400" b="0" dirty="0">
              <a:cs typeface="Calibri"/>
            </a:endParaRPr>
          </a:p>
          <a:p>
            <a:pPr>
              <a:buFont typeface="Wingdings" panose="05000000000000000000" pitchFamily="2" charset="2"/>
              <a:buChar char="Ø"/>
            </a:pPr>
            <a:r>
              <a:rPr lang="en-US" sz="1400" b="0" dirty="0">
                <a:ea typeface="+mn-lt"/>
                <a:cs typeface="+mn-lt"/>
              </a:rPr>
              <a:t>"inclusive education" AND (student OR pupil) AND (voices OR views OR opinions OR perceptions) - </a:t>
            </a:r>
            <a:r>
              <a:rPr lang="en-US" sz="1400" dirty="0">
                <a:ea typeface="+mn-lt"/>
                <a:cs typeface="+mn-lt"/>
              </a:rPr>
              <a:t>14,119 journal articles</a:t>
            </a:r>
            <a:endParaRPr lang="en-US" sz="1400" b="0" dirty="0">
              <a:cs typeface="Calibri"/>
            </a:endParaRPr>
          </a:p>
          <a:p>
            <a:pPr>
              <a:buFont typeface="Wingdings" panose="05000000000000000000" pitchFamily="2" charset="2"/>
              <a:buChar char="Ø"/>
            </a:pPr>
            <a:r>
              <a:rPr lang="en-US" sz="1400" b="0" dirty="0">
                <a:cs typeface="Calibri"/>
              </a:rPr>
              <a:t>("inclusive education" OR "inclusive practice" OR "inclusive pedagogy") AND (student OR pupil) AND (views* OR perception* OR interview*) – </a:t>
            </a:r>
            <a:r>
              <a:rPr lang="en-US" sz="1400" dirty="0">
                <a:cs typeface="Calibri"/>
              </a:rPr>
              <a:t>14,930 journal articles</a:t>
            </a:r>
            <a:endParaRPr lang="en-US" sz="1400" b="0" dirty="0">
              <a:cs typeface="Calibri"/>
            </a:endParaRPr>
          </a:p>
          <a:p>
            <a:pPr>
              <a:buFont typeface="Wingdings" panose="05000000000000000000" pitchFamily="2" charset="2"/>
              <a:buChar char="Ø"/>
            </a:pPr>
            <a:r>
              <a:rPr lang="en-US" sz="1400" b="0" dirty="0">
                <a:cs typeface="Calibri"/>
              </a:rPr>
              <a:t>("inclusive education" AND (student OR pupil) AND (views* OR perception* OR interview*) limited to publications from 2015 to current </a:t>
            </a:r>
            <a:r>
              <a:rPr lang="en-US" sz="1400" b="0" dirty="0">
                <a:latin typeface="Arial"/>
                <a:ea typeface="ヒラギノ角ゴ Pro W3"/>
                <a:cs typeface="Arial"/>
              </a:rPr>
              <a:t>– </a:t>
            </a:r>
            <a:r>
              <a:rPr lang="en-US" sz="1400" dirty="0">
                <a:ea typeface="+mn-lt"/>
                <a:cs typeface="+mn-lt"/>
              </a:rPr>
              <a:t>6,420 journal articles</a:t>
            </a:r>
          </a:p>
          <a:p>
            <a:pPr marL="214313" indent="-214313">
              <a:spcBef>
                <a:spcPct val="0"/>
              </a:spcBef>
              <a:buClrTx/>
              <a:buFont typeface="Arial"/>
              <a:buChar char="•"/>
            </a:pPr>
            <a:endParaRPr lang="en-GB" altLang="en-US" sz="1800" dirty="0">
              <a:latin typeface="Calibri"/>
              <a:cs typeface="Calibri"/>
            </a:endParaRPr>
          </a:p>
          <a:p>
            <a:pPr marL="0" indent="0">
              <a:buNone/>
            </a:pPr>
            <a:endParaRPr lang="en-GB" dirty="0"/>
          </a:p>
          <a:p>
            <a:pPr marL="0" indent="0">
              <a:buNone/>
            </a:pPr>
            <a:endParaRPr lang="en-GB" dirty="0"/>
          </a:p>
        </p:txBody>
      </p:sp>
      <p:pic>
        <p:nvPicPr>
          <p:cNvPr id="3" name="Picture 2" descr="Screenshot of the Library Search box.">
            <a:extLst>
              <a:ext uri="{FF2B5EF4-FFF2-40B4-BE49-F238E27FC236}">
                <a16:creationId xmlns:a16="http://schemas.microsoft.com/office/drawing/2014/main" id="{55DB9A98-9695-4370-B4CC-14AE7C84C6B9}"/>
              </a:ext>
            </a:extLst>
          </p:cNvPr>
          <p:cNvPicPr>
            <a:picLocks noChangeAspect="1"/>
          </p:cNvPicPr>
          <p:nvPr/>
        </p:nvPicPr>
        <p:blipFill>
          <a:blip r:embed="rId3"/>
          <a:stretch>
            <a:fillRect/>
          </a:stretch>
        </p:blipFill>
        <p:spPr>
          <a:xfrm>
            <a:off x="2370807" y="1066800"/>
            <a:ext cx="4133446" cy="1054699"/>
          </a:xfrm>
          <a:prstGeom prst="rect">
            <a:avLst/>
          </a:prstGeom>
        </p:spPr>
      </p:pic>
    </p:spTree>
    <p:extLst>
      <p:ext uri="{BB962C8B-B14F-4D97-AF65-F5344CB8AC3E}">
        <p14:creationId xmlns:p14="http://schemas.microsoft.com/office/powerpoint/2010/main" val="4122628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28341B-854B-4B79-B727-4D914CC91821}"/>
              </a:ext>
            </a:extLst>
          </p:cNvPr>
          <p:cNvSpPr>
            <a:spLocks noGrp="1"/>
          </p:cNvSpPr>
          <p:nvPr>
            <p:ph type="title"/>
          </p:nvPr>
        </p:nvSpPr>
        <p:spPr/>
        <p:txBody>
          <a:bodyPr>
            <a:normAutofit/>
          </a:bodyPr>
          <a:lstStyle/>
          <a:p>
            <a:r>
              <a:rPr lang="en-GB" sz="2000" dirty="0">
                <a:solidFill>
                  <a:schemeClr val="tx1"/>
                </a:solidFill>
              </a:rPr>
              <a:t>Library Search – filtering your results and linking to the full text</a:t>
            </a:r>
            <a:endParaRPr lang="en-GB" sz="2000" dirty="0"/>
          </a:p>
        </p:txBody>
      </p:sp>
      <p:pic>
        <p:nvPicPr>
          <p:cNvPr id="9" name="Picture 8" descr="Screenshot of search results on Library Search showing filter options.">
            <a:extLst>
              <a:ext uri="{FF2B5EF4-FFF2-40B4-BE49-F238E27FC236}">
                <a16:creationId xmlns:a16="http://schemas.microsoft.com/office/drawing/2014/main" id="{B682F220-7450-446F-B404-5BA8516C7E28}"/>
              </a:ext>
            </a:extLst>
          </p:cNvPr>
          <p:cNvPicPr>
            <a:picLocks noChangeAspect="1"/>
          </p:cNvPicPr>
          <p:nvPr/>
        </p:nvPicPr>
        <p:blipFill>
          <a:blip r:embed="rId2"/>
          <a:stretch>
            <a:fillRect/>
          </a:stretch>
        </p:blipFill>
        <p:spPr>
          <a:xfrm>
            <a:off x="203420" y="1133346"/>
            <a:ext cx="6234682" cy="3572528"/>
          </a:xfrm>
          <a:prstGeom prst="rect">
            <a:avLst/>
          </a:prstGeom>
        </p:spPr>
      </p:pic>
      <p:sp>
        <p:nvSpPr>
          <p:cNvPr id="8" name="Content Placeholder 7">
            <a:extLst>
              <a:ext uri="{FF2B5EF4-FFF2-40B4-BE49-F238E27FC236}">
                <a16:creationId xmlns:a16="http://schemas.microsoft.com/office/drawing/2014/main" id="{457F619B-E286-4CC3-A260-ECDE625917FB}"/>
              </a:ext>
            </a:extLst>
          </p:cNvPr>
          <p:cNvSpPr>
            <a:spLocks noGrp="1"/>
          </p:cNvSpPr>
          <p:nvPr>
            <p:ph sz="half" idx="2"/>
          </p:nvPr>
        </p:nvSpPr>
        <p:spPr>
          <a:xfrm>
            <a:off x="6749032" y="1305858"/>
            <a:ext cx="2134720" cy="3227505"/>
          </a:xfrm>
        </p:spPr>
        <p:txBody>
          <a:bodyPr>
            <a:normAutofit/>
          </a:bodyPr>
          <a:lstStyle/>
          <a:p>
            <a:endParaRPr lang="en-GB" sz="1400" dirty="0">
              <a:solidFill>
                <a:schemeClr val="tx1"/>
              </a:solidFill>
              <a:latin typeface="Arial"/>
              <a:ea typeface="ヒラギノ角ゴ Pro W3"/>
              <a:cs typeface="Arial"/>
            </a:endParaRPr>
          </a:p>
          <a:p>
            <a:r>
              <a:rPr lang="en-GB" sz="1200" dirty="0">
                <a:solidFill>
                  <a:schemeClr val="tx1"/>
                </a:solidFill>
                <a:latin typeface="Arial"/>
                <a:ea typeface="ヒラギノ角ゴ Pro W3"/>
                <a:cs typeface="Arial"/>
              </a:rPr>
              <a:t>Use the filters on the left to easily focus your search by content type and date for example to journal articles published in the last 5 years.</a:t>
            </a:r>
          </a:p>
          <a:p>
            <a:r>
              <a:rPr lang="en-GB" sz="1200" dirty="0">
                <a:solidFill>
                  <a:schemeClr val="tx1"/>
                </a:solidFill>
              </a:rPr>
              <a:t>Click on the Preview link to read the abstract. </a:t>
            </a:r>
          </a:p>
          <a:p>
            <a:r>
              <a:rPr lang="en-GB" sz="1200" dirty="0">
                <a:solidFill>
                  <a:schemeClr val="tx1"/>
                </a:solidFill>
              </a:rPr>
              <a:t>Click on Full Text Online to open and read the full text or download the PDF to read offline or to link to the full issue of the journal. </a:t>
            </a:r>
          </a:p>
          <a:p>
            <a:endParaRPr lang="en-GB" dirty="0"/>
          </a:p>
        </p:txBody>
      </p:sp>
    </p:spTree>
    <p:extLst>
      <p:ext uri="{BB962C8B-B14F-4D97-AF65-F5344CB8AC3E}">
        <p14:creationId xmlns:p14="http://schemas.microsoft.com/office/powerpoint/2010/main" val="2288077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latin typeface="Arial" panose="020B0604020202020204" pitchFamily="34" charset="0"/>
                <a:cs typeface="Arial" panose="020B0604020202020204" pitchFamily="34" charset="0"/>
              </a:rPr>
              <a:t>Evaluating search results – skim reading for relevance</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101944" y="1204866"/>
            <a:ext cx="8718206" cy="384595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400" dirty="0">
                <a:latin typeface="Arial" panose="020B0604020202020204" pitchFamily="34" charset="0"/>
                <a:cs typeface="Arial" panose="020B0604020202020204" pitchFamily="34" charset="0"/>
              </a:rPr>
              <a:t>Use </a:t>
            </a:r>
            <a:r>
              <a:rPr lang="en-US" sz="1400" b="1" dirty="0">
                <a:latin typeface="Arial" panose="020B0604020202020204" pitchFamily="34" charset="0"/>
                <a:cs typeface="Arial" panose="020B0604020202020204" pitchFamily="34" charset="0"/>
              </a:rPr>
              <a:t>preview </a:t>
            </a:r>
            <a:r>
              <a:rPr lang="en-US" sz="1400" dirty="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detailed record </a:t>
            </a:r>
            <a:r>
              <a:rPr lang="en-US" sz="1400" dirty="0">
                <a:latin typeface="Arial" panose="020B0604020202020204" pitchFamily="34" charset="0"/>
                <a:cs typeface="Arial" panose="020B0604020202020204" pitchFamily="34" charset="0"/>
              </a:rPr>
              <a:t>screens to help you evaluate search results:</a:t>
            </a:r>
          </a:p>
          <a:p>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abstract</a:t>
            </a:r>
            <a:r>
              <a:rPr lang="en-US" sz="1400" dirty="0">
                <a:latin typeface="Arial" panose="020B0604020202020204" pitchFamily="34" charset="0"/>
                <a:cs typeface="Arial" panose="020B0604020202020204" pitchFamily="34" charset="0"/>
              </a:rPr>
              <a:t> should help you find out a bit more about the article than you can gather from the title alone.  For empirical articles you will usually get a summary of the focus of the research, methodology and conclusions.  </a:t>
            </a:r>
          </a:p>
          <a:p>
            <a:pPr lvl="1"/>
            <a:r>
              <a:rPr lang="en-US" sz="1400" dirty="0">
                <a:latin typeface="Arial" panose="020B0604020202020204" pitchFamily="34" charset="0"/>
                <a:cs typeface="Arial" panose="020B0604020202020204" pitchFamily="34" charset="0"/>
              </a:rPr>
              <a:t>If you are still unsure, open the article and read the </a:t>
            </a:r>
            <a:r>
              <a:rPr lang="en-US" sz="1400" b="1" dirty="0">
                <a:latin typeface="Arial" panose="020B0604020202020204" pitchFamily="34" charset="0"/>
                <a:cs typeface="Arial" panose="020B0604020202020204" pitchFamily="34" charset="0"/>
              </a:rPr>
              <a:t>introduction and conclusion</a:t>
            </a:r>
            <a:r>
              <a:rPr lang="en-US" sz="1400" dirty="0">
                <a:latin typeface="Arial" panose="020B0604020202020204" pitchFamily="34" charset="0"/>
                <a:cs typeface="Arial" panose="020B0604020202020204" pitchFamily="34" charset="0"/>
              </a:rPr>
              <a:t>.  If it looks relevant, download or mark for reading later (you can export or email marked/saved search results in Library Search and in all databases)</a:t>
            </a:r>
          </a:p>
          <a:p>
            <a:r>
              <a:rPr lang="en-US" sz="1400" dirty="0">
                <a:latin typeface="Arial" panose="020B0604020202020204" pitchFamily="34" charset="0"/>
                <a:cs typeface="Arial" panose="020B0604020202020204" pitchFamily="34" charset="0"/>
              </a:rPr>
              <a:t>Look at the </a:t>
            </a:r>
            <a:r>
              <a:rPr lang="en-US" sz="1400" b="1" dirty="0">
                <a:latin typeface="Arial" panose="020B0604020202020204" pitchFamily="34" charset="0"/>
                <a:cs typeface="Arial" panose="020B0604020202020204" pitchFamily="34" charset="0"/>
              </a:rPr>
              <a:t>journal (source) title </a:t>
            </a:r>
            <a:r>
              <a:rPr lang="en-US" sz="1400" dirty="0">
                <a:latin typeface="Arial" panose="020B0604020202020204" pitchFamily="34" charset="0"/>
                <a:cs typeface="Arial" panose="020B0604020202020204" pitchFamily="34" charset="0"/>
              </a:rPr>
              <a:t>– in  multidisciplinary databases you will get search results from journals across many subject areas.  Journal titles will give you a sense of their scope.  You may also start to notice particular journals coming up regularly in results. </a:t>
            </a:r>
          </a:p>
          <a:p>
            <a:r>
              <a:rPr lang="en-US" sz="1400" dirty="0">
                <a:latin typeface="Arial" panose="020B0604020202020204" pitchFamily="34" charset="0"/>
                <a:cs typeface="Arial" panose="020B0604020202020204" pitchFamily="34" charset="0"/>
              </a:rPr>
              <a:t>Note the </a:t>
            </a:r>
            <a:r>
              <a:rPr lang="en-US" sz="1400" b="1" dirty="0">
                <a:latin typeface="Arial" panose="020B0604020202020204" pitchFamily="34" charset="0"/>
                <a:cs typeface="Arial" panose="020B0604020202020204" pitchFamily="34" charset="0"/>
              </a:rPr>
              <a:t>date</a:t>
            </a:r>
            <a:r>
              <a:rPr lang="en-US" sz="1400" dirty="0">
                <a:latin typeface="Arial" panose="020B0604020202020204" pitchFamily="34" charset="0"/>
                <a:cs typeface="Arial" panose="020B0604020202020204" pitchFamily="34" charset="0"/>
              </a:rPr>
              <a:t> of the article so that you have a sense of how recent or long ago the article was written.  This does not mean that older articles are of less value (classic or seminal works are very important) but you should be aware that conclusions or arguments may have been challenged in subsequent research.  Look for citing literature to get more recent, related literature.</a:t>
            </a:r>
          </a:p>
          <a:p>
            <a:r>
              <a:rPr lang="en-US" sz="1400" dirty="0">
                <a:latin typeface="Arial" panose="020B0604020202020204" pitchFamily="34" charset="0"/>
                <a:cs typeface="Arial" panose="020B0604020202020204" pitchFamily="34" charset="0"/>
              </a:rPr>
              <a:t>Use search results to gather more keywords, concepts, cited works or authors that you want to add to your search strategy.  </a:t>
            </a:r>
          </a:p>
          <a:p>
            <a:endParaRPr lang="en-US" sz="1200" dirty="0">
              <a:cs typeface="Calibri"/>
            </a:endParaRPr>
          </a:p>
        </p:txBody>
      </p:sp>
    </p:spTree>
    <p:extLst>
      <p:ext uri="{BB962C8B-B14F-4D97-AF65-F5344CB8AC3E}">
        <p14:creationId xmlns:p14="http://schemas.microsoft.com/office/powerpoint/2010/main" val="364247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dirty="0"/>
              <a:t>Contents</a:t>
            </a:r>
            <a:endParaRPr lang="en-US" sz="2400" dirty="0">
              <a:solidFill>
                <a:schemeClr val="tx1"/>
              </a:solidFill>
            </a:endParaRPr>
          </a:p>
        </p:txBody>
      </p:sp>
      <p:pic>
        <p:nvPicPr>
          <p:cNvPr id="8" name="Picture Placeholder 7" descr="A photo of a mug with the words 'begin' embossed on the front.">
            <a:extLst>
              <a:ext uri="{FF2B5EF4-FFF2-40B4-BE49-F238E27FC236}">
                <a16:creationId xmlns:a16="http://schemas.microsoft.com/office/drawing/2014/main" id="{8FBC50FA-7F11-4A27-AE9E-40CB95594C1D}"/>
              </a:ext>
            </a:extLst>
          </p:cNvPr>
          <p:cNvPicPr>
            <a:picLocks noGrp="1" noChangeAspect="1"/>
          </p:cNvPicPr>
          <p:nvPr>
            <p:ph type="pic" sz="quarter" idx="13"/>
          </p:nvPr>
        </p:nvPicPr>
        <p:blipFill>
          <a:blip r:embed="rId3"/>
          <a:srcRect l="32134" r="32134"/>
          <a:stretch>
            <a:fillRect/>
          </a:stretch>
        </p:blipFill>
        <p:spPr/>
      </p:pic>
      <p:sp>
        <p:nvSpPr>
          <p:cNvPr id="3" name="Content Placeholder 2">
            <a:extLst>
              <a:ext uri="{FF2B5EF4-FFF2-40B4-BE49-F238E27FC236}">
                <a16:creationId xmlns:a16="http://schemas.microsoft.com/office/drawing/2014/main" id="{32FF7AE7-790E-374F-98D3-31609964D7B4}"/>
              </a:ext>
            </a:extLst>
          </p:cNvPr>
          <p:cNvSpPr>
            <a:spLocks noGrp="1"/>
          </p:cNvSpPr>
          <p:nvPr>
            <p:ph type="body" sz="quarter" idx="14"/>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latin typeface="Arial"/>
                <a:ea typeface="ヒラギノ角ゴ Pro W3"/>
                <a:cs typeface="Arial"/>
              </a:rPr>
              <a:t>The literature review – how it contributes to planning your literature search/search strategy</a:t>
            </a:r>
          </a:p>
          <a:p>
            <a:pPr marL="285750" indent="-285750">
              <a:buFont typeface="Arial" panose="020B0604020202020204" pitchFamily="34" charset="0"/>
              <a:buChar char="•"/>
            </a:pPr>
            <a:r>
              <a:rPr lang="en-US" sz="1400" dirty="0">
                <a:latin typeface="Arial"/>
                <a:ea typeface="ヒラギノ角ゴ Pro W3"/>
                <a:cs typeface="Arial"/>
              </a:rPr>
              <a:t>How searching works – how records are retrieved with different search techniques</a:t>
            </a:r>
          </a:p>
          <a:p>
            <a:pPr marL="285750" indent="-285750">
              <a:buFont typeface="Arial" panose="020B0604020202020204" pitchFamily="34" charset="0"/>
              <a:buChar char="•"/>
            </a:pPr>
            <a:r>
              <a:rPr lang="en-US" sz="1400" dirty="0">
                <a:latin typeface="Arial"/>
                <a:ea typeface="ヒラギノ角ゴ Pro W3"/>
                <a:cs typeface="Arial"/>
              </a:rPr>
              <a:t>Generating search terms (keywords) - ways to identify relevant search terms</a:t>
            </a:r>
          </a:p>
          <a:p>
            <a:pPr marL="285750" indent="-285750">
              <a:buFont typeface="Arial" panose="020B0604020202020204" pitchFamily="34" charset="0"/>
              <a:buChar char="•"/>
            </a:pPr>
            <a:r>
              <a:rPr lang="en-US" sz="1400" dirty="0">
                <a:latin typeface="Arial"/>
                <a:ea typeface="ヒラギノ角ゴ Pro W3"/>
                <a:cs typeface="Arial"/>
              </a:rPr>
              <a:t>Where to start…Library Search (and how it compares to Google Scholar) </a:t>
            </a:r>
          </a:p>
          <a:p>
            <a:pPr marL="285750" indent="-285750">
              <a:buFont typeface="Arial" panose="020B0604020202020204" pitchFamily="34" charset="0"/>
              <a:buChar char="•"/>
            </a:pPr>
            <a:r>
              <a:rPr lang="en-US" sz="1400" dirty="0">
                <a:latin typeface="Arial"/>
                <a:ea typeface="ヒラギノ角ゴ Pro W3"/>
                <a:cs typeface="Arial"/>
              </a:rPr>
              <a:t>Some search examples – how to create a search string</a:t>
            </a:r>
          </a:p>
          <a:p>
            <a:pPr marL="285750" indent="-285750">
              <a:buFont typeface="Arial" panose="020B0604020202020204" pitchFamily="34" charset="0"/>
              <a:buChar char="•"/>
            </a:pPr>
            <a:r>
              <a:rPr lang="en-US" sz="1400" dirty="0">
                <a:latin typeface="Arial"/>
                <a:ea typeface="ヒラギノ角ゴ Pro W3"/>
                <a:cs typeface="Arial"/>
              </a:rPr>
              <a:t>Useful features of Library Search – value added features to help with evaluating search results and finding related literature (research hacks to find papers) </a:t>
            </a:r>
          </a:p>
          <a:p>
            <a:pPr marL="285750" indent="-285750">
              <a:buFont typeface="Arial" panose="020B0604020202020204" pitchFamily="34" charset="0"/>
              <a:buChar char="•"/>
            </a:pPr>
            <a:r>
              <a:rPr lang="en-US" sz="1400" dirty="0">
                <a:latin typeface="Arial"/>
                <a:ea typeface="ヒラギノ角ゴ Pro W3"/>
                <a:cs typeface="Arial"/>
              </a:rPr>
              <a:t>Locating previous dissertations</a:t>
            </a:r>
          </a:p>
          <a:p>
            <a:pPr indent="0">
              <a:buNone/>
            </a:pPr>
            <a:endParaRPr lang="en-US" dirty="0">
              <a:solidFill>
                <a:schemeClr val="tx1"/>
              </a:solidFill>
            </a:endParaRPr>
          </a:p>
          <a:p>
            <a:pPr indent="0">
              <a:buNone/>
            </a:pPr>
            <a:r>
              <a:rPr lang="en-US" sz="1200" dirty="0"/>
              <a:t>Photo by </a:t>
            </a:r>
            <a:r>
              <a:rPr lang="en-US" sz="1200" dirty="0">
                <a:hlinkClick r:id="rId4"/>
              </a:rPr>
              <a:t>Danielle MacInnes</a:t>
            </a:r>
            <a:r>
              <a:rPr lang="en-US" sz="1200" dirty="0"/>
              <a:t> on </a:t>
            </a:r>
            <a:r>
              <a:rPr lang="en-US" sz="1200" dirty="0" err="1">
                <a:hlinkClick r:id="rId5"/>
              </a:rPr>
              <a:t>Unsplash</a:t>
            </a:r>
            <a:r>
              <a:rPr lang="en-US" sz="1200" dirty="0"/>
              <a:t> </a:t>
            </a:r>
            <a:endParaRPr lang="en-US" sz="1200" dirty="0">
              <a:solidFill>
                <a:schemeClr val="tx1"/>
              </a:solidFill>
            </a:endParaRPr>
          </a:p>
        </p:txBody>
      </p:sp>
    </p:spTree>
    <p:extLst>
      <p:ext uri="{BB962C8B-B14F-4D97-AF65-F5344CB8AC3E}">
        <p14:creationId xmlns:p14="http://schemas.microsoft.com/office/powerpoint/2010/main" val="3039843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28341B-854B-4B79-B727-4D914CC91821}"/>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GB" sz="2200" dirty="0">
                <a:solidFill>
                  <a:schemeClr val="tx1"/>
                </a:solidFill>
              </a:rPr>
              <a:t>Locating the full text from Library Search</a:t>
            </a:r>
            <a:endParaRPr lang="en-GB" dirty="0"/>
          </a:p>
        </p:txBody>
      </p:sp>
      <p:pic>
        <p:nvPicPr>
          <p:cNvPr id="3" name="Picture 2" descr="Screenshot of a search result from Library Search showing a journal article.  There are options for linking to the full text, downloading a PDF or linking to the full journal issue.">
            <a:extLst>
              <a:ext uri="{FF2B5EF4-FFF2-40B4-BE49-F238E27FC236}">
                <a16:creationId xmlns:a16="http://schemas.microsoft.com/office/drawing/2014/main" id="{6C06C507-7CB3-433D-A6BD-349136121706}"/>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72044" y="1255849"/>
            <a:ext cx="4852138" cy="1367286"/>
          </a:xfrm>
          <a:prstGeom prst="rect">
            <a:avLst/>
          </a:prstGeom>
        </p:spPr>
      </p:pic>
      <p:pic>
        <p:nvPicPr>
          <p:cNvPr id="2" name="Picture 1" descr="Screenshot from the interim screen which is sometimes sown on Library Search when you choose the Full Text Online option.  It gives details of the item and options for linking to the full text.">
            <a:extLst>
              <a:ext uri="{FF2B5EF4-FFF2-40B4-BE49-F238E27FC236}">
                <a16:creationId xmlns:a16="http://schemas.microsoft.com/office/drawing/2014/main" id="{E1C50150-FD9B-49D3-8C6D-5549BAFA5B1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2045" y="3563471"/>
            <a:ext cx="5721600" cy="1221650"/>
          </a:xfrm>
          <a:prstGeom prst="rect">
            <a:avLst/>
          </a:prstGeom>
        </p:spPr>
      </p:pic>
      <p:sp>
        <p:nvSpPr>
          <p:cNvPr id="8" name="Content Placeholder 7">
            <a:extLst>
              <a:ext uri="{FF2B5EF4-FFF2-40B4-BE49-F238E27FC236}">
                <a16:creationId xmlns:a16="http://schemas.microsoft.com/office/drawing/2014/main" id="{457F619B-E286-4CC3-A260-ECDE625917FB}"/>
              </a:ext>
              <a:ext uri="{C183D7F6-B498-43B3-948B-1728B52AA6E4}">
                <adec:decorative xmlns:adec="http://schemas.microsoft.com/office/drawing/2017/decorative" val="0"/>
              </a:ext>
            </a:extLst>
          </p:cNvPr>
          <p:cNvSpPr>
            <a:spLocks noGrp="1"/>
          </p:cNvSpPr>
          <p:nvPr>
            <p:ph sz="half" idx="2"/>
          </p:nvPr>
        </p:nvSpPr>
        <p:spPr>
          <a:xfrm>
            <a:off x="6205818" y="849197"/>
            <a:ext cx="2861972" cy="4213621"/>
          </a:xfrm>
        </p:spPr>
        <p:txBody>
          <a:bodyPr>
            <a:noAutofit/>
          </a:bodyPr>
          <a:lstStyle/>
          <a:p>
            <a:endParaRPr lang="en-GB" sz="1400" dirty="0">
              <a:solidFill>
                <a:schemeClr val="tx1"/>
              </a:solidFill>
              <a:latin typeface="Arial"/>
              <a:ea typeface="ヒラギノ角ゴ Pro W3"/>
              <a:cs typeface="Arial"/>
            </a:endParaRPr>
          </a:p>
          <a:p>
            <a:pPr marL="0" indent="0">
              <a:buNone/>
            </a:pPr>
            <a:r>
              <a:rPr lang="en-GB" sz="1200" dirty="0"/>
              <a:t>Click on the </a:t>
            </a:r>
            <a:r>
              <a:rPr lang="en-GB" sz="1200" u="sng" dirty="0"/>
              <a:t>Full text Online </a:t>
            </a:r>
            <a:r>
              <a:rPr lang="en-GB" sz="1200" dirty="0"/>
              <a:t>to read the journal online or download the PDF to read offline.  </a:t>
            </a:r>
          </a:p>
          <a:p>
            <a:pPr marL="0" indent="0">
              <a:buNone/>
            </a:pPr>
            <a:r>
              <a:rPr lang="en-GB" sz="1200" dirty="0"/>
              <a:t>In this example, when you click on the </a:t>
            </a:r>
            <a:r>
              <a:rPr lang="en-GB" sz="1200" u="sng" dirty="0"/>
              <a:t>Full text Online </a:t>
            </a:r>
            <a:r>
              <a:rPr lang="en-GB" sz="1200" dirty="0"/>
              <a:t>link you get an interim screen with a link (see below).  </a:t>
            </a:r>
          </a:p>
          <a:p>
            <a:pPr marL="0" indent="0">
              <a:buNone/>
            </a:pPr>
            <a:r>
              <a:rPr lang="en-GB" sz="1200" dirty="0"/>
              <a:t>This usually happens when there is more than one source for the full-text</a:t>
            </a:r>
            <a:r>
              <a:rPr lang="en-GB" sz="1200" i="1" dirty="0"/>
              <a:t> e.g., </a:t>
            </a:r>
            <a:r>
              <a:rPr lang="en-GB" sz="1200" dirty="0"/>
              <a:t>from within a database or from the publisher website.  If that happens, you have a choice of which source to use. Click on the hyperlink to link to the full text from your preferred source, or from the source listed if there is only one (as in this example).</a:t>
            </a:r>
          </a:p>
          <a:p>
            <a:endParaRPr lang="en-GB" dirty="0"/>
          </a:p>
        </p:txBody>
      </p:sp>
    </p:spTree>
    <p:extLst>
      <p:ext uri="{BB962C8B-B14F-4D97-AF65-F5344CB8AC3E}">
        <p14:creationId xmlns:p14="http://schemas.microsoft.com/office/powerpoint/2010/main" val="3374889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28341B-854B-4B79-B727-4D914CC91821}"/>
              </a:ext>
            </a:extLst>
          </p:cNvPr>
          <p:cNvSpPr>
            <a:spLocks noGrp="1"/>
          </p:cNvSpPr>
          <p:nvPr>
            <p:ph type="title"/>
          </p:nvPr>
        </p:nvSpPr>
        <p:spPr/>
        <p:txBody>
          <a:bodyPr>
            <a:normAutofit/>
          </a:bodyPr>
          <a:lstStyle/>
          <a:p>
            <a:r>
              <a:rPr lang="en-GB" sz="2200" dirty="0">
                <a:solidFill>
                  <a:schemeClr val="tx1"/>
                </a:solidFill>
              </a:rPr>
              <a:t>Use all of the useful information from your search results</a:t>
            </a:r>
            <a:endParaRPr lang="en-GB" dirty="0"/>
          </a:p>
        </p:txBody>
      </p:sp>
      <p:pic>
        <p:nvPicPr>
          <p:cNvPr id="3" name="Picture 2" descr="Screenshot of a journal article on the search results page on Library Search.">
            <a:extLst>
              <a:ext uri="{FF2B5EF4-FFF2-40B4-BE49-F238E27FC236}">
                <a16:creationId xmlns:a16="http://schemas.microsoft.com/office/drawing/2014/main" id="{6C06C507-7CB3-433D-A6BD-349136121706}"/>
              </a:ext>
            </a:extLst>
          </p:cNvPr>
          <p:cNvPicPr>
            <a:picLocks noChangeAspect="1"/>
          </p:cNvPicPr>
          <p:nvPr/>
        </p:nvPicPr>
        <p:blipFill>
          <a:blip r:embed="rId2"/>
          <a:stretch>
            <a:fillRect/>
          </a:stretch>
        </p:blipFill>
        <p:spPr>
          <a:xfrm>
            <a:off x="82933" y="2009769"/>
            <a:ext cx="5561396" cy="1567148"/>
          </a:xfrm>
          <a:prstGeom prst="rect">
            <a:avLst/>
          </a:prstGeom>
        </p:spPr>
      </p:pic>
      <p:sp>
        <p:nvSpPr>
          <p:cNvPr id="8" name="Content Placeholder 7">
            <a:extLst>
              <a:ext uri="{FF2B5EF4-FFF2-40B4-BE49-F238E27FC236}">
                <a16:creationId xmlns:a16="http://schemas.microsoft.com/office/drawing/2014/main" id="{457F619B-E286-4CC3-A260-ECDE625917FB}"/>
              </a:ext>
            </a:extLst>
          </p:cNvPr>
          <p:cNvSpPr>
            <a:spLocks noGrp="1"/>
          </p:cNvSpPr>
          <p:nvPr>
            <p:ph sz="half" idx="2"/>
          </p:nvPr>
        </p:nvSpPr>
        <p:spPr>
          <a:xfrm>
            <a:off x="6749032" y="1305858"/>
            <a:ext cx="2134720" cy="3227505"/>
          </a:xfrm>
        </p:spPr>
        <p:txBody>
          <a:bodyPr>
            <a:normAutofit fontScale="85000" lnSpcReduction="20000"/>
          </a:bodyPr>
          <a:lstStyle/>
          <a:p>
            <a:endParaRPr lang="en-GB" sz="1400" dirty="0">
              <a:solidFill>
                <a:schemeClr val="tx1"/>
              </a:solidFill>
              <a:latin typeface="Arial"/>
              <a:ea typeface="ヒラギノ角ゴ Pro W3"/>
              <a:cs typeface="Arial"/>
            </a:endParaRPr>
          </a:p>
          <a:p>
            <a:r>
              <a:rPr lang="en-GB" sz="1300" dirty="0">
                <a:latin typeface="Arial" panose="020B0604020202020204" pitchFamily="34" charset="0"/>
                <a:cs typeface="Arial" panose="020B0604020202020204" pitchFamily="34" charset="0"/>
              </a:rPr>
              <a:t>Choose </a:t>
            </a:r>
            <a:r>
              <a:rPr lang="en-GB" sz="1300" b="1" dirty="0">
                <a:latin typeface="Arial" panose="020B0604020202020204" pitchFamily="34" charset="0"/>
                <a:cs typeface="Arial" panose="020B0604020202020204" pitchFamily="34" charset="0"/>
              </a:rPr>
              <a:t>Cites</a:t>
            </a:r>
            <a:r>
              <a:rPr lang="en-GB" sz="1300" dirty="0">
                <a:latin typeface="Arial" panose="020B0604020202020204" pitchFamily="34" charset="0"/>
                <a:cs typeface="Arial" panose="020B0604020202020204" pitchFamily="34" charset="0"/>
              </a:rPr>
              <a:t> to see all the references used in the article that are indexed on Library Search.  This is useful for identifying sources.</a:t>
            </a:r>
          </a:p>
          <a:p>
            <a:r>
              <a:rPr lang="en-GB" sz="1300" dirty="0">
                <a:latin typeface="Arial" panose="020B0604020202020204" pitchFamily="34" charset="0"/>
                <a:cs typeface="Arial" panose="020B0604020202020204" pitchFamily="34" charset="0"/>
              </a:rPr>
              <a:t>The </a:t>
            </a:r>
            <a:r>
              <a:rPr lang="en-GB" sz="1300" b="1" dirty="0">
                <a:latin typeface="Arial" panose="020B0604020202020204" pitchFamily="34" charset="0"/>
                <a:cs typeface="Arial" panose="020B0604020202020204" pitchFamily="34" charset="0"/>
              </a:rPr>
              <a:t>Cited By </a:t>
            </a:r>
            <a:r>
              <a:rPr lang="en-GB" sz="1300" dirty="0">
                <a:latin typeface="Arial" panose="020B0604020202020204" pitchFamily="34" charset="0"/>
                <a:cs typeface="Arial" panose="020B0604020202020204" pitchFamily="34" charset="0"/>
              </a:rPr>
              <a:t>link lets you list the indexed </a:t>
            </a:r>
            <a:r>
              <a:rPr lang="en-GB" sz="1300" dirty="0"/>
              <a:t>literature citing this paper. This is a good way to see more recent papers that may be useful for your research. </a:t>
            </a:r>
            <a:endParaRPr lang="en-GB" sz="1300" dirty="0">
              <a:latin typeface="Arial" panose="020B0604020202020204" pitchFamily="34" charset="0"/>
              <a:cs typeface="Arial" panose="020B0604020202020204" pitchFamily="34" charset="0"/>
            </a:endParaRPr>
          </a:p>
          <a:p>
            <a:r>
              <a:rPr lang="en-GB" sz="1300" dirty="0"/>
              <a:t>The Altmetric donut (colourful icon) shows the online attention to the article after it was shared or published, including in blogs, on social media, in news sources and in policy documents.</a:t>
            </a:r>
          </a:p>
          <a:p>
            <a:endParaRPr lang="en-GB" dirty="0"/>
          </a:p>
        </p:txBody>
      </p:sp>
    </p:spTree>
    <p:extLst>
      <p:ext uri="{BB962C8B-B14F-4D97-AF65-F5344CB8AC3E}">
        <p14:creationId xmlns:p14="http://schemas.microsoft.com/office/powerpoint/2010/main" val="390683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28341B-854B-4B79-B727-4D914CC91821}"/>
              </a:ext>
            </a:extLst>
          </p:cNvPr>
          <p:cNvSpPr>
            <a:spLocks noGrp="1"/>
          </p:cNvSpPr>
          <p:nvPr>
            <p:ph type="title"/>
          </p:nvPr>
        </p:nvSpPr>
        <p:spPr/>
        <p:txBody>
          <a:bodyPr>
            <a:normAutofit/>
          </a:bodyPr>
          <a:lstStyle/>
          <a:p>
            <a:r>
              <a:rPr lang="en-GB" sz="2200" dirty="0">
                <a:solidFill>
                  <a:schemeClr val="tx1"/>
                </a:solidFill>
              </a:rPr>
              <a:t>Using Google Scholar for citing literature</a:t>
            </a:r>
            <a:endParaRPr lang="en-GB" dirty="0"/>
          </a:p>
        </p:txBody>
      </p:sp>
      <p:pic>
        <p:nvPicPr>
          <p:cNvPr id="4" name="Picture 3" descr="Screenshot of a journal article on the search results page of Google Scholar.">
            <a:extLst>
              <a:ext uri="{FF2B5EF4-FFF2-40B4-BE49-F238E27FC236}">
                <a16:creationId xmlns:a16="http://schemas.microsoft.com/office/drawing/2014/main" id="{5D77985C-AE1C-4F37-A3B9-C1A0B3545366}"/>
              </a:ext>
            </a:extLst>
          </p:cNvPr>
          <p:cNvPicPr>
            <a:picLocks noChangeAspect="1"/>
          </p:cNvPicPr>
          <p:nvPr/>
        </p:nvPicPr>
        <p:blipFill>
          <a:blip r:embed="rId2"/>
          <a:stretch>
            <a:fillRect/>
          </a:stretch>
        </p:blipFill>
        <p:spPr>
          <a:xfrm>
            <a:off x="107125" y="1539687"/>
            <a:ext cx="5181941" cy="1658423"/>
          </a:xfrm>
          <a:prstGeom prst="rect">
            <a:avLst/>
          </a:prstGeom>
        </p:spPr>
      </p:pic>
      <p:sp>
        <p:nvSpPr>
          <p:cNvPr id="8" name="Content Placeholder 7">
            <a:extLst>
              <a:ext uri="{FF2B5EF4-FFF2-40B4-BE49-F238E27FC236}">
                <a16:creationId xmlns:a16="http://schemas.microsoft.com/office/drawing/2014/main" id="{457F619B-E286-4CC3-A260-ECDE625917FB}"/>
              </a:ext>
            </a:extLst>
          </p:cNvPr>
          <p:cNvSpPr>
            <a:spLocks noGrp="1"/>
          </p:cNvSpPr>
          <p:nvPr>
            <p:ph sz="half" idx="2"/>
          </p:nvPr>
        </p:nvSpPr>
        <p:spPr>
          <a:xfrm>
            <a:off x="5756803" y="1057508"/>
            <a:ext cx="2957828" cy="3575214"/>
          </a:xfrm>
        </p:spPr>
        <p:txBody>
          <a:bodyPr>
            <a:noAutofit/>
          </a:bodyPr>
          <a:lstStyle/>
          <a:p>
            <a:endParaRPr lang="en-GB" sz="1400" dirty="0">
              <a:solidFill>
                <a:schemeClr val="tx1"/>
              </a:solidFill>
              <a:latin typeface="Arial"/>
              <a:ea typeface="ヒラギノ角ゴ Pro W3"/>
              <a:cs typeface="Arial"/>
            </a:endParaRPr>
          </a:p>
          <a:p>
            <a:r>
              <a:rPr lang="en-GB" sz="1200" dirty="0"/>
              <a:t>Google Scholar is an alternative source for citing literature.  Search for the article on Google Scholar.</a:t>
            </a:r>
          </a:p>
          <a:p>
            <a:r>
              <a:rPr lang="en-GB" sz="1200" dirty="0"/>
              <a:t>Choose the Cited by link to see the indexed papers citing the article.</a:t>
            </a:r>
          </a:p>
          <a:p>
            <a:r>
              <a:rPr lang="en-GB" sz="1200" dirty="0"/>
              <a:t>Where there is a lot of citing literature as in this example, use the date option on the left of the results page to see how much the paper continues to be cited. Use that to look at only the most recent papers as appropriate.  Selected from the dates offered or state a date range of your choice.</a:t>
            </a:r>
          </a:p>
          <a:p>
            <a:r>
              <a:rPr lang="en-GB" sz="1200" dirty="0"/>
              <a:t>Critically assess the relevance of papers, using the article titles and source titles.</a:t>
            </a:r>
          </a:p>
          <a:p>
            <a:endParaRPr lang="en-GB" dirty="0"/>
          </a:p>
        </p:txBody>
      </p:sp>
    </p:spTree>
    <p:extLst>
      <p:ext uri="{BB962C8B-B14F-4D97-AF65-F5344CB8AC3E}">
        <p14:creationId xmlns:p14="http://schemas.microsoft.com/office/powerpoint/2010/main" val="23517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20" y="6773"/>
            <a:ext cx="9144000" cy="1079500"/>
          </a:xfrm>
          <a:prstGeom prst="rect">
            <a:avLst/>
          </a:prstGeom>
        </p:spPr>
      </p:pic>
      <p:graphicFrame>
        <p:nvGraphicFramePr>
          <p:cNvPr id="2" name="Diagram 1" descr="University of Glasgow logo">
            <a:extLst>
              <a:ext uri="{FF2B5EF4-FFF2-40B4-BE49-F238E27FC236}">
                <a16:creationId xmlns:a16="http://schemas.microsoft.com/office/drawing/2014/main" id="{A85B2835-5B7D-8140-8E73-5A89509AB715}"/>
              </a:ext>
            </a:extLst>
          </p:cNvPr>
          <p:cNvGraphicFramePr/>
          <p:nvPr>
            <p:extLst>
              <p:ext uri="{D42A27DB-BD31-4B8C-83A1-F6EECF244321}">
                <p14:modId xmlns:p14="http://schemas.microsoft.com/office/powerpoint/2010/main" val="3361279423"/>
              </p:ext>
            </p:extLst>
          </p:nvPr>
        </p:nvGraphicFramePr>
        <p:xfrm>
          <a:off x="0" y="1"/>
          <a:ext cx="9143999" cy="5143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0C2D4036-F6E5-4625-B3F6-1A1CC0CA0D69}"/>
              </a:ext>
            </a:extLst>
          </p:cNvPr>
          <p:cNvSpPr>
            <a:spLocks noGrp="1"/>
          </p:cNvSpPr>
          <p:nvPr>
            <p:ph type="title"/>
          </p:nvPr>
        </p:nvSpPr>
        <p:spPr/>
        <p:txBody>
          <a:bodyPr>
            <a:normAutofit fontScale="90000"/>
          </a:bodyPr>
          <a:lstStyle/>
          <a:p>
            <a:r>
              <a:rPr lang="en-US" sz="2800" dirty="0">
                <a:solidFill>
                  <a:srgbClr val="1F4D78"/>
                </a:solidFill>
                <a:latin typeface="Helvetica"/>
                <a:ea typeface="ヒラギノ角ゴ Pro W3"/>
                <a:cs typeface="Helvetica"/>
              </a:rPr>
              <a:t>Looking for previous dissertations</a:t>
            </a:r>
            <a:br>
              <a:rPr lang="en-GB" sz="2800" dirty="0">
                <a:solidFill>
                  <a:srgbClr val="1F4D78"/>
                </a:solidFill>
                <a:latin typeface="Helvetica" pitchFamily="2" charset="0"/>
              </a:rPr>
            </a:br>
            <a:endParaRPr lang="en-GB" dirty="0"/>
          </a:p>
        </p:txBody>
      </p:sp>
      <p:sp>
        <p:nvSpPr>
          <p:cNvPr id="7" name="Text Placeholder 6">
            <a:extLst>
              <a:ext uri="{FF2B5EF4-FFF2-40B4-BE49-F238E27FC236}">
                <a16:creationId xmlns:a16="http://schemas.microsoft.com/office/drawing/2014/main" id="{4A3F6CCE-7804-4779-8528-A0D914C0AAAA}"/>
              </a:ext>
            </a:extLst>
          </p:cNvPr>
          <p:cNvSpPr>
            <a:spLocks noGrp="1"/>
          </p:cNvSpPr>
          <p:nvPr>
            <p:ph type="body" sz="quarter" idx="14"/>
          </p:nvPr>
        </p:nvSpPr>
        <p:spPr>
          <a:xfrm>
            <a:off x="264349" y="1334009"/>
            <a:ext cx="8615300" cy="3699722"/>
          </a:xfrm>
        </p:spPr>
        <p:txBody>
          <a:bodyPr>
            <a:normAutofit fontScale="92500" lnSpcReduction="20000"/>
          </a:bodyPr>
          <a:lstStyle/>
          <a:p>
            <a:pPr algn="l" fontAlgn="base"/>
            <a:r>
              <a:rPr lang="en-US" sz="1800" b="1" i="0" dirty="0">
                <a:solidFill>
                  <a:srgbClr val="000000"/>
                </a:solidFill>
                <a:effectLst/>
                <a:latin typeface="Arial" panose="020B0604020202020204" pitchFamily="34" charset="0"/>
                <a:cs typeface="Arial" panose="020B0604020202020204" pitchFamily="34" charset="0"/>
              </a:rPr>
              <a:t>Online dissertations</a:t>
            </a:r>
          </a:p>
          <a:p>
            <a:pPr algn="l" fontAlgn="base"/>
            <a:r>
              <a:rPr lang="en-US" sz="1800" b="0" i="0" dirty="0">
                <a:solidFill>
                  <a:srgbClr val="000000"/>
                </a:solidFill>
                <a:effectLst/>
                <a:latin typeface="Arial" panose="020B0604020202020204" pitchFamily="34" charset="0"/>
                <a:cs typeface="Arial" panose="020B0604020202020204" pitchFamily="34" charset="0"/>
              </a:rPr>
              <a:t>The library has digitized some </a:t>
            </a:r>
            <a:r>
              <a:rPr lang="en-US" sz="1800" dirty="0">
                <a:solidFill>
                  <a:srgbClr val="000000"/>
                </a:solidFill>
                <a:latin typeface="Arial" panose="020B0604020202020204" pitchFamily="34" charset="0"/>
                <a:cs typeface="Arial" panose="020B0604020202020204" pitchFamily="34" charset="0"/>
              </a:rPr>
              <a:t>dissertations which are hosted in a repository. </a:t>
            </a:r>
            <a:r>
              <a:rPr lang="en-US" sz="1800" b="0" i="0" dirty="0">
                <a:solidFill>
                  <a:srgbClr val="000000"/>
                </a:solidFill>
                <a:effectLst/>
                <a:latin typeface="Arial" panose="020B0604020202020204" pitchFamily="34" charset="0"/>
                <a:cs typeface="Arial" panose="020B0604020202020204" pitchFamily="34" charset="0"/>
              </a:rPr>
              <a:t>You need to use remote desktop to use the dissertation repository as it is an on-campus service.  To find out how to access services using Remote Desktop see the IT information here </a:t>
            </a:r>
            <a:r>
              <a:rPr lang="en-US" sz="1800" b="0" i="0" dirty="0">
                <a:solidFill>
                  <a:srgbClr val="000000"/>
                </a:solidFill>
                <a:effectLst/>
                <a:latin typeface="Arial" panose="020B0604020202020204" pitchFamily="34" charset="0"/>
                <a:cs typeface="Arial" panose="020B0604020202020204" pitchFamily="34" charset="0"/>
                <a:hlinkClick r:id="rId9"/>
              </a:rPr>
              <a:t>https://www.gla.ac.uk/myglasgow/anywhere/desktop/</a:t>
            </a:r>
            <a:endParaRPr lang="en-US" sz="1800" b="0" i="0" dirty="0">
              <a:solidFill>
                <a:srgbClr val="000000"/>
              </a:solidFill>
              <a:effectLst/>
              <a:latin typeface="Arial" panose="020B0604020202020204" pitchFamily="34" charset="0"/>
              <a:cs typeface="Arial" panose="020B0604020202020204" pitchFamily="34" charset="0"/>
            </a:endParaRPr>
          </a:p>
          <a:p>
            <a:pPr algn="l" fontAlgn="base"/>
            <a:r>
              <a:rPr lang="en-US" sz="1800" b="0" i="0" dirty="0">
                <a:solidFill>
                  <a:srgbClr val="000000"/>
                </a:solidFill>
                <a:effectLst/>
                <a:latin typeface="Arial" panose="020B0604020202020204" pitchFamily="34" charset="0"/>
                <a:cs typeface="Arial" panose="020B0604020202020204" pitchFamily="34" charset="0"/>
              </a:rPr>
              <a:t>You can then access the dissertation repository here </a:t>
            </a:r>
            <a:r>
              <a:rPr lang="en-US" sz="1800" b="0" i="0" dirty="0">
                <a:solidFill>
                  <a:srgbClr val="000000"/>
                </a:solidFill>
                <a:effectLst/>
                <a:latin typeface="Arial" panose="020B0604020202020204" pitchFamily="34" charset="0"/>
                <a:cs typeface="Arial" panose="020B0604020202020204" pitchFamily="34" charset="0"/>
                <a:hlinkClick r:id="rId10"/>
              </a:rPr>
              <a:t>http://endeavour.gla.ac.uk/</a:t>
            </a:r>
            <a:endParaRPr lang="en-US" sz="1800" b="0" i="0" dirty="0">
              <a:solidFill>
                <a:srgbClr val="000000"/>
              </a:solidFill>
              <a:effectLst/>
              <a:latin typeface="Arial" panose="020B0604020202020204" pitchFamily="34" charset="0"/>
              <a:cs typeface="Arial" panose="020B0604020202020204" pitchFamily="34" charset="0"/>
            </a:endParaRPr>
          </a:p>
          <a:p>
            <a:pPr algn="l" fontAlgn="base"/>
            <a:r>
              <a:rPr lang="en-US" sz="1800" b="0" i="0" dirty="0">
                <a:solidFill>
                  <a:srgbClr val="000000"/>
                </a:solidFill>
                <a:effectLst/>
                <a:latin typeface="Arial" panose="020B0604020202020204" pitchFamily="34" charset="0"/>
                <a:cs typeface="Arial" panose="020B0604020202020204" pitchFamily="34" charset="0"/>
              </a:rPr>
              <a:t>You can browse past dissertations by college or school.  Please note that these are representative only of the dissertations selected by schools and sent to the library; the repository does not contain all past dissertations.</a:t>
            </a:r>
          </a:p>
          <a:p>
            <a:pPr algn="l" fontAlgn="base"/>
            <a:r>
              <a:rPr lang="en-US" sz="1800" b="1" i="0" dirty="0">
                <a:solidFill>
                  <a:srgbClr val="000000"/>
                </a:solidFill>
                <a:effectLst/>
                <a:latin typeface="Arial" panose="020B0604020202020204" pitchFamily="34" charset="0"/>
                <a:cs typeface="Arial" panose="020B0604020202020204" pitchFamily="34" charset="0"/>
              </a:rPr>
              <a:t>Print dissertations</a:t>
            </a:r>
            <a:endParaRPr lang="en-US" sz="1800" b="0" i="0" dirty="0">
              <a:solidFill>
                <a:srgbClr val="000000"/>
              </a:solidFill>
              <a:effectLst/>
              <a:latin typeface="Arial" panose="020B0604020202020204" pitchFamily="34" charset="0"/>
              <a:cs typeface="Arial" panose="020B0604020202020204" pitchFamily="34" charset="0"/>
            </a:endParaRPr>
          </a:p>
          <a:p>
            <a:r>
              <a:rPr lang="en-US" sz="1800" b="0" i="0" dirty="0">
                <a:solidFill>
                  <a:srgbClr val="000000"/>
                </a:solidFill>
                <a:effectLst/>
                <a:latin typeface="Arial" panose="020B0604020202020204" pitchFamily="34" charset="0"/>
                <a:cs typeface="Arial" panose="020B0604020202020204" pitchFamily="34" charset="0"/>
              </a:rPr>
              <a:t>You can also search for print dissertation titles, using Library Search </a:t>
            </a:r>
            <a:r>
              <a:rPr lang="en-US" sz="1800" b="0" i="0" dirty="0">
                <a:solidFill>
                  <a:srgbClr val="000000"/>
                </a:solidFill>
                <a:effectLst/>
                <a:latin typeface="Arial" panose="020B0604020202020204" pitchFamily="34" charset="0"/>
                <a:cs typeface="Arial" panose="020B0604020202020204" pitchFamily="34" charset="0"/>
                <a:hlinkClick r:id="rId11"/>
              </a:rPr>
              <a:t>https://www.gla.ac.uk/myglasgow/library/</a:t>
            </a:r>
            <a:r>
              <a:rPr lang="en-US" sz="1800" b="0" i="0" dirty="0">
                <a:solidFill>
                  <a:srgbClr val="000000"/>
                </a:solidFill>
                <a:effectLst/>
                <a:latin typeface="Arial" panose="020B0604020202020204" pitchFamily="34" charset="0"/>
                <a:cs typeface="Arial" panose="020B0604020202020204" pitchFamily="34" charset="0"/>
              </a:rPr>
              <a:t> - search for </a:t>
            </a:r>
            <a:r>
              <a:rPr lang="en-US" sz="1800" b="0" i="1" dirty="0">
                <a:solidFill>
                  <a:srgbClr val="000000"/>
                </a:solidFill>
                <a:effectLst/>
                <a:latin typeface="Arial" panose="020B0604020202020204" pitchFamily="34" charset="0"/>
                <a:cs typeface="Arial" panose="020B0604020202020204" pitchFamily="34" charset="0"/>
              </a:rPr>
              <a:t>dissertation AND "University of Glasgow" AND business </a:t>
            </a:r>
            <a:r>
              <a:rPr lang="en-US" sz="1800" b="0" i="0" dirty="0">
                <a:solidFill>
                  <a:srgbClr val="000000"/>
                </a:solidFill>
                <a:effectLst/>
                <a:latin typeface="Arial" panose="020B0604020202020204" pitchFamily="34" charset="0"/>
                <a:cs typeface="Arial" panose="020B0604020202020204" pitchFamily="34" charset="0"/>
              </a:rPr>
              <a:t>and use the Library Catalogue filter on the left (replace the word business with any other relevant search term).  You should see past dissertations in print that are held in the library.</a:t>
            </a:r>
            <a:endParaRPr lang="en-US" sz="1800" u="sng" dirty="0">
              <a:solidFill>
                <a:srgbClr val="002542"/>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473232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7532403"/>
              </p:ext>
            </p:extLst>
          </p:nvPr>
        </p:nvGraphicFramePr>
        <p:xfrm>
          <a:off x="0" y="1"/>
          <a:ext cx="9143999" cy="5143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4C69C7D5-455E-44EC-9E98-36B7B249540D}"/>
              </a:ext>
            </a:extLst>
          </p:cNvPr>
          <p:cNvSpPr>
            <a:spLocks noGrp="1"/>
          </p:cNvSpPr>
          <p:nvPr>
            <p:ph type="title"/>
          </p:nvPr>
        </p:nvSpPr>
        <p:spPr/>
        <p:txBody>
          <a:bodyPr/>
          <a:lstStyle/>
          <a:p>
            <a:r>
              <a:rPr lang="en-GB" dirty="0"/>
              <a:t>In summary</a:t>
            </a:r>
          </a:p>
        </p:txBody>
      </p:sp>
      <p:pic>
        <p:nvPicPr>
          <p:cNvPr id="7" name="Picture Placeholder 6" descr="Photo of a notebook and pencil">
            <a:extLst>
              <a:ext uri="{FF2B5EF4-FFF2-40B4-BE49-F238E27FC236}">
                <a16:creationId xmlns:a16="http://schemas.microsoft.com/office/drawing/2014/main" id="{865BCF52-3DF1-4D8A-A112-F5F2D4F06D82}"/>
              </a:ext>
            </a:extLst>
          </p:cNvPr>
          <p:cNvPicPr>
            <a:picLocks noGrp="1" noChangeAspect="1"/>
          </p:cNvPicPr>
          <p:nvPr>
            <p:ph type="pic" sz="quarter" idx="13"/>
          </p:nvPr>
        </p:nvPicPr>
        <p:blipFill>
          <a:blip r:embed="rId9"/>
          <a:srcRect l="32131" r="32131"/>
          <a:stretch>
            <a:fillRect/>
          </a:stretch>
        </p:blipFill>
        <p:spPr/>
      </p:pic>
      <p:sp>
        <p:nvSpPr>
          <p:cNvPr id="6" name="Text Placeholder 5">
            <a:extLst>
              <a:ext uri="{FF2B5EF4-FFF2-40B4-BE49-F238E27FC236}">
                <a16:creationId xmlns:a16="http://schemas.microsoft.com/office/drawing/2014/main" id="{A4140F9B-4C1D-4E93-869F-8793C12F0B13}"/>
              </a:ext>
            </a:extLst>
          </p:cNvPr>
          <p:cNvSpPr>
            <a:spLocks noGrp="1"/>
          </p:cNvSpPr>
          <p:nvPr>
            <p:ph type="body" sz="quarter" idx="14"/>
          </p:nvPr>
        </p:nvSpPr>
        <p:spPr/>
        <p:txBody>
          <a:bodyPr>
            <a:normAutofit fontScale="77500" lnSpcReduction="20000"/>
          </a:bodyPr>
          <a:lstStyle/>
          <a:p>
            <a:pPr marL="342900" indent="-342900">
              <a:buFont typeface="Arial" panose="020B0604020202020204" pitchFamily="34" charset="0"/>
              <a:buChar char="•"/>
            </a:pPr>
            <a:r>
              <a:rPr lang="en-GB" sz="1700" dirty="0"/>
              <a:t>Be prepared (think about what you are looking for – so you know where to look!)</a:t>
            </a:r>
          </a:p>
          <a:p>
            <a:pPr marL="342900" indent="-342900">
              <a:buFont typeface="Arial" panose="020B0604020202020204" pitchFamily="34" charset="0"/>
              <a:buChar char="•"/>
            </a:pPr>
            <a:r>
              <a:rPr lang="en-GB" sz="1700" dirty="0"/>
              <a:t>Be flexible – when you explore you will find things you were not looking for; equally you may occasionally struggle to find anything at all that seems relevant.  That is a normal part of research – accept it and make changes - where you look (change discovery tool) – and how you look  (change your keywords or subject terms)</a:t>
            </a:r>
          </a:p>
          <a:p>
            <a:pPr marL="342900" indent="-342900">
              <a:buFont typeface="Arial" panose="020B0604020202020204" pitchFamily="34" charset="0"/>
              <a:buChar char="•"/>
            </a:pPr>
            <a:r>
              <a:rPr lang="en-GB" sz="1700" dirty="0"/>
              <a:t>Be curious and bold - embrace different search tools </a:t>
            </a:r>
          </a:p>
          <a:p>
            <a:pPr marL="342900" indent="-342900">
              <a:buFont typeface="Arial" panose="020B0604020202020204" pitchFamily="34" charset="0"/>
              <a:buChar char="•"/>
            </a:pPr>
            <a:r>
              <a:rPr lang="en-GB" sz="1700" dirty="0"/>
              <a:t>Be prepared to find relevant material in different places</a:t>
            </a:r>
          </a:p>
          <a:p>
            <a:pPr marL="342900" indent="-342900">
              <a:buFont typeface="Arial" panose="020B0604020202020204" pitchFamily="34" charset="0"/>
              <a:buChar char="•"/>
            </a:pPr>
            <a:r>
              <a:rPr lang="en-GB" sz="1700" dirty="0"/>
              <a:t>Leave enough time to explore</a:t>
            </a:r>
          </a:p>
          <a:p>
            <a:pPr marL="342900" indent="-342900">
              <a:buFont typeface="Arial" panose="020B0604020202020204" pitchFamily="34" charset="0"/>
              <a:buChar char="•"/>
            </a:pPr>
            <a:r>
              <a:rPr lang="en-GB" sz="1700" dirty="0"/>
              <a:t>Be critical and reflective – is the information you find relevant to your question?</a:t>
            </a:r>
          </a:p>
          <a:p>
            <a:pPr marL="342900" indent="-342900">
              <a:buFont typeface="Arial" panose="020B0604020202020204" pitchFamily="34" charset="0"/>
              <a:buChar char="•"/>
            </a:pPr>
            <a:r>
              <a:rPr lang="en-GB" sz="1700" dirty="0"/>
              <a:t>Use the information you have and know when to stop.  Make full use of the information you have before looking for more.</a:t>
            </a:r>
          </a:p>
          <a:p>
            <a:pPr marL="342900" indent="-342900">
              <a:buFont typeface="Arial" panose="020B0604020202020204" pitchFamily="34" charset="0"/>
              <a:buChar char="•"/>
            </a:pPr>
            <a:r>
              <a:rPr lang="en-GB" sz="1700" dirty="0"/>
              <a:t>Don’t forget to take note of where you found information (especially quotes) – you will need this information for your bibliography</a:t>
            </a:r>
          </a:p>
          <a:p>
            <a:pPr marL="342900" indent="-342900">
              <a:buFont typeface="Arial" panose="020B0604020202020204" pitchFamily="34" charset="0"/>
              <a:buChar char="•"/>
            </a:pPr>
            <a:r>
              <a:rPr lang="en-GB" sz="1700" dirty="0"/>
              <a:t>Ask for help if you need it</a:t>
            </a:r>
          </a:p>
          <a:p>
            <a:pPr marL="0" indent="0">
              <a:buNone/>
            </a:pPr>
            <a:r>
              <a:rPr lang="fi-FI" sz="1500" dirty="0"/>
              <a:t>Photo by </a:t>
            </a:r>
            <a:r>
              <a:rPr lang="fi-FI" sz="1500" dirty="0">
                <a:hlinkClick r:id="rId10"/>
              </a:rPr>
              <a:t>Kelly Sikkema</a:t>
            </a:r>
            <a:r>
              <a:rPr lang="fi-FI" sz="1500" dirty="0"/>
              <a:t> on </a:t>
            </a:r>
            <a:r>
              <a:rPr lang="fi-FI" sz="1500" dirty="0">
                <a:hlinkClick r:id="rId11"/>
              </a:rPr>
              <a:t>Unsplash</a:t>
            </a:r>
            <a:r>
              <a:rPr lang="fi-FI" sz="1500" dirty="0"/>
              <a:t> </a:t>
            </a:r>
            <a:endParaRPr lang="en-GB" sz="1500" dirty="0"/>
          </a:p>
          <a:p>
            <a:endParaRPr lang="en-GB" dirty="0"/>
          </a:p>
        </p:txBody>
      </p:sp>
    </p:spTree>
    <p:extLst>
      <p:ext uri="{BB962C8B-B14F-4D97-AF65-F5344CB8AC3E}">
        <p14:creationId xmlns:p14="http://schemas.microsoft.com/office/powerpoint/2010/main" val="137029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4092724"/>
              </p:ext>
            </p:extLst>
          </p:nvPr>
        </p:nvGraphicFramePr>
        <p:xfrm>
          <a:off x="0" y="1"/>
          <a:ext cx="9143999" cy="5143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p>
            <a:r>
              <a:rPr lang="en-GB" dirty="0"/>
              <a:t>Further help and support</a:t>
            </a:r>
          </a:p>
        </p:txBody>
      </p:sp>
      <p:sp>
        <p:nvSpPr>
          <p:cNvPr id="6" name="Content Placeholder 5">
            <a:extLst>
              <a:ext uri="{FF2B5EF4-FFF2-40B4-BE49-F238E27FC236}">
                <a16:creationId xmlns:a16="http://schemas.microsoft.com/office/drawing/2014/main" id="{364F0595-C586-4CF4-ABB4-CC960B18A5AC}"/>
              </a:ext>
            </a:extLst>
          </p:cNvPr>
          <p:cNvSpPr>
            <a:spLocks noGrp="1"/>
          </p:cNvSpPr>
          <p:nvPr>
            <p:ph sz="half" idx="1"/>
          </p:nvPr>
        </p:nvSpPr>
        <p:spPr/>
        <p:txBody>
          <a:bodyPr>
            <a:noAutofit/>
          </a:bodyPr>
          <a:lstStyle/>
          <a:p>
            <a:pPr marL="0" indent="0">
              <a:buNone/>
            </a:pPr>
            <a:r>
              <a:rPr lang="en-US" sz="1400" dirty="0">
                <a:latin typeface="Arial"/>
                <a:ea typeface="ヒラギノ角ゴ Pro W3"/>
                <a:cs typeface="Arial"/>
              </a:rPr>
              <a:t>The College Library Support Team </a:t>
            </a:r>
            <a:endParaRPr lang="en-US" sz="1400" dirty="0">
              <a:latin typeface="Arial"/>
              <a:cs typeface="Arial"/>
            </a:endParaRPr>
          </a:p>
          <a:p>
            <a:pPr marL="0" indent="0">
              <a:buNone/>
            </a:pPr>
            <a:r>
              <a:rPr lang="en-US" sz="1400" dirty="0">
                <a:latin typeface="Arial"/>
                <a:ea typeface="+mn-lt"/>
                <a:cs typeface="+mn-lt"/>
                <a:hlinkClick r:id="rId9"/>
              </a:rPr>
              <a:t>https://www.gla.ac.uk/myglasgow/library/help/collegesupport/</a:t>
            </a:r>
            <a:r>
              <a:rPr lang="en-US" sz="1400" dirty="0">
                <a:latin typeface="Arial"/>
                <a:ea typeface="+mn-lt"/>
                <a:cs typeface="+mn-lt"/>
              </a:rPr>
              <a:t> can help you to get started finding information and using library resources.  </a:t>
            </a:r>
            <a:endParaRPr lang="en-US" sz="1400" dirty="0">
              <a:latin typeface="Arial"/>
              <a:cs typeface="Arial"/>
            </a:endParaRPr>
          </a:p>
          <a:p>
            <a:pPr marL="0" indent="0">
              <a:buNone/>
            </a:pPr>
            <a:r>
              <a:rPr lang="en-US" sz="1400" dirty="0">
                <a:latin typeface="Arial"/>
                <a:ea typeface="+mn-lt"/>
                <a:cs typeface="+mn-lt"/>
              </a:rPr>
              <a:t>Email them for some help or to book an appointment.  </a:t>
            </a:r>
          </a:p>
          <a:p>
            <a:pPr marL="0" indent="0">
              <a:buNone/>
            </a:pPr>
            <a:endParaRPr lang="en-US" sz="1400" dirty="0">
              <a:latin typeface="Arial"/>
              <a:ea typeface="+mn-lt"/>
              <a:cs typeface="+mn-lt"/>
            </a:endParaRPr>
          </a:p>
          <a:p>
            <a:pPr marL="0" indent="0">
              <a:buNone/>
            </a:pPr>
            <a:r>
              <a:rPr lang="en-US" sz="1400" dirty="0">
                <a:latin typeface="Arial"/>
                <a:ea typeface="+mn-lt"/>
                <a:cs typeface="+mn-lt"/>
              </a:rPr>
              <a:t>Or use the generic help address </a:t>
            </a:r>
            <a:r>
              <a:rPr lang="en-US" sz="1400" dirty="0">
                <a:latin typeface="Arial"/>
                <a:ea typeface="+mn-lt"/>
                <a:cs typeface="+mn-lt"/>
                <a:hlinkClick r:id="rId10"/>
              </a:rPr>
              <a:t>library@glasgow.ac.uk</a:t>
            </a:r>
            <a:r>
              <a:rPr lang="en-US" sz="1400" dirty="0">
                <a:latin typeface="Arial"/>
                <a:ea typeface="+mn-lt"/>
                <a:cs typeface="+mn-lt"/>
              </a:rPr>
              <a:t> and staff will answer your enquiry or refer you to specialist teams who can help.</a:t>
            </a:r>
          </a:p>
          <a:p>
            <a:endParaRPr lang="en-GB" dirty="0"/>
          </a:p>
        </p:txBody>
      </p:sp>
      <p:pic>
        <p:nvPicPr>
          <p:cNvPr id="8" name="Content Placeholder 7" descr="Image of a help badge and a University of Glasgow lanyard.">
            <a:extLst>
              <a:ext uri="{FF2B5EF4-FFF2-40B4-BE49-F238E27FC236}">
                <a16:creationId xmlns:a16="http://schemas.microsoft.com/office/drawing/2014/main" id="{B7BAA147-EA17-46A1-87E3-FEEB2D406D9C}"/>
              </a:ext>
            </a:extLst>
          </p:cNvPr>
          <p:cNvPicPr>
            <a:picLocks noGrp="1" noChangeAspect="1"/>
          </p:cNvPicPr>
          <p:nvPr>
            <p:ph sz="half" idx="2"/>
          </p:nvPr>
        </p:nvPicPr>
        <p:blipFill>
          <a:blip r:embed="rId11"/>
          <a:stretch>
            <a:fillRect/>
          </a:stretch>
        </p:blipFill>
        <p:spPr>
          <a:xfrm>
            <a:off x="5529743" y="1876906"/>
            <a:ext cx="2085013" cy="2085013"/>
          </a:xfrm>
          <a:prstGeom prst="rect">
            <a:avLst/>
          </a:prstGeom>
        </p:spPr>
      </p:pic>
    </p:spTree>
    <p:extLst>
      <p:ext uri="{BB962C8B-B14F-4D97-AF65-F5344CB8AC3E}">
        <p14:creationId xmlns:p14="http://schemas.microsoft.com/office/powerpoint/2010/main" val="163979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6288922" y="4274492"/>
            <a:ext cx="2559821" cy="640615"/>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1800" b="1" dirty="0">
                  <a:solidFill>
                    <a:schemeClr val="bg1"/>
                  </a:solidFill>
                  <a:latin typeface="Arial" panose="020B0604020202020204" pitchFamily="34" charset="0"/>
                  <a:cs typeface="Arial" panose="020B0604020202020204" pitchFamily="34" charset="0"/>
                </a:rPr>
                <a:t>#</a:t>
              </a:r>
              <a:r>
                <a:rPr lang="en-US" sz="1800" b="1" dirty="0" err="1">
                  <a:solidFill>
                    <a:schemeClr val="bg1"/>
                  </a:solidFill>
                  <a:latin typeface="Arial" panose="020B0604020202020204" pitchFamily="34" charset="0"/>
                  <a:cs typeface="Arial" panose="020B0604020202020204" pitchFamily="34" charset="0"/>
                </a:rPr>
                <a:t>UofGWorldChangers</a:t>
              </a:r>
              <a:endParaRPr lang="en-US" sz="18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1800" b="1" dirty="0">
                  <a:solidFill>
                    <a:schemeClr val="bg1"/>
                  </a:solidFill>
                  <a:latin typeface="Arial" panose="020B0604020202020204" pitchFamily="34" charset="0"/>
                  <a:ea typeface="Arial" charset="0"/>
                  <a:cs typeface="Arial" panose="020B0604020202020204" pitchFamily="34" charset="0"/>
                </a:rPr>
                <a:t>@</a:t>
              </a:r>
              <a:r>
                <a:rPr lang="en-US" sz="1800" b="1" dirty="0" err="1">
                  <a:solidFill>
                    <a:schemeClr val="bg1"/>
                  </a:solidFill>
                  <a:latin typeface="Arial" panose="020B0604020202020204" pitchFamily="34" charset="0"/>
                  <a:ea typeface="Arial" charset="0"/>
                  <a:cs typeface="Arial" panose="020B0604020202020204" pitchFamily="34" charset="0"/>
                </a:rPr>
                <a:t>UofGlasgow</a:t>
              </a:r>
              <a:endParaRPr lang="en-US" sz="18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484415" y="1443788"/>
            <a:ext cx="5966525" cy="1421877"/>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800" b="0" dirty="0">
                <a:solidFill>
                  <a:schemeClr val="bg1"/>
                </a:solidFill>
                <a:latin typeface="Arial" panose="020B0604020202020204" pitchFamily="34" charset="0"/>
                <a:cs typeface="Arial" panose="020B0604020202020204" pitchFamily="34" charset="0"/>
              </a:rPr>
              <a:t>This presentation is created by Lynn Allardyce Irvine under </a:t>
            </a:r>
            <a:r>
              <a:rPr lang="en-US" sz="1800" b="0" dirty="0" err="1">
                <a:solidFill>
                  <a:schemeClr val="bg1"/>
                </a:solidFill>
                <a:latin typeface="Arial" panose="020B0604020202020204" pitchFamily="34" charset="0"/>
                <a:cs typeface="Arial" panose="020B0604020202020204" pitchFamily="34" charset="0"/>
              </a:rPr>
              <a:t>licence</a:t>
            </a:r>
            <a:r>
              <a:rPr lang="en-US" sz="1800" b="0" dirty="0">
                <a:solidFill>
                  <a:schemeClr val="bg1"/>
                </a:solidFill>
                <a:latin typeface="Arial" panose="020B0604020202020204" pitchFamily="34" charset="0"/>
                <a:cs typeface="Arial" panose="020B0604020202020204" pitchFamily="34" charset="0"/>
              </a:rPr>
              <a:t> -  </a:t>
            </a:r>
            <a:br>
              <a:rPr lang="en-US" sz="1800" b="0" dirty="0">
                <a:solidFill>
                  <a:schemeClr val="bg1"/>
                </a:solidFill>
                <a:latin typeface="Arial" panose="020B0604020202020204" pitchFamily="34" charset="0"/>
                <a:cs typeface="Arial" panose="020B0604020202020204" pitchFamily="34" charset="0"/>
              </a:rPr>
            </a:br>
            <a:r>
              <a:rPr lang="en-US" sz="1800" b="0" dirty="0">
                <a:solidFill>
                  <a:schemeClr val="bg1"/>
                </a:solidFill>
                <a:latin typeface="Arial" panose="020B0604020202020204" pitchFamily="34" charset="0"/>
                <a:cs typeface="Arial" panose="020B0604020202020204" pitchFamily="34" charset="0"/>
              </a:rPr>
              <a:t>CC BY-NC-SA 4.0  Attribution-</a:t>
            </a:r>
            <a:r>
              <a:rPr lang="en-US" sz="1800" b="0" dirty="0" err="1">
                <a:solidFill>
                  <a:schemeClr val="bg1"/>
                </a:solidFill>
                <a:latin typeface="Arial" panose="020B0604020202020204" pitchFamily="34" charset="0"/>
                <a:cs typeface="Arial" panose="020B0604020202020204" pitchFamily="34" charset="0"/>
              </a:rPr>
              <a:t>NonCommercial</a:t>
            </a:r>
            <a:r>
              <a:rPr lang="en-US" sz="1800" b="0" dirty="0">
                <a:solidFill>
                  <a:schemeClr val="bg1"/>
                </a:solidFill>
                <a:latin typeface="Arial" panose="020B0604020202020204" pitchFamily="34" charset="0"/>
                <a:cs typeface="Arial" panose="020B0604020202020204" pitchFamily="34" charset="0"/>
              </a:rPr>
              <a:t>-</a:t>
            </a:r>
            <a:r>
              <a:rPr lang="en-US" sz="1800" b="0" dirty="0" err="1">
                <a:solidFill>
                  <a:schemeClr val="bg1"/>
                </a:solidFill>
                <a:latin typeface="Arial" panose="020B0604020202020204" pitchFamily="34" charset="0"/>
                <a:cs typeface="Arial" panose="020B0604020202020204" pitchFamily="34" charset="0"/>
              </a:rPr>
              <a:t>ShareAlike</a:t>
            </a:r>
            <a:r>
              <a:rPr lang="en-US" sz="1800" b="0" dirty="0">
                <a:solidFill>
                  <a:schemeClr val="bg1"/>
                </a:solidFill>
                <a:latin typeface="Arial" panose="020B0604020202020204" pitchFamily="34" charset="0"/>
                <a:cs typeface="Arial" panose="020B0604020202020204" pitchFamily="34" charset="0"/>
              </a:rPr>
              <a:t> 4.0 International</a:t>
            </a:r>
            <a:br>
              <a:rPr lang="en-GB" sz="1800" b="0" dirty="0">
                <a:solidFill>
                  <a:schemeClr val="bg1"/>
                </a:solidFill>
                <a:latin typeface="Arial" panose="020B0604020202020204" pitchFamily="34" charset="0"/>
                <a:cs typeface="Arial" panose="020B0604020202020204" pitchFamily="34" charset="0"/>
              </a:rPr>
            </a:br>
            <a:br>
              <a:rPr lang="en-GB" sz="2400" b="0" dirty="0">
                <a:solidFill>
                  <a:schemeClr val="bg1"/>
                </a:solidFill>
                <a:latin typeface="Arial" panose="020B0604020202020204" pitchFamily="34" charset="0"/>
                <a:cs typeface="Arial" panose="020B0604020202020204" pitchFamily="34" charset="0"/>
              </a:rPr>
            </a:br>
            <a:br>
              <a:rPr lang="en-GB" sz="2400" dirty="0">
                <a:solidFill>
                  <a:schemeClr val="bg1"/>
                </a:solidFill>
                <a:latin typeface="Arial" panose="020B0604020202020204" pitchFamily="34" charset="0"/>
                <a:cs typeface="Arial" panose="020B0604020202020204" pitchFamily="34" charset="0"/>
              </a:rPr>
            </a:br>
            <a:br>
              <a:rPr lang="en-GB" sz="2400" dirty="0">
                <a:solidFill>
                  <a:schemeClr val="bg1"/>
                </a:solidFill>
                <a:latin typeface="Arial" panose="020B0604020202020204" pitchFamily="34" charset="0"/>
                <a:cs typeface="Arial" panose="020B0604020202020204" pitchFamily="34" charset="0"/>
              </a:rPr>
            </a:br>
            <a:br>
              <a:rPr lang="en-GB"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B08F-DE64-3548-B9F9-7C9165E2F8EE}"/>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solidFill>
                  <a:schemeClr val="tx1"/>
                </a:solidFill>
              </a:rPr>
              <a:t>Approaching research – skills and attitudes</a:t>
            </a:r>
          </a:p>
        </p:txBody>
      </p:sp>
      <p:sp>
        <p:nvSpPr>
          <p:cNvPr id="4" name="TextBox 3">
            <a:extLst>
              <a:ext uri="{FF2B5EF4-FFF2-40B4-BE49-F238E27FC236}">
                <a16:creationId xmlns:a16="http://schemas.microsoft.com/office/drawing/2014/main" id="{25E76024-BDA0-4CC0-9677-3AA466E0E5D9}"/>
              </a:ext>
            </a:extLst>
          </p:cNvPr>
          <p:cNvSpPr txBox="1"/>
          <p:nvPr/>
        </p:nvSpPr>
        <p:spPr>
          <a:xfrm>
            <a:off x="846944" y="1066800"/>
            <a:ext cx="7450111" cy="3847207"/>
          </a:xfrm>
          <a:prstGeom prst="rect">
            <a:avLst/>
          </a:prstGeom>
          <a:noFill/>
        </p:spPr>
        <p:txBody>
          <a:bodyPr wrap="square">
            <a:spAutoFit/>
          </a:bodyPr>
          <a:lstStyle/>
          <a:p>
            <a:r>
              <a:rPr lang="en-GB" sz="1400" dirty="0"/>
              <a:t>OPEN, FLEXIBLE, METHODICAL, PATIENT and CRITICAL</a:t>
            </a:r>
          </a:p>
          <a:p>
            <a:endParaRPr lang="en-GB" sz="1400" dirty="0"/>
          </a:p>
          <a:p>
            <a:pPr fontAlgn="base"/>
            <a:endParaRPr lang="en-GB" sz="1400" dirty="0"/>
          </a:p>
          <a:p>
            <a:pPr marL="214313" indent="-214313">
              <a:buFont typeface="Arial" panose="020B0604020202020204" pitchFamily="34" charset="0"/>
              <a:buChar char="•"/>
            </a:pPr>
            <a:r>
              <a:rPr lang="en-GB" sz="1400" dirty="0"/>
              <a:t>value intellectual curiosity in developing questions and learning new investigative methods;</a:t>
            </a:r>
          </a:p>
          <a:p>
            <a:pPr marL="214313" indent="-214313">
              <a:buFont typeface="Arial" panose="020B0604020202020204" pitchFamily="34" charset="0"/>
              <a:buChar char="•"/>
            </a:pPr>
            <a:r>
              <a:rPr lang="en-GB" sz="1400" dirty="0"/>
              <a:t>recognize that ambiguity can benefit the research process</a:t>
            </a:r>
          </a:p>
          <a:p>
            <a:pPr marL="214313" indent="-214313">
              <a:buFont typeface="Arial" panose="020B0604020202020204" pitchFamily="34" charset="0"/>
              <a:buChar char="•"/>
            </a:pPr>
            <a:r>
              <a:rPr lang="en-GB" sz="1400" dirty="0"/>
              <a:t>maintain an open mind and a critical stance;</a:t>
            </a:r>
          </a:p>
          <a:p>
            <a:pPr marL="214313" indent="-214313">
              <a:buFont typeface="Arial" panose="020B0604020202020204" pitchFamily="34" charset="0"/>
              <a:buChar char="•"/>
            </a:pPr>
            <a:r>
              <a:rPr lang="en-GB" sz="1400" dirty="0"/>
              <a:t>consider research as open-ended exploration and engagement with information;</a:t>
            </a:r>
          </a:p>
          <a:p>
            <a:pPr marL="214313" indent="-214313">
              <a:buFont typeface="Arial" panose="020B0604020202020204" pitchFamily="34" charset="0"/>
              <a:buChar char="•"/>
            </a:pPr>
            <a:r>
              <a:rPr lang="en-GB" sz="1400" dirty="0"/>
              <a:t>persist in the face of search challenges, and know when you have enough information to complete the information task</a:t>
            </a:r>
          </a:p>
          <a:p>
            <a:pPr marL="214313" indent="-214313">
              <a:buFont typeface="Arial" panose="020B0604020202020204" pitchFamily="34" charset="0"/>
              <a:buChar char="•"/>
            </a:pPr>
            <a:r>
              <a:rPr lang="en-GB" sz="1400" dirty="0"/>
              <a:t>seek multiple perspectives during information gathering and assessment;</a:t>
            </a:r>
          </a:p>
          <a:p>
            <a:pPr marL="214313" indent="-214313">
              <a:buFont typeface="Arial" panose="020B0604020202020204" pitchFamily="34" charset="0"/>
              <a:buChar char="•"/>
            </a:pPr>
            <a:r>
              <a:rPr lang="en-GB" sz="1400" dirty="0"/>
              <a:t>use research tools and indicators of authority to determine the credibility of sources</a:t>
            </a:r>
          </a:p>
          <a:p>
            <a:pPr marL="214313" indent="-214313">
              <a:buFont typeface="Arial" panose="020B0604020202020204" pitchFamily="34" charset="0"/>
              <a:buChar char="•"/>
            </a:pPr>
            <a:r>
              <a:rPr lang="en-GB" sz="1400" dirty="0"/>
              <a:t>recognize that authoritative content may be packaged formally or informally and may include sources of all media types</a:t>
            </a:r>
          </a:p>
          <a:p>
            <a:pPr marL="214313" indent="-214313">
              <a:buFont typeface="Arial" panose="020B0604020202020204" pitchFamily="34" charset="0"/>
              <a:buChar char="•"/>
            </a:pPr>
            <a:r>
              <a:rPr lang="en-GB" sz="1400" dirty="0"/>
              <a:t>understand the increasingly social nature of the information ecosystem where authorities actively connect with one another and sources develop over time.</a:t>
            </a:r>
          </a:p>
          <a:p>
            <a:pPr marL="214313" indent="-214313">
              <a:buFont typeface="Arial" panose="020B0604020202020204" pitchFamily="34" charset="0"/>
              <a:buChar char="•"/>
            </a:pPr>
            <a:endParaRPr lang="en-GB" sz="2000" dirty="0"/>
          </a:p>
        </p:txBody>
      </p:sp>
    </p:spTree>
    <p:extLst>
      <p:ext uri="{BB962C8B-B14F-4D97-AF65-F5344CB8AC3E}">
        <p14:creationId xmlns:p14="http://schemas.microsoft.com/office/powerpoint/2010/main" val="155034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B08F-DE64-3548-B9F9-7C9165E2F8EE}"/>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dirty="0">
                <a:solidFill>
                  <a:schemeClr val="tx1"/>
                </a:solidFill>
              </a:rPr>
              <a:t>The role of the literature review</a:t>
            </a:r>
          </a:p>
        </p:txBody>
      </p:sp>
      <p:sp>
        <p:nvSpPr>
          <p:cNvPr id="4" name="TextBox 3">
            <a:extLst>
              <a:ext uri="{FF2B5EF4-FFF2-40B4-BE49-F238E27FC236}">
                <a16:creationId xmlns:a16="http://schemas.microsoft.com/office/drawing/2014/main" id="{25E76024-BDA0-4CC0-9677-3AA466E0E5D9}"/>
              </a:ext>
            </a:extLst>
          </p:cNvPr>
          <p:cNvSpPr txBox="1"/>
          <p:nvPr/>
        </p:nvSpPr>
        <p:spPr>
          <a:xfrm>
            <a:off x="846944" y="1066800"/>
            <a:ext cx="7450111" cy="3724096"/>
          </a:xfrm>
          <a:prstGeom prst="rect">
            <a:avLst/>
          </a:prstGeom>
          <a:noFill/>
        </p:spPr>
        <p:txBody>
          <a:bodyPr wrap="square">
            <a:spAutoFit/>
          </a:bodyPr>
          <a:lstStyle/>
          <a:p>
            <a:r>
              <a:rPr lang="en-US" sz="1200" dirty="0">
                <a:latin typeface="Arial"/>
                <a:ea typeface="+mn-lt"/>
                <a:cs typeface="+mn-lt"/>
              </a:rPr>
              <a:t>You may already have an idea of what you want to study and some knowledge of the literature in the research area.  </a:t>
            </a:r>
            <a:r>
              <a:rPr lang="en-US" sz="1200" dirty="0"/>
              <a:t>The literature review is an important part of a research project, and it will </a:t>
            </a:r>
            <a:r>
              <a:rPr lang="en-US" sz="1200" dirty="0">
                <a:latin typeface="Arial"/>
                <a:ea typeface="+mn-lt"/>
                <a:cs typeface="+mn-lt"/>
              </a:rPr>
              <a:t>give you the knowledge you need to develop your research question. </a:t>
            </a:r>
          </a:p>
          <a:p>
            <a:endParaRPr lang="en-US" sz="1200" dirty="0">
              <a:latin typeface="Arial"/>
              <a:ea typeface="+mn-lt"/>
              <a:cs typeface="+mn-lt"/>
            </a:endParaRPr>
          </a:p>
          <a:p>
            <a:r>
              <a:rPr lang="en-US" sz="1200" dirty="0">
                <a:latin typeface="Arial"/>
                <a:ea typeface="+mn-lt"/>
                <a:cs typeface="+mn-lt"/>
              </a:rPr>
              <a:t>The literature review will:</a:t>
            </a:r>
          </a:p>
          <a:p>
            <a:endParaRPr lang="en-US" sz="1200" b="1" dirty="0">
              <a:latin typeface="Arial"/>
              <a:ea typeface="+mn-lt"/>
              <a:cs typeface="+mn-lt"/>
            </a:endParaRPr>
          </a:p>
          <a:p>
            <a:pPr marL="171450" indent="-171450">
              <a:buFont typeface="Arial" panose="020B0604020202020204" pitchFamily="34" charset="0"/>
              <a:buChar char="•"/>
            </a:pPr>
            <a:r>
              <a:rPr lang="en-US" sz="1200" dirty="0">
                <a:latin typeface="Arial"/>
                <a:ea typeface="+mn-lt"/>
                <a:cs typeface="+mn-lt"/>
              </a:rPr>
              <a:t>give you an understanding of the research in your subject area and provide the historical context</a:t>
            </a:r>
          </a:p>
          <a:p>
            <a:pPr marL="171450" indent="-171450">
              <a:buFont typeface="Arial" panose="020B0604020202020204" pitchFamily="34" charset="0"/>
              <a:buChar char="•"/>
            </a:pPr>
            <a:r>
              <a:rPr lang="en-US" sz="1200" dirty="0" err="1">
                <a:latin typeface="Arial"/>
                <a:ea typeface="+mn-lt"/>
                <a:cs typeface="+mn-lt"/>
              </a:rPr>
              <a:t>familiarise</a:t>
            </a:r>
            <a:r>
              <a:rPr lang="en-US" sz="1200" dirty="0">
                <a:latin typeface="Arial"/>
                <a:ea typeface="+mn-lt"/>
                <a:cs typeface="+mn-lt"/>
              </a:rPr>
              <a:t> you with the language, terminology, themes, theories and arguments </a:t>
            </a:r>
          </a:p>
          <a:p>
            <a:pPr marL="171450" indent="-171450">
              <a:buFont typeface="Arial" panose="020B0604020202020204" pitchFamily="34" charset="0"/>
              <a:buChar char="•"/>
            </a:pPr>
            <a:r>
              <a:rPr lang="en-US" sz="1200" dirty="0">
                <a:latin typeface="Arial"/>
                <a:ea typeface="+mn-lt"/>
                <a:cs typeface="+mn-lt"/>
              </a:rPr>
              <a:t>help you identify relevant search terms (keywords)</a:t>
            </a:r>
          </a:p>
          <a:p>
            <a:pPr marL="171450" indent="-171450">
              <a:buFont typeface="Arial" panose="020B0604020202020204" pitchFamily="34" charset="0"/>
              <a:buChar char="•"/>
            </a:pPr>
            <a:r>
              <a:rPr lang="en-US" sz="1200" dirty="0">
                <a:latin typeface="Arial"/>
                <a:ea typeface="+mn-lt"/>
                <a:cs typeface="+mn-lt"/>
              </a:rPr>
              <a:t>raise your awareness of research methods</a:t>
            </a:r>
          </a:p>
          <a:p>
            <a:pPr marL="171450" indent="-171450">
              <a:buFont typeface="Arial" panose="020B0604020202020204" pitchFamily="34" charset="0"/>
              <a:buChar char="•"/>
            </a:pPr>
            <a:r>
              <a:rPr lang="en-US" sz="1200" dirty="0">
                <a:latin typeface="Arial"/>
                <a:ea typeface="+mn-lt"/>
                <a:cs typeface="+mn-lt"/>
              </a:rPr>
              <a:t>uncover key papers and authors </a:t>
            </a:r>
          </a:p>
          <a:p>
            <a:pPr marL="171450" indent="-171450">
              <a:buFont typeface="Arial" panose="020B0604020202020204" pitchFamily="34" charset="0"/>
              <a:buChar char="•"/>
            </a:pPr>
            <a:r>
              <a:rPr lang="en-US" sz="1200" dirty="0">
                <a:latin typeface="Arial"/>
                <a:ea typeface="+mn-lt"/>
                <a:cs typeface="+mn-lt"/>
              </a:rPr>
              <a:t>give you a picture of the current areas and topics of interest</a:t>
            </a:r>
          </a:p>
          <a:p>
            <a:endParaRPr lang="en-US" sz="1200" dirty="0">
              <a:latin typeface="Arial"/>
              <a:ea typeface="+mn-lt"/>
              <a:cs typeface="+mn-lt"/>
            </a:endParaRPr>
          </a:p>
          <a:p>
            <a:endParaRPr lang="en-US" sz="1200" dirty="0">
              <a:latin typeface="Arial"/>
              <a:ea typeface="+mn-lt"/>
              <a:cs typeface="+mn-lt"/>
            </a:endParaRPr>
          </a:p>
          <a:p>
            <a:r>
              <a:rPr lang="en-GB" sz="1200" b="1" dirty="0">
                <a:solidFill>
                  <a:schemeClr val="accent2">
                    <a:lumMod val="60000"/>
                    <a:lumOff val="40000"/>
                  </a:schemeClr>
                </a:solidFill>
              </a:rPr>
              <a:t>Tip</a:t>
            </a:r>
            <a:r>
              <a:rPr lang="en-GB" sz="1200" dirty="0"/>
              <a:t>: SAGE Research Methods core database has books, videos, podcasts and case studies all about doing research.  Research tools, like the Project Planner and Methods Map help you plan your project and understand terminology and definitions.  </a:t>
            </a:r>
            <a:r>
              <a:rPr lang="en-GB" sz="1200" dirty="0">
                <a:hlinkClick r:id="rId3"/>
              </a:rPr>
              <a:t>Library home</a:t>
            </a:r>
            <a:r>
              <a:rPr lang="en-GB" sz="1200" dirty="0"/>
              <a:t>&gt;</a:t>
            </a:r>
            <a:r>
              <a:rPr lang="en-GB" sz="1200" dirty="0">
                <a:hlinkClick r:id="rId4"/>
              </a:rPr>
              <a:t>Databases</a:t>
            </a:r>
            <a:r>
              <a:rPr lang="en-GB" sz="1200" dirty="0"/>
              <a:t>&gt;</a:t>
            </a:r>
            <a:r>
              <a:rPr lang="en-GB" sz="1200" dirty="0">
                <a:hlinkClick r:id="rId5"/>
              </a:rPr>
              <a:t>Databases by name </a:t>
            </a:r>
            <a:r>
              <a:rPr lang="en-GB" sz="1200" dirty="0"/>
              <a:t>You will find lots of useful information on literature reviews.</a:t>
            </a:r>
          </a:p>
          <a:p>
            <a:endParaRPr lang="en-GB" sz="2000" dirty="0"/>
          </a:p>
        </p:txBody>
      </p:sp>
    </p:spTree>
    <p:extLst>
      <p:ext uri="{BB962C8B-B14F-4D97-AF65-F5344CB8AC3E}">
        <p14:creationId xmlns:p14="http://schemas.microsoft.com/office/powerpoint/2010/main" val="149656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SAGE Research Methods - core</a:t>
            </a:r>
          </a:p>
        </p:txBody>
      </p:sp>
      <p:sp>
        <p:nvSpPr>
          <p:cNvPr id="6" name="Text Placeholder 5">
            <a:extLst>
              <a:ext uri="{FF2B5EF4-FFF2-40B4-BE49-F238E27FC236}">
                <a16:creationId xmlns:a16="http://schemas.microsoft.com/office/drawing/2014/main" id="{BAF3DA16-300E-49F2-AAC6-77240BBF5380}"/>
              </a:ext>
            </a:extLst>
          </p:cNvPr>
          <p:cNvSpPr>
            <a:spLocks noGrp="1"/>
          </p:cNvSpPr>
          <p:nvPr>
            <p:ph type="body" sz="half" idx="2"/>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350" dirty="0"/>
              <a:t>The database has books, case studies, podcasts, videos and useful tools all about research.</a:t>
            </a:r>
          </a:p>
        </p:txBody>
      </p:sp>
      <p:sp>
        <p:nvSpPr>
          <p:cNvPr id="5" name="Content Placeholder 4">
            <a:extLst>
              <a:ext uri="{FF2B5EF4-FFF2-40B4-BE49-F238E27FC236}">
                <a16:creationId xmlns:a16="http://schemas.microsoft.com/office/drawing/2014/main" id="{22F44064-6929-446F-A649-2A0F0BC01F43}"/>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a:p>
        </p:txBody>
      </p:sp>
      <p:pic>
        <p:nvPicPr>
          <p:cNvPr id="4" name="Picture 6" descr="Screenshot of the SAGE Research Methods database homepage.">
            <a:extLst>
              <a:ext uri="{FF2B5EF4-FFF2-40B4-BE49-F238E27FC236}">
                <a16:creationId xmlns:a16="http://schemas.microsoft.com/office/drawing/2014/main" id="{5401DBB9-ADC1-4194-BBA8-D0D509861AD1}"/>
              </a:ext>
            </a:extLst>
          </p:cNvPr>
          <p:cNvPicPr>
            <a:picLocks noChangeAspect="1"/>
          </p:cNvPicPr>
          <p:nvPr/>
        </p:nvPicPr>
        <p:blipFill rotWithShape="1">
          <a:blip r:embed="rId3"/>
          <a:srcRect l="-2989" t="14347" r="319" b="-808"/>
          <a:stretch/>
        </p:blipFill>
        <p:spPr>
          <a:xfrm>
            <a:off x="3576637" y="529354"/>
            <a:ext cx="5430794" cy="4077647"/>
          </a:xfrm>
          <a:prstGeom prst="rect">
            <a:avLst/>
          </a:prstGeom>
        </p:spPr>
      </p:pic>
    </p:spTree>
    <p:extLst>
      <p:ext uri="{BB962C8B-B14F-4D97-AF65-F5344CB8AC3E}">
        <p14:creationId xmlns:p14="http://schemas.microsoft.com/office/powerpoint/2010/main" val="328863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solidFill>
                  <a:schemeClr val="tx1"/>
                </a:solidFill>
              </a:rPr>
              <a:t>Methods Map</a:t>
            </a:r>
          </a:p>
        </p:txBody>
      </p:sp>
      <p:sp>
        <p:nvSpPr>
          <p:cNvPr id="5" name="Text Placeholder 4">
            <a:extLst>
              <a:ext uri="{FF2B5EF4-FFF2-40B4-BE49-F238E27FC236}">
                <a16:creationId xmlns:a16="http://schemas.microsoft.com/office/drawing/2014/main" id="{4116AC26-20F8-497C-B422-6B89A6E46134}"/>
              </a:ext>
            </a:extLst>
          </p:cNvPr>
          <p:cNvSpPr>
            <a:spLocks noGrp="1"/>
          </p:cNvSpPr>
          <p:nvPr>
            <p:ph type="body" sz="half" idx="2"/>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350" dirty="0"/>
              <a:t>Shows the relationship between research terms and links to relevant content.</a:t>
            </a:r>
          </a:p>
        </p:txBody>
      </p:sp>
      <p:pic>
        <p:nvPicPr>
          <p:cNvPr id="7" name="Content Placeholder 6" descr="Screenshot of the Methods Map from the SAGE Research Methods database.">
            <a:extLst>
              <a:ext uri="{FF2B5EF4-FFF2-40B4-BE49-F238E27FC236}">
                <a16:creationId xmlns:a16="http://schemas.microsoft.com/office/drawing/2014/main" id="{48D8DF14-1360-4E4C-935B-C83FE8DB7DD5}"/>
              </a:ext>
            </a:extLst>
          </p:cNvPr>
          <p:cNvPicPr>
            <a:picLocks noGrp="1" noChangeAspect="1"/>
          </p:cNvPicPr>
          <p:nvPr>
            <p:ph idx="1"/>
          </p:nvPr>
        </p:nvPicPr>
        <p:blipFill>
          <a:blip r:embed="rId3"/>
          <a:stretch>
            <a:fillRect/>
          </a:stretch>
        </p:blipFill>
        <p:spPr>
          <a:xfrm>
            <a:off x="3887391" y="1180481"/>
            <a:ext cx="4629150" cy="2775395"/>
          </a:xfrm>
        </p:spPr>
      </p:pic>
    </p:spTree>
    <p:extLst>
      <p:ext uri="{BB962C8B-B14F-4D97-AF65-F5344CB8AC3E}">
        <p14:creationId xmlns:p14="http://schemas.microsoft.com/office/powerpoint/2010/main" val="364103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994F-097F-994C-B767-D61A26F7C02A}"/>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b="1" dirty="0">
                <a:ea typeface="+mj-ea"/>
                <a:cs typeface="+mj-cs"/>
              </a:rPr>
              <a:t>Searching is an iterative process of strategic exploration. </a:t>
            </a:r>
            <a:br>
              <a:rPr lang="en-GB" sz="1400" b="1" dirty="0">
                <a:ea typeface="+mj-ea"/>
                <a:cs typeface="+mj-cs"/>
              </a:rPr>
            </a:br>
            <a:br>
              <a:rPr lang="en-GB" sz="1400" b="1" dirty="0">
                <a:ea typeface="+mj-ea"/>
                <a:cs typeface="+mj-cs"/>
              </a:rPr>
            </a:br>
            <a:endParaRPr lang="en-US" dirty="0">
              <a:solidFill>
                <a:schemeClr val="tx1"/>
              </a:solidFill>
            </a:endParaRPr>
          </a:p>
        </p:txBody>
      </p:sp>
      <p:pic>
        <p:nvPicPr>
          <p:cNvPr id="5" name="Content Placeholder 4" descr="Screenshot of search process graphic by Saunders.">
            <a:extLst>
              <a:ext uri="{FF2B5EF4-FFF2-40B4-BE49-F238E27FC236}">
                <a16:creationId xmlns:a16="http://schemas.microsoft.com/office/drawing/2014/main" id="{C746F374-675E-4A1F-A285-3FB95DD1E5A3}"/>
              </a:ext>
            </a:extLst>
          </p:cNvPr>
          <p:cNvPicPr>
            <a:picLocks noGrp="1" noChangeAspect="1"/>
          </p:cNvPicPr>
          <p:nvPr>
            <p:ph sz="half" idx="1"/>
          </p:nvPr>
        </p:nvPicPr>
        <p:blipFill>
          <a:blip r:embed="rId2"/>
          <a:stretch>
            <a:fillRect/>
          </a:stretch>
        </p:blipFill>
        <p:spPr>
          <a:xfrm>
            <a:off x="1201000" y="1206500"/>
            <a:ext cx="2741499" cy="3425825"/>
          </a:xfrm>
          <a:prstGeom prst="rect">
            <a:avLst/>
          </a:prstGeom>
        </p:spPr>
      </p:pic>
      <p:sp>
        <p:nvSpPr>
          <p:cNvPr id="4" name="Content Placeholder 3">
            <a:extLst>
              <a:ext uri="{FF2B5EF4-FFF2-40B4-BE49-F238E27FC236}">
                <a16:creationId xmlns:a16="http://schemas.microsoft.com/office/drawing/2014/main" id="{9C8BFDA5-F1B9-A141-B896-991B634606CD}"/>
              </a:ext>
            </a:extLst>
          </p:cNvPr>
          <p:cNvSpPr>
            <a:spLocks noGrp="1"/>
          </p:cNvSpPr>
          <p:nvPr>
            <p:ph sz="half" idx="2"/>
          </p:nvPr>
        </p:nvSpPr>
        <p:spPr>
          <a:xfrm>
            <a:off x="3942499" y="1206500"/>
            <a:ext cx="4572851" cy="34262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As Saunders (2019) diagram shows,  each iteration of the search process is directional and purposive, as your knowledge of the published literature increases.  </a:t>
            </a:r>
          </a:p>
          <a:p>
            <a:pPr marL="171450" indent="-171450">
              <a:buFont typeface="Courier New" panose="02070309020205020404" pitchFamily="49" charset="0"/>
              <a:buChar char="o"/>
            </a:pPr>
            <a:r>
              <a:rPr lang="en-GB" sz="1200" dirty="0">
                <a:latin typeface="Arial" panose="020B0604020202020204" pitchFamily="34" charset="0"/>
                <a:ea typeface="+mj-ea"/>
                <a:cs typeface="Arial" panose="020B0604020202020204" pitchFamily="34" charset="0"/>
              </a:rPr>
              <a:t>It starts with your research question and objectives which you must operationalise for searching : decide on the scope of your research; identify key search terms and reflect on types of information required [academic journals, trade journals, data, grey literature etc.]</a:t>
            </a:r>
          </a:p>
          <a:p>
            <a:pPr marL="171450" indent="-171450">
              <a:buFont typeface="Courier New" panose="02070309020205020404" pitchFamily="49" charset="0"/>
              <a:buChar char="o"/>
            </a:pPr>
            <a:r>
              <a:rPr lang="en-GB" sz="1200" dirty="0">
                <a:latin typeface="Arial" panose="020B0604020202020204" pitchFamily="34" charset="0"/>
                <a:ea typeface="+mj-ea"/>
                <a:cs typeface="Arial" panose="020B0604020202020204" pitchFamily="34" charset="0"/>
              </a:rPr>
              <a:t>Choose discovery tools and use search operators (Booleans, phrase, proximity, truncation, wildcards) to run your search.</a:t>
            </a:r>
          </a:p>
          <a:p>
            <a:pPr marL="171450" indent="-171450">
              <a:buFont typeface="Courier New" panose="02070309020205020404" pitchFamily="49" charset="0"/>
              <a:buChar char="o"/>
            </a:pPr>
            <a:r>
              <a:rPr lang="en-GB" sz="1200" dirty="0">
                <a:latin typeface="Arial" panose="020B0604020202020204" pitchFamily="34" charset="0"/>
                <a:ea typeface="+mj-ea"/>
                <a:cs typeface="Arial" panose="020B0604020202020204" pitchFamily="34" charset="0"/>
              </a:rPr>
              <a:t>Assess your search (are search results relevant?  Do you need to change the search terms?  Use a different discovery tool (search engine or database)?</a:t>
            </a:r>
          </a:p>
          <a:p>
            <a:pPr marL="171450" indent="-171450">
              <a:buFont typeface="Courier New" panose="02070309020205020404" pitchFamily="49" charset="0"/>
              <a:buChar char="o"/>
            </a:pPr>
            <a:r>
              <a:rPr lang="en-GB" sz="1200" dirty="0">
                <a:latin typeface="Arial" panose="020B0604020202020204" pitchFamily="34" charset="0"/>
                <a:ea typeface="+mj-ea"/>
                <a:cs typeface="Arial" panose="020B0604020202020204" pitchFamily="34" charset="0"/>
              </a:rPr>
              <a:t>Evaluate results for relevance; use them to identify more search terms, including key papers and authors.  Critically evaluate what you select. </a:t>
            </a:r>
          </a:p>
          <a:p>
            <a:pPr indent="0">
              <a:buNone/>
            </a:pPr>
            <a:r>
              <a:rPr lang="en-US" sz="800" i="1" dirty="0">
                <a:solidFill>
                  <a:srgbClr val="002542"/>
                </a:solidFill>
                <a:latin typeface="Arial" panose="020B0604020202020204" pitchFamily="34" charset="0"/>
                <a:ea typeface="+mn-lt"/>
                <a:cs typeface="Arial" panose="020B0604020202020204" pitchFamily="34" charset="0"/>
              </a:rPr>
              <a:t>Image taken from </a:t>
            </a:r>
            <a:r>
              <a:rPr lang="en-US" sz="800" dirty="0">
                <a:solidFill>
                  <a:srgbClr val="002542"/>
                </a:solidFill>
                <a:latin typeface="Arial" panose="020B0604020202020204" pitchFamily="34" charset="0"/>
                <a:ea typeface="+mn-lt"/>
                <a:cs typeface="Arial" panose="020B0604020202020204" pitchFamily="34" charset="0"/>
              </a:rPr>
              <a:t>Saunders, M.N.K., Lewis, P. &amp; Thornhill, A. 2019, </a:t>
            </a:r>
            <a:r>
              <a:rPr lang="en-US" sz="800" i="1" dirty="0">
                <a:solidFill>
                  <a:srgbClr val="002542"/>
                </a:solidFill>
                <a:latin typeface="Arial" panose="020B0604020202020204" pitchFamily="34" charset="0"/>
                <a:ea typeface="+mn-lt"/>
                <a:cs typeface="Arial" panose="020B0604020202020204" pitchFamily="34" charset="0"/>
                <a:hlinkClick r:id="rId3"/>
              </a:rPr>
              <a:t>Research methods for business students</a:t>
            </a:r>
            <a:r>
              <a:rPr lang="en-US" sz="800" i="1" dirty="0">
                <a:solidFill>
                  <a:srgbClr val="002542"/>
                </a:solidFill>
                <a:latin typeface="Arial" panose="020B0604020202020204" pitchFamily="34" charset="0"/>
                <a:ea typeface="+mn-lt"/>
                <a:cs typeface="Arial" panose="020B0604020202020204" pitchFamily="34" charset="0"/>
              </a:rPr>
              <a:t>, </a:t>
            </a:r>
            <a:r>
              <a:rPr lang="en-US" sz="800" dirty="0">
                <a:solidFill>
                  <a:srgbClr val="002542"/>
                </a:solidFill>
                <a:latin typeface="Arial" panose="020B0604020202020204" pitchFamily="34" charset="0"/>
                <a:ea typeface="+mn-lt"/>
                <a:cs typeface="Arial" panose="020B0604020202020204" pitchFamily="34" charset="0"/>
              </a:rPr>
              <a:t>Eighth </a:t>
            </a:r>
            <a:r>
              <a:rPr lang="en-US" sz="800" dirty="0" err="1">
                <a:solidFill>
                  <a:srgbClr val="002542"/>
                </a:solidFill>
                <a:latin typeface="Arial" panose="020B0604020202020204" pitchFamily="34" charset="0"/>
                <a:ea typeface="+mn-lt"/>
                <a:cs typeface="Arial" panose="020B0604020202020204" pitchFamily="34" charset="0"/>
              </a:rPr>
              <a:t>edn</a:t>
            </a:r>
            <a:r>
              <a:rPr lang="en-US" sz="800" dirty="0">
                <a:solidFill>
                  <a:srgbClr val="002542"/>
                </a:solidFill>
                <a:latin typeface="Arial" panose="020B0604020202020204" pitchFamily="34" charset="0"/>
                <a:ea typeface="+mn-lt"/>
                <a:cs typeface="Arial" panose="020B0604020202020204" pitchFamily="34" charset="0"/>
              </a:rPr>
              <a:t>, Pearson, Harlow, England</a:t>
            </a:r>
            <a:endParaRPr lang="en-GB" sz="800" dirty="0">
              <a:latin typeface="Arial" panose="020B0604020202020204" pitchFamily="34" charset="0"/>
              <a:cs typeface="Arial" panose="020B0604020202020204" pitchFamily="34" charset="0"/>
            </a:endParaRPr>
          </a:p>
          <a:p>
            <a:pPr indent="0">
              <a:buNone/>
            </a:pPr>
            <a:endParaRPr lang="en-GB" sz="800" dirty="0">
              <a:latin typeface="Arial" panose="020B0604020202020204" pitchFamily="34" charset="0"/>
              <a:cs typeface="Arial" panose="020B0604020202020204" pitchFamily="34" charset="0"/>
            </a:endParaRPr>
          </a:p>
          <a:p>
            <a:endParaRPr lang="en-US" dirty="0">
              <a:solidFill>
                <a:schemeClr val="tx1"/>
              </a:solidFill>
            </a:endParaRPr>
          </a:p>
        </p:txBody>
      </p:sp>
    </p:spTree>
    <p:extLst>
      <p:ext uri="{BB962C8B-B14F-4D97-AF65-F5344CB8AC3E}">
        <p14:creationId xmlns:p14="http://schemas.microsoft.com/office/powerpoint/2010/main" val="103523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B08F-DE64-3548-B9F9-7C9165E2F8EE}"/>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solidFill>
                  <a:schemeClr val="tx1"/>
                </a:solidFill>
              </a:rPr>
              <a:t>How searching works – keyword matching and ranking</a:t>
            </a:r>
          </a:p>
        </p:txBody>
      </p:sp>
      <p:sp>
        <p:nvSpPr>
          <p:cNvPr id="4" name="TextBox 3">
            <a:extLst>
              <a:ext uri="{FF2B5EF4-FFF2-40B4-BE49-F238E27FC236}">
                <a16:creationId xmlns:a16="http://schemas.microsoft.com/office/drawing/2014/main" id="{25E76024-BDA0-4CC0-9677-3AA466E0E5D9}"/>
              </a:ext>
            </a:extLst>
          </p:cNvPr>
          <p:cNvSpPr txBox="1"/>
          <p:nvPr/>
        </p:nvSpPr>
        <p:spPr>
          <a:xfrm>
            <a:off x="846944" y="1066800"/>
            <a:ext cx="7450111" cy="3908762"/>
          </a:xfrm>
          <a:prstGeom prst="rect">
            <a:avLst/>
          </a:prstGeom>
          <a:noFill/>
        </p:spPr>
        <p:txBody>
          <a:bodyPr wrap="square">
            <a:spAutoFit/>
          </a:bodyPr>
          <a:lstStyle/>
          <a:p>
            <a:r>
              <a:rPr lang="en-US" sz="1200" dirty="0">
                <a:cs typeface="Calibri"/>
              </a:rPr>
              <a:t>In keyword searching, when you use a search engine (Library Search) or a database, searching works by </a:t>
            </a:r>
            <a:r>
              <a:rPr lang="en-US" sz="1200" b="1" dirty="0">
                <a:cs typeface="Calibri"/>
              </a:rPr>
              <a:t>matching</a:t>
            </a:r>
            <a:r>
              <a:rPr lang="en-US" sz="1200" dirty="0">
                <a:cs typeface="Calibri"/>
              </a:rPr>
              <a:t>.</a:t>
            </a:r>
          </a:p>
          <a:p>
            <a:pPr marL="214313" indent="-214313">
              <a:buFont typeface="Arial"/>
              <a:buChar char="•"/>
            </a:pPr>
            <a:endParaRPr lang="en-US" sz="1200" dirty="0">
              <a:cs typeface="Calibri"/>
            </a:endParaRPr>
          </a:p>
          <a:p>
            <a:r>
              <a:rPr lang="en-US" sz="1200" dirty="0">
                <a:cs typeface="Calibri"/>
              </a:rPr>
              <a:t>Search terms are matched against indexed content, including:</a:t>
            </a:r>
          </a:p>
          <a:p>
            <a:endParaRPr lang="en-US" sz="1200" dirty="0">
              <a:cs typeface="Calibri"/>
            </a:endParaRPr>
          </a:p>
          <a:p>
            <a:pPr marL="671513" lvl="1" indent="-214313">
              <a:buFont typeface="Arial"/>
              <a:buChar char="•"/>
            </a:pPr>
            <a:r>
              <a:rPr lang="en-US" sz="1200" dirty="0">
                <a:cs typeface="Calibri"/>
              </a:rPr>
              <a:t>the full text (including all metadata and the article references)</a:t>
            </a:r>
          </a:p>
          <a:p>
            <a:pPr marL="671513" lvl="1" indent="-214313">
              <a:buFont typeface="Arial"/>
              <a:buChar char="•"/>
            </a:pPr>
            <a:r>
              <a:rPr lang="en-US" sz="1200" dirty="0">
                <a:cs typeface="Calibri"/>
              </a:rPr>
              <a:t>Abstract</a:t>
            </a:r>
          </a:p>
          <a:p>
            <a:pPr marL="671513" lvl="1" indent="-214313">
              <a:buFont typeface="Arial"/>
              <a:buChar char="•"/>
            </a:pPr>
            <a:r>
              <a:rPr lang="en-US" sz="1200" dirty="0">
                <a:cs typeface="Calibri"/>
              </a:rPr>
              <a:t>Title</a:t>
            </a:r>
          </a:p>
          <a:p>
            <a:pPr marL="671513" lvl="1" indent="-214313">
              <a:buFont typeface="Arial"/>
              <a:buChar char="•"/>
            </a:pPr>
            <a:r>
              <a:rPr lang="en-US" sz="1200" dirty="0">
                <a:cs typeface="Calibri"/>
              </a:rPr>
              <a:t>Author-supplied keywords</a:t>
            </a:r>
          </a:p>
          <a:p>
            <a:pPr marL="671513" lvl="1" indent="-214313">
              <a:buFont typeface="Arial"/>
              <a:buChar char="•"/>
            </a:pPr>
            <a:r>
              <a:rPr lang="en-US" sz="1200" dirty="0">
                <a:cs typeface="Calibri"/>
              </a:rPr>
              <a:t>Database-supplied keywords</a:t>
            </a:r>
          </a:p>
          <a:p>
            <a:pPr marL="671513" lvl="1" indent="-214313">
              <a:buFont typeface="Arial"/>
              <a:buChar char="•"/>
            </a:pPr>
            <a:r>
              <a:rPr lang="en-US" sz="1200" dirty="0">
                <a:cs typeface="Calibri"/>
              </a:rPr>
              <a:t>Subject headings</a:t>
            </a:r>
          </a:p>
          <a:p>
            <a:pPr marL="671513" lvl="1" indent="-214313">
              <a:buFont typeface="Arial"/>
              <a:buChar char="•"/>
            </a:pPr>
            <a:r>
              <a:rPr lang="en-US" sz="1200" dirty="0">
                <a:cs typeface="Calibri"/>
              </a:rPr>
              <a:t>Article metadata</a:t>
            </a:r>
          </a:p>
          <a:p>
            <a:pPr marL="671513" lvl="1" indent="-214313">
              <a:buFont typeface="Arial"/>
              <a:buChar char="•"/>
            </a:pPr>
            <a:endParaRPr lang="en-US" sz="1200" dirty="0">
              <a:cs typeface="Calibri"/>
            </a:endParaRPr>
          </a:p>
          <a:p>
            <a:endParaRPr lang="en-US" sz="1200" dirty="0">
              <a:cs typeface="Calibri"/>
            </a:endParaRPr>
          </a:p>
          <a:p>
            <a:r>
              <a:rPr lang="en-US" sz="1200" dirty="0">
                <a:cs typeface="Calibri"/>
              </a:rPr>
              <a:t>You can </a:t>
            </a:r>
            <a:r>
              <a:rPr lang="en-US" sz="1200" b="1" dirty="0">
                <a:cs typeface="Calibri"/>
              </a:rPr>
              <a:t>control</a:t>
            </a:r>
            <a:r>
              <a:rPr lang="en-US" sz="1200" dirty="0">
                <a:cs typeface="Calibri"/>
              </a:rPr>
              <a:t> how your results are retrieved by using </a:t>
            </a:r>
            <a:r>
              <a:rPr lang="en-US" sz="1200" b="1" dirty="0">
                <a:cs typeface="Calibri"/>
              </a:rPr>
              <a:t>keywords, search operators and field searches</a:t>
            </a:r>
            <a:r>
              <a:rPr lang="en-US" sz="1200" dirty="0">
                <a:cs typeface="Calibri"/>
              </a:rPr>
              <a:t>.</a:t>
            </a:r>
            <a:endParaRPr lang="en-GB" sz="1200" dirty="0">
              <a:cs typeface="Calibri"/>
            </a:endParaRPr>
          </a:p>
          <a:p>
            <a:endParaRPr lang="en-US" sz="1200" dirty="0">
              <a:cs typeface="Calibri"/>
            </a:endParaRPr>
          </a:p>
          <a:p>
            <a:r>
              <a:rPr lang="en-US" sz="1200" dirty="0">
                <a:cs typeface="Calibri"/>
              </a:rPr>
              <a:t>When you don’t use field searches, a database or search engine will return results based on a </a:t>
            </a:r>
            <a:r>
              <a:rPr lang="en-US" sz="1200" b="1" dirty="0">
                <a:cs typeface="Calibri"/>
              </a:rPr>
              <a:t>ranking algorithm </a:t>
            </a:r>
            <a:r>
              <a:rPr lang="en-US" sz="1200" dirty="0">
                <a:cs typeface="Calibri"/>
              </a:rPr>
              <a:t>usually on term frequency, inverse term frequency (rarity) and field weighting (title, abstract, keyword and subject fields have higher ranking).  </a:t>
            </a:r>
          </a:p>
          <a:p>
            <a:pPr marL="214313" indent="-214313">
              <a:buFont typeface="Arial" panose="020B0604020202020204" pitchFamily="34" charset="0"/>
              <a:buChar char="•"/>
            </a:pPr>
            <a:endParaRPr lang="en-GB" sz="2000" dirty="0"/>
          </a:p>
        </p:txBody>
      </p:sp>
    </p:spTree>
    <p:extLst>
      <p:ext uri="{BB962C8B-B14F-4D97-AF65-F5344CB8AC3E}">
        <p14:creationId xmlns:p14="http://schemas.microsoft.com/office/powerpoint/2010/main" val="31230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9AA36-5619-4D7A-9A6C-C17C9F2ED20A}"/>
              </a:ext>
            </a:extLst>
          </p:cNvPr>
          <p:cNvSpPr>
            <a:spLocks noGrp="1"/>
          </p:cNvSpPr>
          <p:nvPr>
            <p:ph type="title"/>
          </p:nvPr>
        </p:nvSpPr>
        <p:spPr/>
        <p:txBody>
          <a:bodyPr/>
          <a:lstStyle/>
          <a:p>
            <a:r>
              <a:rPr lang="en-GB" dirty="0"/>
              <a:t>Search result showing matched search terms</a:t>
            </a:r>
          </a:p>
        </p:txBody>
      </p:sp>
      <p:sp>
        <p:nvSpPr>
          <p:cNvPr id="4" name="TextBox 3">
            <a:extLst>
              <a:ext uri="{FF2B5EF4-FFF2-40B4-BE49-F238E27FC236}">
                <a16:creationId xmlns:a16="http://schemas.microsoft.com/office/drawing/2014/main" id="{B39F6745-B0DC-4F19-A7CF-45B578D039EB}"/>
              </a:ext>
            </a:extLst>
          </p:cNvPr>
          <p:cNvSpPr txBox="1"/>
          <p:nvPr/>
        </p:nvSpPr>
        <p:spPr>
          <a:xfrm>
            <a:off x="262328" y="1289153"/>
            <a:ext cx="2300990" cy="3231654"/>
          </a:xfrm>
          <a:prstGeom prst="rect">
            <a:avLst/>
          </a:prstGeom>
          <a:noFill/>
        </p:spPr>
        <p:txBody>
          <a:bodyPr wrap="square" rtlCol="0">
            <a:spAutoFit/>
          </a:bodyPr>
          <a:lstStyle/>
          <a:p>
            <a:r>
              <a:rPr lang="en-GB" sz="1200" dirty="0"/>
              <a:t>In this example from Proquest, search terms are highlighted to contextualise them.  This shows the terms being matched in the article abstract, keyword and subject field.  This article is at the top of the results list so is ranked highly – both for term frequency and field weighting.</a:t>
            </a:r>
          </a:p>
          <a:p>
            <a:endParaRPr lang="en-GB" sz="1200" dirty="0"/>
          </a:p>
          <a:p>
            <a:r>
              <a:rPr lang="en-GB" sz="1200" b="1" dirty="0"/>
              <a:t>Relevance = term frequency + field weighting. </a:t>
            </a:r>
          </a:p>
          <a:p>
            <a:endParaRPr lang="en-GB" sz="1200" dirty="0"/>
          </a:p>
          <a:p>
            <a:r>
              <a:rPr lang="en-GB" sz="1200" dirty="0"/>
              <a:t>There is a </a:t>
            </a:r>
            <a:r>
              <a:rPr lang="en-GB" sz="1200" b="1" dirty="0"/>
              <a:t>direct correlation </a:t>
            </a:r>
            <a:r>
              <a:rPr lang="en-GB" sz="1200" dirty="0"/>
              <a:t>between search results and search terms.</a:t>
            </a:r>
          </a:p>
        </p:txBody>
      </p:sp>
      <p:pic>
        <p:nvPicPr>
          <p:cNvPr id="2" name="Picture 1" descr="Screenshot of a search from a Proquest database, showing highlighted search terms.">
            <a:extLst>
              <a:ext uri="{FF2B5EF4-FFF2-40B4-BE49-F238E27FC236}">
                <a16:creationId xmlns:a16="http://schemas.microsoft.com/office/drawing/2014/main" id="{2F4026AF-05F8-4379-977A-9BCABC80BE2F}"/>
              </a:ext>
            </a:extLst>
          </p:cNvPr>
          <p:cNvPicPr>
            <a:picLocks noChangeAspect="1"/>
          </p:cNvPicPr>
          <p:nvPr/>
        </p:nvPicPr>
        <p:blipFill>
          <a:blip r:embed="rId2"/>
          <a:stretch>
            <a:fillRect/>
          </a:stretch>
        </p:blipFill>
        <p:spPr>
          <a:xfrm>
            <a:off x="3429000" y="880903"/>
            <a:ext cx="4969060" cy="4048154"/>
          </a:xfrm>
          <a:prstGeom prst="rect">
            <a:avLst/>
          </a:prstGeom>
        </p:spPr>
      </p:pic>
    </p:spTree>
    <p:extLst>
      <p:ext uri="{BB962C8B-B14F-4D97-AF65-F5344CB8AC3E}">
        <p14:creationId xmlns:p14="http://schemas.microsoft.com/office/powerpoint/2010/main" val="3507779569"/>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369076E45EB46B357B1DD7591B475" ma:contentTypeVersion="9" ma:contentTypeDescription="Create a new document." ma:contentTypeScope="" ma:versionID="85360ced933d359adf872998f8b94bf9">
  <xsd:schema xmlns:xsd="http://www.w3.org/2001/XMLSchema" xmlns:xs="http://www.w3.org/2001/XMLSchema" xmlns:p="http://schemas.microsoft.com/office/2006/metadata/properties" xmlns:ns1="http://schemas.microsoft.com/sharepoint/v3" xmlns:ns3="952b0d04-4a72-4015-9ca8-051a4bab2271" xmlns:ns4="7c6465bc-b40e-4121-b147-d06fe922f1f9" targetNamespace="http://schemas.microsoft.com/office/2006/metadata/properties" ma:root="true" ma:fieldsID="9709808b1c42430c21933fa27ada1ab3" ns1:_="" ns3:_="" ns4:_="">
    <xsd:import namespace="http://schemas.microsoft.com/sharepoint/v3"/>
    <xsd:import namespace="952b0d04-4a72-4015-9ca8-051a4bab2271"/>
    <xsd:import namespace="7c6465bc-b40e-4121-b147-d06fe922f1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b0d04-4a72-4015-9ca8-051a4bab22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6465bc-b40e-4121-b147-d06fe922f1f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FB84D41-E744-403A-811B-DC7033CE4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2b0d04-4a72-4015-9ca8-051a4bab2271"/>
    <ds:schemaRef ds:uri="7c6465bc-b40e-4121-b147-d06fe922f1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4F5126-7155-416D-99FA-062A36E4F6EF}">
  <ds:schemaRefs>
    <ds:schemaRef ds:uri="http://schemas.microsoft.com/sharepoint/v3/contenttype/forms"/>
  </ds:schemaRefs>
</ds:datastoreItem>
</file>

<file path=customXml/itemProps3.xml><?xml version="1.0" encoding="utf-8"?>
<ds:datastoreItem xmlns:ds="http://schemas.openxmlformats.org/officeDocument/2006/customXml" ds:itemID="{C498A2CE-E286-423D-9ADA-9FBDA823988D}">
  <ds:schemaRefs>
    <ds:schemaRef ds:uri="http://schemas.microsoft.com/sharepoint/v3"/>
    <ds:schemaRef ds:uri="http://schemas.microsoft.com/office/2006/documentManagement/types"/>
    <ds:schemaRef ds:uri="http://schemas.microsoft.com/office/2006/metadata/properties"/>
    <ds:schemaRef ds:uri="952b0d04-4a72-4015-9ca8-051a4bab2271"/>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7c6465bc-b40e-4121-b147-d06fe922f1f9"/>
    <ds:schemaRef ds:uri="http://purl.org/dc/terms/"/>
  </ds:schemaRefs>
</ds:datastoreItem>
</file>

<file path=docProps/app.xml><?xml version="1.0" encoding="utf-8"?>
<Properties xmlns="http://schemas.openxmlformats.org/officeDocument/2006/extended-properties" xmlns:vt="http://schemas.openxmlformats.org/officeDocument/2006/docPropsVTypes">
  <Template>UoG_PowerPoint_16.9</Template>
  <TotalTime>3246</TotalTime>
  <Words>2721</Words>
  <Application>Microsoft Office PowerPoint</Application>
  <PresentationFormat>On-screen Show (16:9)</PresentationFormat>
  <Paragraphs>194</Paragraphs>
  <Slides>26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Helvetica</vt:lpstr>
      <vt:lpstr>Wingdings</vt:lpstr>
      <vt:lpstr>Office Theme</vt:lpstr>
      <vt:lpstr>Getting started with literature searching</vt:lpstr>
      <vt:lpstr>Contents</vt:lpstr>
      <vt:lpstr>Approaching research – skills and attitudes</vt:lpstr>
      <vt:lpstr>The role of the literature review</vt:lpstr>
      <vt:lpstr>SAGE Research Methods - core</vt:lpstr>
      <vt:lpstr>Methods Map</vt:lpstr>
      <vt:lpstr>Searching is an iterative process of strategic exploration.   </vt:lpstr>
      <vt:lpstr>How searching works – keyword matching and ranking</vt:lpstr>
      <vt:lpstr>Search result showing matched search terms</vt:lpstr>
      <vt:lpstr>Sample search question and a basic keyword table</vt:lpstr>
      <vt:lpstr>Searching – identifying keywords from existing knowledge </vt:lpstr>
      <vt:lpstr>Generate keywords from textbooks, research monographs and handbooks</vt:lpstr>
      <vt:lpstr>Generate keywords from textbooks, research monographs and handbooks (2) </vt:lpstr>
      <vt:lpstr>Generate keywords from journal articles – abstracts and author-supplied keywords </vt:lpstr>
      <vt:lpstr>Sample search question and expanded keyword table </vt:lpstr>
      <vt:lpstr>Structuring a search – points to note </vt:lpstr>
      <vt:lpstr>Library Search – full text keyword searches </vt:lpstr>
      <vt:lpstr>Library Search – filtering your results and linking to the full text</vt:lpstr>
      <vt:lpstr>Evaluating search results – skim reading for relevance</vt:lpstr>
      <vt:lpstr>Locating the full text from Library Search</vt:lpstr>
      <vt:lpstr>Use all of the useful information from your search results</vt:lpstr>
      <vt:lpstr>Using Google Scholar for citing literature</vt:lpstr>
      <vt:lpstr>Looking for previous dissertations </vt:lpstr>
      <vt:lpstr>In summary</vt:lpstr>
      <vt:lpstr>Further help and support</vt:lpstr>
      <vt:lpstr>This presentation is created by Lynn Allardyce Irvine under licence -   CC BY-NC-SA 4.0  Attribution-NonCommercial-ShareAlike 4.0 International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Lynn Irvine</cp:lastModifiedBy>
  <cp:revision>431</cp:revision>
  <cp:lastPrinted>2016-12-01T11:56:34Z</cp:lastPrinted>
  <dcterms:created xsi:type="dcterms:W3CDTF">2016-02-16T11:44:26Z</dcterms:created>
  <dcterms:modified xsi:type="dcterms:W3CDTF">2021-11-12T10:20:03Z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0x010100882369076E45EB46B357B1DD7591B475</vt:lpwstr>
  </property>
</Properties>
</file>