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39"/>
  </p:notesMasterIdLst>
  <p:sldIdLst>
    <p:sldId id="256" r:id="rId2"/>
    <p:sldId id="479" r:id="rId3"/>
    <p:sldId id="480" r:id="rId4"/>
    <p:sldId id="507" r:id="rId5"/>
    <p:sldId id="509" r:id="rId6"/>
    <p:sldId id="515" r:id="rId7"/>
    <p:sldId id="510" r:id="rId8"/>
    <p:sldId id="511" r:id="rId9"/>
    <p:sldId id="512" r:id="rId10"/>
    <p:sldId id="513" r:id="rId11"/>
    <p:sldId id="514" r:id="rId12"/>
    <p:sldId id="485" r:id="rId13"/>
    <p:sldId id="524" r:id="rId14"/>
    <p:sldId id="534" r:id="rId15"/>
    <p:sldId id="525" r:id="rId16"/>
    <p:sldId id="495" r:id="rId17"/>
    <p:sldId id="497" r:id="rId18"/>
    <p:sldId id="516" r:id="rId19"/>
    <p:sldId id="517" r:id="rId20"/>
    <p:sldId id="518" r:id="rId21"/>
    <p:sldId id="519" r:id="rId22"/>
    <p:sldId id="520" r:id="rId23"/>
    <p:sldId id="521" r:id="rId24"/>
    <p:sldId id="526" r:id="rId25"/>
    <p:sldId id="527" r:id="rId26"/>
    <p:sldId id="522" r:id="rId27"/>
    <p:sldId id="523" r:id="rId28"/>
    <p:sldId id="500" r:id="rId29"/>
    <p:sldId id="501" r:id="rId30"/>
    <p:sldId id="502" r:id="rId31"/>
    <p:sldId id="528" r:id="rId32"/>
    <p:sldId id="529" r:id="rId33"/>
    <p:sldId id="530" r:id="rId34"/>
    <p:sldId id="531" r:id="rId35"/>
    <p:sldId id="532" r:id="rId36"/>
    <p:sldId id="533" r:id="rId37"/>
    <p:sldId id="27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DE8BF8-8011-4524-BDDC-E3DA151EA4A4}" v="138" dt="2021-11-12T10:44:12.5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56" autoAdjust="0"/>
    <p:restoredTop sz="96357" autoAdjust="0"/>
  </p:normalViewPr>
  <p:slideViewPr>
    <p:cSldViewPr snapToGrid="0">
      <p:cViewPr varScale="1">
        <p:scale>
          <a:sx n="104" d="100"/>
          <a:sy n="104" d="100"/>
        </p:scale>
        <p:origin x="120" y="234"/>
      </p:cViewPr>
      <p:guideLst/>
    </p:cSldViewPr>
  </p:slideViewPr>
  <p:outlineViewPr>
    <p:cViewPr>
      <p:scale>
        <a:sx n="30" d="100"/>
        <a:sy n="30" d="100"/>
      </p:scale>
      <p:origin x="0" y="-8748"/>
    </p:cViewPr>
  </p:outlineViewPr>
  <p:notesTextViewPr>
    <p:cViewPr>
      <p:scale>
        <a:sx n="3" d="2"/>
        <a:sy n="3" d="2"/>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n Irvine" userId="279c8e93-51ef-4dc5-b8a5-ff9d60f651fc" providerId="ADAL" clId="{C8FE7CBD-45C4-46B2-91F8-1A9EBF563E52}"/>
    <pc:docChg chg="undo redo custSel addSld delSld modSld sldOrd addMainMaster delMainMaster modMainMaster">
      <pc:chgData name="Lynn Irvine" userId="279c8e93-51ef-4dc5-b8a5-ff9d60f651fc" providerId="ADAL" clId="{C8FE7CBD-45C4-46B2-91F8-1A9EBF563E52}" dt="2021-05-09T13:26:51.954" v="18766" actId="20577"/>
      <pc:docMkLst>
        <pc:docMk/>
      </pc:docMkLst>
      <pc:sldChg chg="modSp mod">
        <pc:chgData name="Lynn Irvine" userId="279c8e93-51ef-4dc5-b8a5-ff9d60f651fc" providerId="ADAL" clId="{C8FE7CBD-45C4-46B2-91F8-1A9EBF563E52}" dt="2021-05-07T15:51:30.521" v="2509" actId="20577"/>
        <pc:sldMkLst>
          <pc:docMk/>
          <pc:sldMk cId="4244171547" sldId="256"/>
        </pc:sldMkLst>
        <pc:spChg chg="mod">
          <ac:chgData name="Lynn Irvine" userId="279c8e93-51ef-4dc5-b8a5-ff9d60f651fc" providerId="ADAL" clId="{C8FE7CBD-45C4-46B2-91F8-1A9EBF563E52}" dt="2021-05-07T15:51:30.521" v="2509" actId="20577"/>
          <ac:spMkLst>
            <pc:docMk/>
            <pc:sldMk cId="4244171547" sldId="256"/>
            <ac:spMk id="2" creationId="{00000000-0000-0000-0000-000000000000}"/>
          </ac:spMkLst>
        </pc:spChg>
        <pc:spChg chg="mod">
          <ac:chgData name="Lynn Irvine" userId="279c8e93-51ef-4dc5-b8a5-ff9d60f651fc" providerId="ADAL" clId="{C8FE7CBD-45C4-46B2-91F8-1A9EBF563E52}" dt="2021-05-07T13:17:21.289" v="167" actId="20577"/>
          <ac:spMkLst>
            <pc:docMk/>
            <pc:sldMk cId="4244171547" sldId="256"/>
            <ac:spMk id="3" creationId="{00000000-0000-0000-0000-000000000000}"/>
          </ac:spMkLst>
        </pc:spChg>
      </pc:sldChg>
      <pc:sldChg chg="modSp mod">
        <pc:chgData name="Lynn Irvine" userId="279c8e93-51ef-4dc5-b8a5-ff9d60f651fc" providerId="ADAL" clId="{C8FE7CBD-45C4-46B2-91F8-1A9EBF563E52}" dt="2021-05-07T21:07:04.149" v="12694" actId="20577"/>
        <pc:sldMkLst>
          <pc:docMk/>
          <pc:sldMk cId="3006378702" sldId="273"/>
        </pc:sldMkLst>
        <pc:spChg chg="mod">
          <ac:chgData name="Lynn Irvine" userId="279c8e93-51ef-4dc5-b8a5-ff9d60f651fc" providerId="ADAL" clId="{C8FE7CBD-45C4-46B2-91F8-1A9EBF563E52}" dt="2021-05-07T21:07:04.149" v="12694" actId="20577"/>
          <ac:spMkLst>
            <pc:docMk/>
            <pc:sldMk cId="3006378702" sldId="273"/>
            <ac:spMk id="2" creationId="{7175F20C-468E-F742-9149-B8A5FEBC2911}"/>
          </ac:spMkLst>
        </pc:spChg>
      </pc:sldChg>
      <pc:sldChg chg="del">
        <pc:chgData name="Lynn Irvine" userId="279c8e93-51ef-4dc5-b8a5-ff9d60f651fc" providerId="ADAL" clId="{C8FE7CBD-45C4-46B2-91F8-1A9EBF563E52}" dt="2021-05-07T14:17:55.067" v="548" actId="2696"/>
        <pc:sldMkLst>
          <pc:docMk/>
          <pc:sldMk cId="3139678726" sldId="406"/>
        </pc:sldMkLst>
      </pc:sldChg>
      <pc:sldChg chg="addSp delSp modSp mod modClrScheme chgLayout">
        <pc:chgData name="Lynn Irvine" userId="279c8e93-51ef-4dc5-b8a5-ff9d60f651fc" providerId="ADAL" clId="{C8FE7CBD-45C4-46B2-91F8-1A9EBF563E52}" dt="2021-05-09T11:52:39.395" v="15358" actId="962"/>
        <pc:sldMkLst>
          <pc:docMk/>
          <pc:sldMk cId="1097243814" sldId="479"/>
        </pc:sldMkLst>
        <pc:spChg chg="add del mod ord">
          <ac:chgData name="Lynn Irvine" userId="279c8e93-51ef-4dc5-b8a5-ff9d60f651fc" providerId="ADAL" clId="{C8FE7CBD-45C4-46B2-91F8-1A9EBF563E52}" dt="2021-05-07T13:37:17.592" v="235" actId="700"/>
          <ac:spMkLst>
            <pc:docMk/>
            <pc:sldMk cId="1097243814" sldId="479"/>
            <ac:spMk id="2" creationId="{BCED6D11-8D2E-DA4D-98A2-908011AD76C4}"/>
          </ac:spMkLst>
        </pc:spChg>
        <pc:spChg chg="add del">
          <ac:chgData name="Lynn Irvine" userId="279c8e93-51ef-4dc5-b8a5-ff9d60f651fc" providerId="ADAL" clId="{C8FE7CBD-45C4-46B2-91F8-1A9EBF563E52}" dt="2021-05-07T13:36:41.290" v="228" actId="931"/>
          <ac:spMkLst>
            <pc:docMk/>
            <pc:sldMk cId="1097243814" sldId="479"/>
            <ac:spMk id="3" creationId="{4013D95D-FA27-7D43-8A08-50FAA1A11DF6}"/>
          </ac:spMkLst>
        </pc:spChg>
        <pc:spChg chg="mod ord">
          <ac:chgData name="Lynn Irvine" userId="279c8e93-51ef-4dc5-b8a5-ff9d60f651fc" providerId="ADAL" clId="{C8FE7CBD-45C4-46B2-91F8-1A9EBF563E52}" dt="2021-05-07T15:54:48.651" v="2952" actId="27636"/>
          <ac:spMkLst>
            <pc:docMk/>
            <pc:sldMk cId="1097243814" sldId="479"/>
            <ac:spMk id="4" creationId="{DE58C308-46F8-B245-BCE1-912B1645A37E}"/>
          </ac:spMkLst>
        </pc:spChg>
        <pc:spChg chg="add mod ord">
          <ac:chgData name="Lynn Irvine" userId="279c8e93-51ef-4dc5-b8a5-ff9d60f651fc" providerId="ADAL" clId="{C8FE7CBD-45C4-46B2-91F8-1A9EBF563E52}" dt="2021-05-07T13:37:45.404" v="320" actId="20577"/>
          <ac:spMkLst>
            <pc:docMk/>
            <pc:sldMk cId="1097243814" sldId="479"/>
            <ac:spMk id="11" creationId="{A86E5337-5289-43C5-A720-0A8B6134D498}"/>
          </ac:spMkLst>
        </pc:spChg>
        <pc:spChg chg="add del mod">
          <ac:chgData name="Lynn Irvine" userId="279c8e93-51ef-4dc5-b8a5-ff9d60f651fc" providerId="ADAL" clId="{C8FE7CBD-45C4-46B2-91F8-1A9EBF563E52}" dt="2021-05-07T13:36:51.464" v="232" actId="26606"/>
          <ac:spMkLst>
            <pc:docMk/>
            <pc:sldMk cId="1097243814" sldId="479"/>
            <ac:spMk id="15" creationId="{33DEC01C-0FA0-4649-8D6C-C068A147723E}"/>
          </ac:spMkLst>
        </pc:spChg>
        <pc:spChg chg="add del">
          <ac:chgData name="Lynn Irvine" userId="279c8e93-51ef-4dc5-b8a5-ff9d60f651fc" providerId="ADAL" clId="{C8FE7CBD-45C4-46B2-91F8-1A9EBF563E52}" dt="2021-05-07T13:37:06.374" v="234" actId="26606"/>
          <ac:spMkLst>
            <pc:docMk/>
            <pc:sldMk cId="1097243814" sldId="479"/>
            <ac:spMk id="17" creationId="{9BAD43A4-C734-4507-8DFA-02127CF63BF9}"/>
          </ac:spMkLst>
        </pc:spChg>
        <pc:picChg chg="add del mod">
          <ac:chgData name="Lynn Irvine" userId="279c8e93-51ef-4dc5-b8a5-ff9d60f651fc" providerId="ADAL" clId="{C8FE7CBD-45C4-46B2-91F8-1A9EBF563E52}" dt="2021-05-07T13:32:27.024" v="222" actId="931"/>
          <ac:picMkLst>
            <pc:docMk/>
            <pc:sldMk cId="1097243814" sldId="479"/>
            <ac:picMk id="6" creationId="{0449685F-9370-4F6C-8840-3146D8EAA15B}"/>
          </ac:picMkLst>
        </pc:picChg>
        <pc:picChg chg="add del mod">
          <ac:chgData name="Lynn Irvine" userId="279c8e93-51ef-4dc5-b8a5-ff9d60f651fc" providerId="ADAL" clId="{C8FE7CBD-45C4-46B2-91F8-1A9EBF563E52}" dt="2021-05-07T13:32:57.479" v="227" actId="931"/>
          <ac:picMkLst>
            <pc:docMk/>
            <pc:sldMk cId="1097243814" sldId="479"/>
            <ac:picMk id="8" creationId="{F02D561C-1172-48BF-98CF-B95980737E20}"/>
          </ac:picMkLst>
        </pc:picChg>
        <pc:picChg chg="add mod ord">
          <ac:chgData name="Lynn Irvine" userId="279c8e93-51ef-4dc5-b8a5-ff9d60f651fc" providerId="ADAL" clId="{C8FE7CBD-45C4-46B2-91F8-1A9EBF563E52}" dt="2021-05-09T11:52:39.395" v="15358" actId="962"/>
          <ac:picMkLst>
            <pc:docMk/>
            <pc:sldMk cId="1097243814" sldId="479"/>
            <ac:picMk id="10" creationId="{20AFEBC1-8D82-49DC-BFAE-8B9E9D7E6E64}"/>
          </ac:picMkLst>
        </pc:picChg>
      </pc:sldChg>
      <pc:sldChg chg="addSp delSp modSp mod modClrScheme chgLayout">
        <pc:chgData name="Lynn Irvine" userId="279c8e93-51ef-4dc5-b8a5-ff9d60f651fc" providerId="ADAL" clId="{C8FE7CBD-45C4-46B2-91F8-1A9EBF563E52}" dt="2021-05-09T11:53:04.058" v="15460" actId="962"/>
        <pc:sldMkLst>
          <pc:docMk/>
          <pc:sldMk cId="3039843517" sldId="480"/>
        </pc:sldMkLst>
        <pc:spChg chg="del mod ord">
          <ac:chgData name="Lynn Irvine" userId="279c8e93-51ef-4dc5-b8a5-ff9d60f651fc" providerId="ADAL" clId="{C8FE7CBD-45C4-46B2-91F8-1A9EBF563E52}" dt="2021-05-07T13:39:08.001" v="326" actId="700"/>
          <ac:spMkLst>
            <pc:docMk/>
            <pc:sldMk cId="3039843517" sldId="480"/>
            <ac:spMk id="2" creationId="{3EBA5424-B679-554A-935B-2CF2EFD17240}"/>
          </ac:spMkLst>
        </pc:spChg>
        <pc:spChg chg="del mod ord">
          <ac:chgData name="Lynn Irvine" userId="279c8e93-51ef-4dc5-b8a5-ff9d60f651fc" providerId="ADAL" clId="{C8FE7CBD-45C4-46B2-91F8-1A9EBF563E52}" dt="2021-05-07T13:39:08.001" v="326" actId="700"/>
          <ac:spMkLst>
            <pc:docMk/>
            <pc:sldMk cId="3039843517" sldId="480"/>
            <ac:spMk id="3" creationId="{32FF7AE7-790E-374F-98D3-31609964D7B4}"/>
          </ac:spMkLst>
        </pc:spChg>
        <pc:spChg chg="add del mod ord">
          <ac:chgData name="Lynn Irvine" userId="279c8e93-51ef-4dc5-b8a5-ff9d60f651fc" providerId="ADAL" clId="{C8FE7CBD-45C4-46B2-91F8-1A9EBF563E52}" dt="2021-05-07T14:18:32.642" v="549" actId="700"/>
          <ac:spMkLst>
            <pc:docMk/>
            <pc:sldMk cId="3039843517" sldId="480"/>
            <ac:spMk id="4" creationId="{AC22389A-231D-474C-B4B2-A1370CCBB3CE}"/>
          </ac:spMkLst>
        </pc:spChg>
        <pc:spChg chg="add del mod ord">
          <ac:chgData name="Lynn Irvine" userId="279c8e93-51ef-4dc5-b8a5-ff9d60f651fc" providerId="ADAL" clId="{C8FE7CBD-45C4-46B2-91F8-1A9EBF563E52}" dt="2021-05-07T14:18:32.642" v="549" actId="700"/>
          <ac:spMkLst>
            <pc:docMk/>
            <pc:sldMk cId="3039843517" sldId="480"/>
            <ac:spMk id="5" creationId="{CF145338-A0E2-4F10-8B48-759969D096AE}"/>
          </ac:spMkLst>
        </pc:spChg>
        <pc:spChg chg="add mod ord">
          <ac:chgData name="Lynn Irvine" userId="279c8e93-51ef-4dc5-b8a5-ff9d60f651fc" providerId="ADAL" clId="{C8FE7CBD-45C4-46B2-91F8-1A9EBF563E52}" dt="2021-05-07T14:39:34.111" v="1007" actId="20577"/>
          <ac:spMkLst>
            <pc:docMk/>
            <pc:sldMk cId="3039843517" sldId="480"/>
            <ac:spMk id="6" creationId="{7D60871E-BB30-45F8-8D0B-65F61DA27683}"/>
          </ac:spMkLst>
        </pc:spChg>
        <pc:spChg chg="add mod ord">
          <ac:chgData name="Lynn Irvine" userId="279c8e93-51ef-4dc5-b8a5-ff9d60f651fc" providerId="ADAL" clId="{C8FE7CBD-45C4-46B2-91F8-1A9EBF563E52}" dt="2021-05-07T14:25:30.883" v="612" actId="26606"/>
          <ac:spMkLst>
            <pc:docMk/>
            <pc:sldMk cId="3039843517" sldId="480"/>
            <ac:spMk id="7" creationId="{45CBF7B5-89ED-4BCA-A152-2288DB5DAEB0}"/>
          </ac:spMkLst>
        </pc:spChg>
        <pc:spChg chg="add del mod ord">
          <ac:chgData name="Lynn Irvine" userId="279c8e93-51ef-4dc5-b8a5-ff9d60f651fc" providerId="ADAL" clId="{C8FE7CBD-45C4-46B2-91F8-1A9EBF563E52}" dt="2021-05-07T14:24:36.090" v="598" actId="22"/>
          <ac:spMkLst>
            <pc:docMk/>
            <pc:sldMk cId="3039843517" sldId="480"/>
            <ac:spMk id="8" creationId="{DB8024DC-1626-485A-9705-4503FAD556FE}"/>
          </ac:spMkLst>
        </pc:spChg>
        <pc:spChg chg="add del mod">
          <ac:chgData name="Lynn Irvine" userId="279c8e93-51ef-4dc5-b8a5-ff9d60f651fc" providerId="ADAL" clId="{C8FE7CBD-45C4-46B2-91F8-1A9EBF563E52}" dt="2021-05-07T14:25:24.916" v="611"/>
          <ac:spMkLst>
            <pc:docMk/>
            <pc:sldMk cId="3039843517" sldId="480"/>
            <ac:spMk id="12" creationId="{BDB3B6CB-11EA-43C7-9051-E5151EA5F154}"/>
          </ac:spMkLst>
        </pc:spChg>
        <pc:picChg chg="add del mod ord modCrop">
          <ac:chgData name="Lynn Irvine" userId="279c8e93-51ef-4dc5-b8a5-ff9d60f651fc" providerId="ADAL" clId="{C8FE7CBD-45C4-46B2-91F8-1A9EBF563E52}" dt="2021-05-07T14:25:18.028" v="609" actId="21"/>
          <ac:picMkLst>
            <pc:docMk/>
            <pc:sldMk cId="3039843517" sldId="480"/>
            <ac:picMk id="10" creationId="{8D938ACE-5912-462D-82BF-4C243F0F1A0C}"/>
          </ac:picMkLst>
        </pc:picChg>
        <pc:picChg chg="add mod">
          <ac:chgData name="Lynn Irvine" userId="279c8e93-51ef-4dc5-b8a5-ff9d60f651fc" providerId="ADAL" clId="{C8FE7CBD-45C4-46B2-91F8-1A9EBF563E52}" dt="2021-05-09T11:53:04.058" v="15460" actId="962"/>
          <ac:picMkLst>
            <pc:docMk/>
            <pc:sldMk cId="3039843517" sldId="480"/>
            <ac:picMk id="13" creationId="{EB87C035-369B-46C7-B2B8-5F10CAA7FCFB}"/>
          </ac:picMkLst>
        </pc:picChg>
      </pc:sldChg>
      <pc:sldChg chg="addSp delSp modSp del mod modClrScheme chgLayout">
        <pc:chgData name="Lynn Irvine" userId="279c8e93-51ef-4dc5-b8a5-ff9d60f651fc" providerId="ADAL" clId="{C8FE7CBD-45C4-46B2-91F8-1A9EBF563E52}" dt="2021-05-07T14:44:59.963" v="1149" actId="2696"/>
        <pc:sldMkLst>
          <pc:docMk/>
          <pc:sldMk cId="1035235603" sldId="481"/>
        </pc:sldMkLst>
        <pc:spChg chg="del mod ord">
          <ac:chgData name="Lynn Irvine" userId="279c8e93-51ef-4dc5-b8a5-ff9d60f651fc" providerId="ADAL" clId="{C8FE7CBD-45C4-46B2-91F8-1A9EBF563E52}" dt="2021-05-07T14:40:23.617" v="1010" actId="700"/>
          <ac:spMkLst>
            <pc:docMk/>
            <pc:sldMk cId="1035235603" sldId="481"/>
            <ac:spMk id="2" creationId="{0F3F994F-097F-994C-B767-D61A26F7C02A}"/>
          </ac:spMkLst>
        </pc:spChg>
        <pc:spChg chg="del mod ord">
          <ac:chgData name="Lynn Irvine" userId="279c8e93-51ef-4dc5-b8a5-ff9d60f651fc" providerId="ADAL" clId="{C8FE7CBD-45C4-46B2-91F8-1A9EBF563E52}" dt="2021-05-07T14:40:23.617" v="1010" actId="700"/>
          <ac:spMkLst>
            <pc:docMk/>
            <pc:sldMk cId="1035235603" sldId="481"/>
            <ac:spMk id="3" creationId="{B1085ABA-05C7-C642-9A95-762F3AAD856F}"/>
          </ac:spMkLst>
        </pc:spChg>
        <pc:spChg chg="del">
          <ac:chgData name="Lynn Irvine" userId="279c8e93-51ef-4dc5-b8a5-ff9d60f651fc" providerId="ADAL" clId="{C8FE7CBD-45C4-46B2-91F8-1A9EBF563E52}" dt="2021-05-07T14:40:23.617" v="1010" actId="700"/>
          <ac:spMkLst>
            <pc:docMk/>
            <pc:sldMk cId="1035235603" sldId="481"/>
            <ac:spMk id="4" creationId="{9C8BFDA5-F1B9-A141-B896-991B634606CD}"/>
          </ac:spMkLst>
        </pc:spChg>
        <pc:spChg chg="add mod ord">
          <ac:chgData name="Lynn Irvine" userId="279c8e93-51ef-4dc5-b8a5-ff9d60f651fc" providerId="ADAL" clId="{C8FE7CBD-45C4-46B2-91F8-1A9EBF563E52}" dt="2021-05-07T14:44:48.507" v="1147" actId="1076"/>
          <ac:spMkLst>
            <pc:docMk/>
            <pc:sldMk cId="1035235603" sldId="481"/>
            <ac:spMk id="5" creationId="{18CA8A11-63F1-4E54-B001-7F6B531D6E1B}"/>
          </ac:spMkLst>
        </pc:spChg>
        <pc:spChg chg="add del mod ord">
          <ac:chgData name="Lynn Irvine" userId="279c8e93-51ef-4dc5-b8a5-ff9d60f651fc" providerId="ADAL" clId="{C8FE7CBD-45C4-46B2-91F8-1A9EBF563E52}" dt="2021-05-07T14:40:40.870" v="1013"/>
          <ac:spMkLst>
            <pc:docMk/>
            <pc:sldMk cId="1035235603" sldId="481"/>
            <ac:spMk id="6" creationId="{BA02F1AC-F020-4CD2-B9DE-33060E231D92}"/>
          </ac:spMkLst>
        </pc:spChg>
        <pc:spChg chg="add mod">
          <ac:chgData name="Lynn Irvine" userId="279c8e93-51ef-4dc5-b8a5-ff9d60f651fc" providerId="ADAL" clId="{C8FE7CBD-45C4-46B2-91F8-1A9EBF563E52}" dt="2021-05-07T14:42:16.411" v="1129" actId="20577"/>
          <ac:spMkLst>
            <pc:docMk/>
            <pc:sldMk cId="1035235603" sldId="481"/>
            <ac:spMk id="9" creationId="{704DCCC0-79FC-45C6-9117-EB89D14C1306}"/>
          </ac:spMkLst>
        </pc:spChg>
        <pc:picChg chg="add mod">
          <ac:chgData name="Lynn Irvine" userId="279c8e93-51ef-4dc5-b8a5-ff9d60f651fc" providerId="ADAL" clId="{C8FE7CBD-45C4-46B2-91F8-1A9EBF563E52}" dt="2021-05-07T14:41:09.427" v="1020" actId="1076"/>
          <ac:picMkLst>
            <pc:docMk/>
            <pc:sldMk cId="1035235603" sldId="481"/>
            <ac:picMk id="7" creationId="{75B3E7BE-7FD4-423D-BB2E-FC9D095432A0}"/>
          </ac:picMkLst>
        </pc:picChg>
        <pc:picChg chg="add mod">
          <ac:chgData name="Lynn Irvine" userId="279c8e93-51ef-4dc5-b8a5-ff9d60f651fc" providerId="ADAL" clId="{C8FE7CBD-45C4-46B2-91F8-1A9EBF563E52}" dt="2021-05-07T14:42:31.779" v="1131" actId="1076"/>
          <ac:picMkLst>
            <pc:docMk/>
            <pc:sldMk cId="1035235603" sldId="481"/>
            <ac:picMk id="10" creationId="{27733A59-4722-41FC-B8C0-EB423226303C}"/>
          </ac:picMkLst>
        </pc:picChg>
        <pc:picChg chg="add mod">
          <ac:chgData name="Lynn Irvine" userId="279c8e93-51ef-4dc5-b8a5-ff9d60f651fc" providerId="ADAL" clId="{C8FE7CBD-45C4-46B2-91F8-1A9EBF563E52}" dt="2021-05-07T14:42:46.890" v="1134" actId="1076"/>
          <ac:picMkLst>
            <pc:docMk/>
            <pc:sldMk cId="1035235603" sldId="481"/>
            <ac:picMk id="11" creationId="{76455307-8A3E-41BA-9D08-AFD2EC0933F1}"/>
          </ac:picMkLst>
        </pc:picChg>
      </pc:sldChg>
      <pc:sldChg chg="addSp delSp modSp add mod ord modClrScheme chgLayout">
        <pc:chgData name="Lynn Irvine" userId="279c8e93-51ef-4dc5-b8a5-ff9d60f651fc" providerId="ADAL" clId="{C8FE7CBD-45C4-46B2-91F8-1A9EBF563E52}" dt="2021-05-09T12:27:03.151" v="18593" actId="1076"/>
        <pc:sldMkLst>
          <pc:docMk/>
          <pc:sldMk cId="3994884308" sldId="481"/>
        </pc:sldMkLst>
        <pc:spChg chg="add del mod ord">
          <ac:chgData name="Lynn Irvine" userId="279c8e93-51ef-4dc5-b8a5-ff9d60f651fc" providerId="ADAL" clId="{C8FE7CBD-45C4-46B2-91F8-1A9EBF563E52}" dt="2021-05-09T12:26:53.777" v="18589" actId="700"/>
          <ac:spMkLst>
            <pc:docMk/>
            <pc:sldMk cId="3994884308" sldId="481"/>
            <ac:spMk id="2" creationId="{A004D809-49A3-4392-A043-892651754A3B}"/>
          </ac:spMkLst>
        </pc:spChg>
        <pc:spChg chg="add del mod ord">
          <ac:chgData name="Lynn Irvine" userId="279c8e93-51ef-4dc5-b8a5-ff9d60f651fc" providerId="ADAL" clId="{C8FE7CBD-45C4-46B2-91F8-1A9EBF563E52}" dt="2021-05-09T12:26:53.777" v="18589" actId="700"/>
          <ac:spMkLst>
            <pc:docMk/>
            <pc:sldMk cId="3994884308" sldId="481"/>
            <ac:spMk id="3" creationId="{00901026-DA5C-4936-B5C7-C32326658CD4}"/>
          </ac:spMkLst>
        </pc:spChg>
        <pc:spChg chg="add del mod">
          <ac:chgData name="Lynn Irvine" userId="279c8e93-51ef-4dc5-b8a5-ff9d60f651fc" providerId="ADAL" clId="{C8FE7CBD-45C4-46B2-91F8-1A9EBF563E52}" dt="2021-05-07T14:54:17.030" v="1609" actId="22"/>
          <ac:spMkLst>
            <pc:docMk/>
            <pc:sldMk cId="3994884308" sldId="481"/>
            <ac:spMk id="3" creationId="{DEFAC7B6-CA3E-48D1-95A6-44C5E35889FD}"/>
          </ac:spMkLst>
        </pc:spChg>
        <pc:spChg chg="add del mod ord">
          <ac:chgData name="Lynn Irvine" userId="279c8e93-51ef-4dc5-b8a5-ff9d60f651fc" providerId="ADAL" clId="{C8FE7CBD-45C4-46B2-91F8-1A9EBF563E52}" dt="2021-05-09T12:26:53.777" v="18589" actId="700"/>
          <ac:spMkLst>
            <pc:docMk/>
            <pc:sldMk cId="3994884308" sldId="481"/>
            <ac:spMk id="4" creationId="{54A488CF-4651-4AD9-8D45-BA18E69E36BA}"/>
          </ac:spMkLst>
        </pc:spChg>
        <pc:spChg chg="mod ord">
          <ac:chgData name="Lynn Irvine" userId="279c8e93-51ef-4dc5-b8a5-ff9d60f651fc" providerId="ADAL" clId="{C8FE7CBD-45C4-46B2-91F8-1A9EBF563E52}" dt="2021-05-09T12:26:53.784" v="18590" actId="27636"/>
          <ac:spMkLst>
            <pc:docMk/>
            <pc:sldMk cId="3994884308" sldId="481"/>
            <ac:spMk id="5" creationId="{18CA8A11-63F1-4E54-B001-7F6B531D6E1B}"/>
          </ac:spMkLst>
        </pc:spChg>
        <pc:spChg chg="mod">
          <ac:chgData name="Lynn Irvine" userId="279c8e93-51ef-4dc5-b8a5-ff9d60f651fc" providerId="ADAL" clId="{C8FE7CBD-45C4-46B2-91F8-1A9EBF563E52}" dt="2021-05-07T14:54:41.828" v="1612" actId="14100"/>
          <ac:spMkLst>
            <pc:docMk/>
            <pc:sldMk cId="3994884308" sldId="481"/>
            <ac:spMk id="9" creationId="{704DCCC0-79FC-45C6-9117-EB89D14C1306}"/>
          </ac:spMkLst>
        </pc:spChg>
        <pc:picChg chg="add mod ord">
          <ac:chgData name="Lynn Irvine" userId="279c8e93-51ef-4dc5-b8a5-ff9d60f651fc" providerId="ADAL" clId="{C8FE7CBD-45C4-46B2-91F8-1A9EBF563E52}" dt="2021-05-09T12:27:03.151" v="18593" actId="1076"/>
          <ac:picMkLst>
            <pc:docMk/>
            <pc:sldMk cId="3994884308" sldId="481"/>
            <ac:picMk id="6" creationId="{95538E85-8D4C-4DC7-82FA-170F0FEA9658}"/>
          </ac:picMkLst>
        </pc:picChg>
        <pc:picChg chg="del mod">
          <ac:chgData name="Lynn Irvine" userId="279c8e93-51ef-4dc5-b8a5-ff9d60f651fc" providerId="ADAL" clId="{C8FE7CBD-45C4-46B2-91F8-1A9EBF563E52}" dt="2021-05-07T14:54:13.142" v="1608" actId="478"/>
          <ac:picMkLst>
            <pc:docMk/>
            <pc:sldMk cId="3994884308" sldId="481"/>
            <ac:picMk id="7" creationId="{75B3E7BE-7FD4-423D-BB2E-FC9D095432A0}"/>
          </ac:picMkLst>
        </pc:picChg>
        <pc:picChg chg="mod">
          <ac:chgData name="Lynn Irvine" userId="279c8e93-51ef-4dc5-b8a5-ff9d60f651fc" providerId="ADAL" clId="{C8FE7CBD-45C4-46B2-91F8-1A9EBF563E52}" dt="2021-05-07T14:54:47.324" v="1613" actId="1076"/>
          <ac:picMkLst>
            <pc:docMk/>
            <pc:sldMk cId="3994884308" sldId="481"/>
            <ac:picMk id="10" creationId="{27733A59-4722-41FC-B8C0-EB423226303C}"/>
          </ac:picMkLst>
        </pc:picChg>
        <pc:picChg chg="mod">
          <ac:chgData name="Lynn Irvine" userId="279c8e93-51ef-4dc5-b8a5-ff9d60f651fc" providerId="ADAL" clId="{C8FE7CBD-45C4-46B2-91F8-1A9EBF563E52}" dt="2021-05-07T14:54:35.715" v="1611" actId="1076"/>
          <ac:picMkLst>
            <pc:docMk/>
            <pc:sldMk cId="3994884308" sldId="481"/>
            <ac:picMk id="11" creationId="{76455307-8A3E-41BA-9D08-AFD2EC0933F1}"/>
          </ac:picMkLst>
        </pc:picChg>
      </pc:sldChg>
      <pc:sldChg chg="addSp delSp modSp add del mod modClrScheme chgLayout">
        <pc:chgData name="Lynn Irvine" userId="279c8e93-51ef-4dc5-b8a5-ff9d60f651fc" providerId="ADAL" clId="{C8FE7CBD-45C4-46B2-91F8-1A9EBF563E52}" dt="2021-05-07T14:44:32.774" v="1146" actId="2696"/>
        <pc:sldMkLst>
          <pc:docMk/>
          <pc:sldMk cId="1364419395" sldId="482"/>
        </pc:sldMkLst>
        <pc:spChg chg="del mod ord">
          <ac:chgData name="Lynn Irvine" userId="279c8e93-51ef-4dc5-b8a5-ff9d60f651fc" providerId="ADAL" clId="{C8FE7CBD-45C4-46B2-91F8-1A9EBF563E52}" dt="2021-05-07T14:43:36.984" v="1141" actId="700"/>
          <ac:spMkLst>
            <pc:docMk/>
            <pc:sldMk cId="1364419395" sldId="482"/>
            <ac:spMk id="2" creationId="{000B5AD3-7038-CF49-8FFD-C47B2CF69910}"/>
          </ac:spMkLst>
        </pc:spChg>
        <pc:spChg chg="del">
          <ac:chgData name="Lynn Irvine" userId="279c8e93-51ef-4dc5-b8a5-ff9d60f651fc" providerId="ADAL" clId="{C8FE7CBD-45C4-46B2-91F8-1A9EBF563E52}" dt="2021-05-07T14:43:36.984" v="1141" actId="700"/>
          <ac:spMkLst>
            <pc:docMk/>
            <pc:sldMk cId="1364419395" sldId="482"/>
            <ac:spMk id="3" creationId="{48A28638-AF48-7F4F-BC2E-57CE2BC65EB4}"/>
          </ac:spMkLst>
        </pc:spChg>
        <pc:spChg chg="del mod ord">
          <ac:chgData name="Lynn Irvine" userId="279c8e93-51ef-4dc5-b8a5-ff9d60f651fc" providerId="ADAL" clId="{C8FE7CBD-45C4-46B2-91F8-1A9EBF563E52}" dt="2021-05-07T14:43:36.984" v="1141" actId="700"/>
          <ac:spMkLst>
            <pc:docMk/>
            <pc:sldMk cId="1364419395" sldId="482"/>
            <ac:spMk id="4" creationId="{A2E4D72C-C5FE-B144-9A7A-3D545BCF70F0}"/>
          </ac:spMkLst>
        </pc:spChg>
        <pc:spChg chg="del">
          <ac:chgData name="Lynn Irvine" userId="279c8e93-51ef-4dc5-b8a5-ff9d60f651fc" providerId="ADAL" clId="{C8FE7CBD-45C4-46B2-91F8-1A9EBF563E52}" dt="2021-05-07T14:43:36.984" v="1141" actId="700"/>
          <ac:spMkLst>
            <pc:docMk/>
            <pc:sldMk cId="1364419395" sldId="482"/>
            <ac:spMk id="5" creationId="{05727D6D-FAC1-2A42-9F7C-71ECAB0AFAFA}"/>
          </ac:spMkLst>
        </pc:spChg>
        <pc:spChg chg="del">
          <ac:chgData name="Lynn Irvine" userId="279c8e93-51ef-4dc5-b8a5-ff9d60f651fc" providerId="ADAL" clId="{C8FE7CBD-45C4-46B2-91F8-1A9EBF563E52}" dt="2021-05-07T14:43:36.984" v="1141" actId="700"/>
          <ac:spMkLst>
            <pc:docMk/>
            <pc:sldMk cId="1364419395" sldId="482"/>
            <ac:spMk id="6" creationId="{6029EB79-2D72-654A-97F3-D0DC7A2D4428}"/>
          </ac:spMkLst>
        </pc:spChg>
        <pc:spChg chg="add mod ord">
          <ac:chgData name="Lynn Irvine" userId="279c8e93-51ef-4dc5-b8a5-ff9d60f651fc" providerId="ADAL" clId="{C8FE7CBD-45C4-46B2-91F8-1A9EBF563E52}" dt="2021-05-07T14:43:36.984" v="1141" actId="700"/>
          <ac:spMkLst>
            <pc:docMk/>
            <pc:sldMk cId="1364419395" sldId="482"/>
            <ac:spMk id="7" creationId="{E85AA99A-C9FF-4226-8088-D1FB2F95EAEB}"/>
          </ac:spMkLst>
        </pc:spChg>
        <pc:spChg chg="add mod ord">
          <ac:chgData name="Lynn Irvine" userId="279c8e93-51ef-4dc5-b8a5-ff9d60f651fc" providerId="ADAL" clId="{C8FE7CBD-45C4-46B2-91F8-1A9EBF563E52}" dt="2021-05-07T14:43:36.984" v="1141" actId="700"/>
          <ac:spMkLst>
            <pc:docMk/>
            <pc:sldMk cId="1364419395" sldId="482"/>
            <ac:spMk id="8" creationId="{00645E76-B0A3-42A6-9C2A-982FF48F1AB5}"/>
          </ac:spMkLst>
        </pc:spChg>
      </pc:sldChg>
      <pc:sldChg chg="modSp del mod">
        <pc:chgData name="Lynn Irvine" userId="279c8e93-51ef-4dc5-b8a5-ff9d60f651fc" providerId="ADAL" clId="{C8FE7CBD-45C4-46B2-91F8-1A9EBF563E52}" dt="2021-05-07T14:45:44.335" v="1154" actId="2696"/>
        <pc:sldMkLst>
          <pc:docMk/>
          <pc:sldMk cId="3123057367" sldId="483"/>
        </pc:sldMkLst>
        <pc:spChg chg="mod">
          <ac:chgData name="Lynn Irvine" userId="279c8e93-51ef-4dc5-b8a5-ff9d60f651fc" providerId="ADAL" clId="{C8FE7CBD-45C4-46B2-91F8-1A9EBF563E52}" dt="2021-05-07T14:44:53.925" v="1148"/>
          <ac:spMkLst>
            <pc:docMk/>
            <pc:sldMk cId="3123057367" sldId="483"/>
            <ac:spMk id="2" creationId="{7752B08F-DE64-3548-B9F9-7C9165E2F8EE}"/>
          </ac:spMkLst>
        </pc:spChg>
      </pc:sldChg>
      <pc:sldChg chg="addSp delSp modSp mod ord modClrScheme chgLayout">
        <pc:chgData name="Lynn Irvine" userId="279c8e93-51ef-4dc5-b8a5-ff9d60f651fc" providerId="ADAL" clId="{C8FE7CBD-45C4-46B2-91F8-1A9EBF563E52}" dt="2021-05-09T13:23:40.841" v="18726" actId="20577"/>
        <pc:sldMkLst>
          <pc:docMk/>
          <pc:sldMk cId="2594932521" sldId="484"/>
        </pc:sldMkLst>
        <pc:spChg chg="mod ord">
          <ac:chgData name="Lynn Irvine" userId="279c8e93-51ef-4dc5-b8a5-ff9d60f651fc" providerId="ADAL" clId="{C8FE7CBD-45C4-46B2-91F8-1A9EBF563E52}" dt="2021-05-09T13:06:48.061" v="18651" actId="700"/>
          <ac:spMkLst>
            <pc:docMk/>
            <pc:sldMk cId="2594932521" sldId="484"/>
            <ac:spMk id="2" creationId="{33AE36BA-06C2-2545-A484-92D8088B02BA}"/>
          </ac:spMkLst>
        </pc:spChg>
        <pc:spChg chg="add del mod ord">
          <ac:chgData name="Lynn Irvine" userId="279c8e93-51ef-4dc5-b8a5-ff9d60f651fc" providerId="ADAL" clId="{C8FE7CBD-45C4-46B2-91F8-1A9EBF563E52}" dt="2021-05-09T12:32:23.906" v="18609" actId="478"/>
          <ac:spMkLst>
            <pc:docMk/>
            <pc:sldMk cId="2594932521" sldId="484"/>
            <ac:spMk id="3" creationId="{922281DF-A02F-4150-8FBE-749BEC0711C3}"/>
          </ac:spMkLst>
        </pc:spChg>
        <pc:spChg chg="del">
          <ac:chgData name="Lynn Irvine" userId="279c8e93-51ef-4dc5-b8a5-ff9d60f651fc" providerId="ADAL" clId="{C8FE7CBD-45C4-46B2-91F8-1A9EBF563E52}" dt="2021-05-07T16:28:34.471" v="6173" actId="478"/>
          <ac:spMkLst>
            <pc:docMk/>
            <pc:sldMk cId="2594932521" sldId="484"/>
            <ac:spMk id="3" creationId="{D53269B6-3F54-1243-91EB-B65FBC30C3A6}"/>
          </ac:spMkLst>
        </pc:spChg>
        <pc:spChg chg="mod ord">
          <ac:chgData name="Lynn Irvine" userId="279c8e93-51ef-4dc5-b8a5-ff9d60f651fc" providerId="ADAL" clId="{C8FE7CBD-45C4-46B2-91F8-1A9EBF563E52}" dt="2021-05-09T13:23:40.841" v="18726" actId="20577"/>
          <ac:spMkLst>
            <pc:docMk/>
            <pc:sldMk cId="2594932521" sldId="484"/>
            <ac:spMk id="4" creationId="{21E98BC6-3FF2-464F-86D7-9E970EDAAEA2}"/>
          </ac:spMkLst>
        </pc:spChg>
        <pc:spChg chg="add del mod ord">
          <ac:chgData name="Lynn Irvine" userId="279c8e93-51ef-4dc5-b8a5-ff9d60f651fc" providerId="ADAL" clId="{C8FE7CBD-45C4-46B2-91F8-1A9EBF563E52}" dt="2021-05-09T12:34:29.896" v="18622" actId="700"/>
          <ac:spMkLst>
            <pc:docMk/>
            <pc:sldMk cId="2594932521" sldId="484"/>
            <ac:spMk id="8" creationId="{AEFB8591-107D-47FB-8772-482D1E36FB78}"/>
          </ac:spMkLst>
        </pc:spChg>
        <pc:spChg chg="add del mod ord">
          <ac:chgData name="Lynn Irvine" userId="279c8e93-51ef-4dc5-b8a5-ff9d60f651fc" providerId="ADAL" clId="{C8FE7CBD-45C4-46B2-91F8-1A9EBF563E52}" dt="2021-05-09T12:34:29.896" v="18622" actId="700"/>
          <ac:spMkLst>
            <pc:docMk/>
            <pc:sldMk cId="2594932521" sldId="484"/>
            <ac:spMk id="9" creationId="{666C43B0-2E4D-4AE5-A22B-98818CF291E2}"/>
          </ac:spMkLst>
        </pc:spChg>
        <pc:spChg chg="add del mod ord">
          <ac:chgData name="Lynn Irvine" userId="279c8e93-51ef-4dc5-b8a5-ff9d60f651fc" providerId="ADAL" clId="{C8FE7CBD-45C4-46B2-91F8-1A9EBF563E52}" dt="2021-05-09T12:34:29.896" v="18622" actId="700"/>
          <ac:spMkLst>
            <pc:docMk/>
            <pc:sldMk cId="2594932521" sldId="484"/>
            <ac:spMk id="10" creationId="{9F87C6C1-2F7E-4A1E-A8C0-09A5443D7F34}"/>
          </ac:spMkLst>
        </pc:spChg>
        <pc:spChg chg="add del mod">
          <ac:chgData name="Lynn Irvine" userId="279c8e93-51ef-4dc5-b8a5-ff9d60f651fc" providerId="ADAL" clId="{C8FE7CBD-45C4-46B2-91F8-1A9EBF563E52}" dt="2021-05-09T13:07:48.877" v="18654" actId="478"/>
          <ac:spMkLst>
            <pc:docMk/>
            <pc:sldMk cId="2594932521" sldId="484"/>
            <ac:spMk id="12" creationId="{828C86BB-3CA9-4EFA-B9D1-96082449E5A8}"/>
          </ac:spMkLst>
        </pc:spChg>
        <pc:graphicFrameChg chg="add del mod modGraphic">
          <ac:chgData name="Lynn Irvine" userId="279c8e93-51ef-4dc5-b8a5-ff9d60f651fc" providerId="ADAL" clId="{C8FE7CBD-45C4-46B2-91F8-1A9EBF563E52}" dt="2021-05-09T12:31:42.506" v="18604" actId="21"/>
          <ac:graphicFrameMkLst>
            <pc:docMk/>
            <pc:sldMk cId="2594932521" sldId="484"/>
            <ac:graphicFrameMk id="5" creationId="{F5A5286F-80B9-4672-8F30-AD661D453292}"/>
          </ac:graphicFrameMkLst>
        </pc:graphicFrameChg>
        <pc:graphicFrameChg chg="add del mod">
          <ac:chgData name="Lynn Irvine" userId="279c8e93-51ef-4dc5-b8a5-ff9d60f651fc" providerId="ADAL" clId="{C8FE7CBD-45C4-46B2-91F8-1A9EBF563E52}" dt="2021-05-09T12:31:51.322" v="18606" actId="21"/>
          <ac:graphicFrameMkLst>
            <pc:docMk/>
            <pc:sldMk cId="2594932521" sldId="484"/>
            <ac:graphicFrameMk id="6" creationId="{89E08DB3-FA39-4F48-B479-D09E34F3E351}"/>
          </ac:graphicFrameMkLst>
        </pc:graphicFrameChg>
        <pc:graphicFrameChg chg="add del mod">
          <ac:chgData name="Lynn Irvine" userId="279c8e93-51ef-4dc5-b8a5-ff9d60f651fc" providerId="ADAL" clId="{C8FE7CBD-45C4-46B2-91F8-1A9EBF563E52}" dt="2021-05-09T12:35:46.652" v="18630" actId="478"/>
          <ac:graphicFrameMkLst>
            <pc:docMk/>
            <pc:sldMk cId="2594932521" sldId="484"/>
            <ac:graphicFrameMk id="7" creationId="{DC47014C-78D3-4F44-8A56-FFBA1B9CE1A8}"/>
          </ac:graphicFrameMkLst>
        </pc:graphicFrameChg>
      </pc:sldChg>
      <pc:sldChg chg="modSp mod ord">
        <pc:chgData name="Lynn Irvine" userId="279c8e93-51ef-4dc5-b8a5-ff9d60f651fc" providerId="ADAL" clId="{C8FE7CBD-45C4-46B2-91F8-1A9EBF563E52}" dt="2021-05-09T13:24:28.454" v="18727" actId="255"/>
        <pc:sldMkLst>
          <pc:docMk/>
          <pc:sldMk cId="207084358" sldId="485"/>
        </pc:sldMkLst>
        <pc:spChg chg="mod">
          <ac:chgData name="Lynn Irvine" userId="279c8e93-51ef-4dc5-b8a5-ff9d60f651fc" providerId="ADAL" clId="{C8FE7CBD-45C4-46B2-91F8-1A9EBF563E52}" dt="2021-05-07T16:53:25.984" v="8352" actId="20577"/>
          <ac:spMkLst>
            <pc:docMk/>
            <pc:sldMk cId="207084358" sldId="485"/>
            <ac:spMk id="2" creationId="{0489F1E7-84A3-A349-8AEB-5A5CFDB87C9C}"/>
          </ac:spMkLst>
        </pc:spChg>
        <pc:spChg chg="mod">
          <ac:chgData name="Lynn Irvine" userId="279c8e93-51ef-4dc5-b8a5-ff9d60f651fc" providerId="ADAL" clId="{C8FE7CBD-45C4-46B2-91F8-1A9EBF563E52}" dt="2021-05-09T13:24:28.454" v="18727" actId="255"/>
          <ac:spMkLst>
            <pc:docMk/>
            <pc:sldMk cId="207084358" sldId="485"/>
            <ac:spMk id="3" creationId="{CE1D042F-868F-834F-96EA-D677E5DCBC3A}"/>
          </ac:spMkLst>
        </pc:spChg>
      </pc:sldChg>
      <pc:sldChg chg="addSp delSp modSp del mod modClrScheme chgLayout">
        <pc:chgData name="Lynn Irvine" userId="279c8e93-51ef-4dc5-b8a5-ff9d60f651fc" providerId="ADAL" clId="{C8FE7CBD-45C4-46B2-91F8-1A9EBF563E52}" dt="2021-05-09T12:24:46.617" v="18387" actId="2696"/>
        <pc:sldMkLst>
          <pc:docMk/>
          <pc:sldMk cId="3507779569" sldId="486"/>
        </pc:sldMkLst>
        <pc:spChg chg="add mod ord">
          <ac:chgData name="Lynn Irvine" userId="279c8e93-51ef-4dc5-b8a5-ff9d60f651fc" providerId="ADAL" clId="{C8FE7CBD-45C4-46B2-91F8-1A9EBF563E52}" dt="2021-05-09T12:12:44.625" v="18322" actId="700"/>
          <ac:spMkLst>
            <pc:docMk/>
            <pc:sldMk cId="3507779569" sldId="486"/>
            <ac:spMk id="2" creationId="{03428231-CDDB-4E20-BE6B-C33D6EC2C386}"/>
          </ac:spMkLst>
        </pc:spChg>
        <pc:spChg chg="add del mod">
          <ac:chgData name="Lynn Irvine" userId="279c8e93-51ef-4dc5-b8a5-ff9d60f651fc" providerId="ADAL" clId="{C8FE7CBD-45C4-46B2-91F8-1A9EBF563E52}" dt="2021-05-07T14:46:57.157" v="1161" actId="700"/>
          <ac:spMkLst>
            <pc:docMk/>
            <pc:sldMk cId="3507779569" sldId="486"/>
            <ac:spMk id="2" creationId="{0ECD039F-7288-4955-A957-BB37363C0785}"/>
          </ac:spMkLst>
        </pc:spChg>
        <pc:spChg chg="add del mod">
          <ac:chgData name="Lynn Irvine" userId="279c8e93-51ef-4dc5-b8a5-ff9d60f651fc" providerId="ADAL" clId="{C8FE7CBD-45C4-46B2-91F8-1A9EBF563E52}" dt="2021-05-07T14:46:57.157" v="1161" actId="700"/>
          <ac:spMkLst>
            <pc:docMk/>
            <pc:sldMk cId="3507779569" sldId="486"/>
            <ac:spMk id="3" creationId="{96E7A6D3-7939-4476-8828-8DDA9804891D}"/>
          </ac:spMkLst>
        </pc:spChg>
        <pc:spChg chg="add mod ord">
          <ac:chgData name="Lynn Irvine" userId="279c8e93-51ef-4dc5-b8a5-ff9d60f651fc" providerId="ADAL" clId="{C8FE7CBD-45C4-46B2-91F8-1A9EBF563E52}" dt="2021-05-09T12:23:13.115" v="18356" actId="1076"/>
          <ac:spMkLst>
            <pc:docMk/>
            <pc:sldMk cId="3507779569" sldId="486"/>
            <ac:spMk id="4" creationId="{53F9013F-EAFA-4B2C-8CC2-389FF67F18A3}"/>
          </ac:spMkLst>
        </pc:spChg>
        <pc:spChg chg="add mod">
          <ac:chgData name="Lynn Irvine" userId="279c8e93-51ef-4dc5-b8a5-ff9d60f651fc" providerId="ADAL" clId="{C8FE7CBD-45C4-46B2-91F8-1A9EBF563E52}" dt="2021-05-09T12:23:19.035" v="18357" actId="21"/>
          <ac:spMkLst>
            <pc:docMk/>
            <pc:sldMk cId="3507779569" sldId="486"/>
            <ac:spMk id="5" creationId="{16D13785-E5AC-42C9-80A1-43DDC8076085}"/>
          </ac:spMkLst>
        </pc:spChg>
        <pc:picChg chg="add del mod">
          <ac:chgData name="Lynn Irvine" userId="279c8e93-51ef-4dc5-b8a5-ff9d60f651fc" providerId="ADAL" clId="{C8FE7CBD-45C4-46B2-91F8-1A9EBF563E52}" dt="2021-05-09T12:23:51.379" v="18364" actId="21"/>
          <ac:picMkLst>
            <pc:docMk/>
            <pc:sldMk cId="3507779569" sldId="486"/>
            <ac:picMk id="3" creationId="{DEAED73C-3257-43E3-88DF-F5E70432FB00}"/>
          </ac:picMkLst>
        </pc:picChg>
      </pc:sldChg>
      <pc:sldChg chg="add del">
        <pc:chgData name="Lynn Irvine" userId="279c8e93-51ef-4dc5-b8a5-ff9d60f651fc" providerId="ADAL" clId="{C8FE7CBD-45C4-46B2-91F8-1A9EBF563E52}" dt="2021-05-07T14:45:50.512" v="1155" actId="2696"/>
        <pc:sldMkLst>
          <pc:docMk/>
          <pc:sldMk cId="722141497" sldId="487"/>
        </pc:sldMkLst>
      </pc:sldChg>
      <pc:sldChg chg="modSp add del mod">
        <pc:chgData name="Lynn Irvine" userId="279c8e93-51ef-4dc5-b8a5-ff9d60f651fc" providerId="ADAL" clId="{C8FE7CBD-45C4-46B2-91F8-1A9EBF563E52}" dt="2021-05-07T13:38:40.923" v="323" actId="2696"/>
        <pc:sldMkLst>
          <pc:docMk/>
          <pc:sldMk cId="2174647902" sldId="487"/>
        </pc:sldMkLst>
        <pc:spChg chg="mod">
          <ac:chgData name="Lynn Irvine" userId="279c8e93-51ef-4dc5-b8a5-ff9d60f651fc" providerId="ADAL" clId="{C8FE7CBD-45C4-46B2-91F8-1A9EBF563E52}" dt="2021-05-07T13:18:41.857" v="215" actId="20577"/>
          <ac:spMkLst>
            <pc:docMk/>
            <pc:sldMk cId="2174647902" sldId="487"/>
            <ac:spMk id="3" creationId="{853E68BA-AB9B-4D8C-B550-D593C0EA1DCB}"/>
          </ac:spMkLst>
        </pc:spChg>
      </pc:sldChg>
      <pc:sldChg chg="add del">
        <pc:chgData name="Lynn Irvine" userId="279c8e93-51ef-4dc5-b8a5-ff9d60f651fc" providerId="ADAL" clId="{C8FE7CBD-45C4-46B2-91F8-1A9EBF563E52}" dt="2021-05-07T15:00:56.707" v="1766" actId="2696"/>
        <pc:sldMkLst>
          <pc:docMk/>
          <pc:sldMk cId="74139739" sldId="488"/>
        </pc:sldMkLst>
      </pc:sldChg>
      <pc:sldChg chg="add del">
        <pc:chgData name="Lynn Irvine" userId="279c8e93-51ef-4dc5-b8a5-ff9d60f651fc" providerId="ADAL" clId="{C8FE7CBD-45C4-46B2-91F8-1A9EBF563E52}" dt="2021-05-07T14:43:13.504" v="1138" actId="2696"/>
        <pc:sldMkLst>
          <pc:docMk/>
          <pc:sldMk cId="3008646688" sldId="488"/>
        </pc:sldMkLst>
      </pc:sldChg>
      <pc:sldChg chg="add del">
        <pc:chgData name="Lynn Irvine" userId="279c8e93-51ef-4dc5-b8a5-ff9d60f651fc" providerId="ADAL" clId="{C8FE7CBD-45C4-46B2-91F8-1A9EBF563E52}" dt="2021-05-07T14:42:54.434" v="1135" actId="2696"/>
        <pc:sldMkLst>
          <pc:docMk/>
          <pc:sldMk cId="3770774162" sldId="488"/>
        </pc:sldMkLst>
      </pc:sldChg>
      <pc:sldChg chg="modSp add del mod">
        <pc:chgData name="Lynn Irvine" userId="279c8e93-51ef-4dc5-b8a5-ff9d60f651fc" providerId="ADAL" clId="{C8FE7CBD-45C4-46B2-91F8-1A9EBF563E52}" dt="2021-05-07T15:18:04.007" v="1815" actId="2696"/>
        <pc:sldMkLst>
          <pc:docMk/>
          <pc:sldMk cId="4136101735" sldId="489"/>
        </pc:sldMkLst>
        <pc:spChg chg="mod">
          <ac:chgData name="Lynn Irvine" userId="279c8e93-51ef-4dc5-b8a5-ff9d60f651fc" providerId="ADAL" clId="{C8FE7CBD-45C4-46B2-91F8-1A9EBF563E52}" dt="2021-05-07T14:56:49.207" v="1673" actId="1076"/>
          <ac:spMkLst>
            <pc:docMk/>
            <pc:sldMk cId="4136101735" sldId="489"/>
            <ac:spMk id="3" creationId="{27AA72E0-9C63-48C8-AF5D-2D1B5BFD68B8}"/>
          </ac:spMkLst>
        </pc:spChg>
      </pc:sldChg>
      <pc:sldChg chg="add del ord">
        <pc:chgData name="Lynn Irvine" userId="279c8e93-51ef-4dc5-b8a5-ff9d60f651fc" providerId="ADAL" clId="{C8FE7CBD-45C4-46B2-91F8-1A9EBF563E52}" dt="2021-05-07T16:47:07.057" v="7840" actId="2696"/>
        <pc:sldMkLst>
          <pc:docMk/>
          <pc:sldMk cId="3899017945" sldId="490"/>
        </pc:sldMkLst>
      </pc:sldChg>
      <pc:sldChg chg="add del">
        <pc:chgData name="Lynn Irvine" userId="279c8e93-51ef-4dc5-b8a5-ff9d60f651fc" providerId="ADAL" clId="{C8FE7CBD-45C4-46B2-91F8-1A9EBF563E52}" dt="2021-05-07T16:54:50.783" v="8358" actId="2696"/>
        <pc:sldMkLst>
          <pc:docMk/>
          <pc:sldMk cId="3153306038" sldId="491"/>
        </pc:sldMkLst>
      </pc:sldChg>
      <pc:sldChg chg="add del">
        <pc:chgData name="Lynn Irvine" userId="279c8e93-51ef-4dc5-b8a5-ff9d60f651fc" providerId="ADAL" clId="{C8FE7CBD-45C4-46B2-91F8-1A9EBF563E52}" dt="2021-05-07T17:00:06.344" v="8860" actId="2696"/>
        <pc:sldMkLst>
          <pc:docMk/>
          <pc:sldMk cId="3227141304" sldId="492"/>
        </pc:sldMkLst>
      </pc:sldChg>
      <pc:sldChg chg="add del">
        <pc:chgData name="Lynn Irvine" userId="279c8e93-51ef-4dc5-b8a5-ff9d60f651fc" providerId="ADAL" clId="{C8FE7CBD-45C4-46B2-91F8-1A9EBF563E52}" dt="2021-05-07T15:20:26.593" v="1832" actId="2696"/>
        <pc:sldMkLst>
          <pc:docMk/>
          <pc:sldMk cId="1287305774" sldId="493"/>
        </pc:sldMkLst>
      </pc:sldChg>
      <pc:sldChg chg="add del">
        <pc:chgData name="Lynn Irvine" userId="279c8e93-51ef-4dc5-b8a5-ff9d60f651fc" providerId="ADAL" clId="{C8FE7CBD-45C4-46B2-91F8-1A9EBF563E52}" dt="2021-05-07T17:11:14.903" v="8868" actId="2696"/>
        <pc:sldMkLst>
          <pc:docMk/>
          <pc:sldMk cId="1489588435" sldId="493"/>
        </pc:sldMkLst>
      </pc:sldChg>
      <pc:sldChg chg="addSp delSp modSp add mod chgLayout">
        <pc:chgData name="Lynn Irvine" userId="279c8e93-51ef-4dc5-b8a5-ff9d60f651fc" providerId="ADAL" clId="{C8FE7CBD-45C4-46B2-91F8-1A9EBF563E52}" dt="2021-05-09T12:30:50.938" v="18600" actId="1076"/>
        <pc:sldMkLst>
          <pc:docMk/>
          <pc:sldMk cId="3045740494" sldId="494"/>
        </pc:sldMkLst>
        <pc:spChg chg="add del mod">
          <ac:chgData name="Lynn Irvine" userId="279c8e93-51ef-4dc5-b8a5-ff9d60f651fc" providerId="ADAL" clId="{C8FE7CBD-45C4-46B2-91F8-1A9EBF563E52}" dt="2021-05-07T16:23:13.070" v="5839" actId="22"/>
          <ac:spMkLst>
            <pc:docMk/>
            <pc:sldMk cId="3045740494" sldId="494"/>
            <ac:spMk id="3" creationId="{9C660C17-134F-4D42-A2D2-E35C26D943C0}"/>
          </ac:spMkLst>
        </pc:spChg>
        <pc:spChg chg="mod ord">
          <ac:chgData name="Lynn Irvine" userId="279c8e93-51ef-4dc5-b8a5-ff9d60f651fc" providerId="ADAL" clId="{C8FE7CBD-45C4-46B2-91F8-1A9EBF563E52}" dt="2021-05-09T12:30:43.639" v="18597" actId="27636"/>
          <ac:spMkLst>
            <pc:docMk/>
            <pc:sldMk cId="3045740494" sldId="494"/>
            <ac:spMk id="6" creationId="{7D60871E-BB30-45F8-8D0B-65F61DA27683}"/>
          </ac:spMkLst>
        </pc:spChg>
        <pc:spChg chg="mod ord">
          <ac:chgData name="Lynn Irvine" userId="279c8e93-51ef-4dc5-b8a5-ff9d60f651fc" providerId="ADAL" clId="{C8FE7CBD-45C4-46B2-91F8-1A9EBF563E52}" dt="2021-05-09T12:30:34.262" v="18594" actId="700"/>
          <ac:spMkLst>
            <pc:docMk/>
            <pc:sldMk cId="3045740494" sldId="494"/>
            <ac:spMk id="7" creationId="{45CBF7B5-89ED-4BCA-A152-2288DB5DAEB0}"/>
          </ac:spMkLst>
        </pc:spChg>
        <pc:picChg chg="add mod ord">
          <ac:chgData name="Lynn Irvine" userId="279c8e93-51ef-4dc5-b8a5-ff9d60f651fc" providerId="ADAL" clId="{C8FE7CBD-45C4-46B2-91F8-1A9EBF563E52}" dt="2021-05-09T12:30:50.938" v="18600" actId="1076"/>
          <ac:picMkLst>
            <pc:docMk/>
            <pc:sldMk cId="3045740494" sldId="494"/>
            <ac:picMk id="5" creationId="{2D72CAA9-3A80-42E4-9B62-CFCDE21C6A55}"/>
          </ac:picMkLst>
        </pc:picChg>
        <pc:picChg chg="del">
          <ac:chgData name="Lynn Irvine" userId="279c8e93-51ef-4dc5-b8a5-ff9d60f651fc" providerId="ADAL" clId="{C8FE7CBD-45C4-46B2-91F8-1A9EBF563E52}" dt="2021-05-07T16:23:09.931" v="5838" actId="478"/>
          <ac:picMkLst>
            <pc:docMk/>
            <pc:sldMk cId="3045740494" sldId="494"/>
            <ac:picMk id="13" creationId="{EB87C035-369B-46C7-B2B8-5F10CAA7FCFB}"/>
          </ac:picMkLst>
        </pc:picChg>
      </pc:sldChg>
      <pc:sldChg chg="addSp delSp modSp add mod modClrScheme chgLayout">
        <pc:chgData name="Lynn Irvine" userId="279c8e93-51ef-4dc5-b8a5-ff9d60f651fc" providerId="ADAL" clId="{C8FE7CBD-45C4-46B2-91F8-1A9EBF563E52}" dt="2021-05-09T12:07:09.805" v="17055" actId="14100"/>
        <pc:sldMkLst>
          <pc:docMk/>
          <pc:sldMk cId="3003743148" sldId="495"/>
        </pc:sldMkLst>
        <pc:spChg chg="mod ord">
          <ac:chgData name="Lynn Irvine" userId="279c8e93-51ef-4dc5-b8a5-ff9d60f651fc" providerId="ADAL" clId="{C8FE7CBD-45C4-46B2-91F8-1A9EBF563E52}" dt="2021-05-09T12:04:29.264" v="16569" actId="700"/>
          <ac:spMkLst>
            <pc:docMk/>
            <pc:sldMk cId="3003743148" sldId="495"/>
            <ac:spMk id="2" creationId="{0489F1E7-84A3-A349-8AEB-5A5CFDB87C9C}"/>
          </ac:spMkLst>
        </pc:spChg>
        <pc:spChg chg="mod ord">
          <ac:chgData name="Lynn Irvine" userId="279c8e93-51ef-4dc5-b8a5-ff9d60f651fc" providerId="ADAL" clId="{C8FE7CBD-45C4-46B2-91F8-1A9EBF563E52}" dt="2021-05-09T12:07:09.805" v="17055" actId="14100"/>
          <ac:spMkLst>
            <pc:docMk/>
            <pc:sldMk cId="3003743148" sldId="495"/>
            <ac:spMk id="3" creationId="{CE1D042F-868F-834F-96EA-D677E5DCBC3A}"/>
          </ac:spMkLst>
        </pc:spChg>
        <pc:spChg chg="add del mod ord">
          <ac:chgData name="Lynn Irvine" userId="279c8e93-51ef-4dc5-b8a5-ff9d60f651fc" providerId="ADAL" clId="{C8FE7CBD-45C4-46B2-91F8-1A9EBF563E52}" dt="2021-05-09T12:05:08.678" v="16572" actId="22"/>
          <ac:spMkLst>
            <pc:docMk/>
            <pc:sldMk cId="3003743148" sldId="495"/>
            <ac:spMk id="10" creationId="{D0A08BB6-6BBC-497F-89F1-2C7D8E21940A}"/>
          </ac:spMkLst>
        </pc:spChg>
        <pc:picChg chg="add del mod">
          <ac:chgData name="Lynn Irvine" userId="279c8e93-51ef-4dc5-b8a5-ff9d60f651fc" providerId="ADAL" clId="{C8FE7CBD-45C4-46B2-91F8-1A9EBF563E52}" dt="2021-05-09T12:01:29.155" v="16546" actId="478"/>
          <ac:picMkLst>
            <pc:docMk/>
            <pc:sldMk cId="3003743148" sldId="495"/>
            <ac:picMk id="4" creationId="{9198ACA1-2BBF-4D0C-93D7-ECF13498B2FE}"/>
          </ac:picMkLst>
        </pc:picChg>
        <pc:picChg chg="add del mod">
          <ac:chgData name="Lynn Irvine" userId="279c8e93-51ef-4dc5-b8a5-ff9d60f651fc" providerId="ADAL" clId="{C8FE7CBD-45C4-46B2-91F8-1A9EBF563E52}" dt="2021-05-09T12:01:23.052" v="16545" actId="478"/>
          <ac:picMkLst>
            <pc:docMk/>
            <pc:sldMk cId="3003743148" sldId="495"/>
            <ac:picMk id="5" creationId="{0CA0C516-1A6E-4677-8B98-0E9602BE9064}"/>
          </ac:picMkLst>
        </pc:picChg>
        <pc:picChg chg="add del mod">
          <ac:chgData name="Lynn Irvine" userId="279c8e93-51ef-4dc5-b8a5-ff9d60f651fc" providerId="ADAL" clId="{C8FE7CBD-45C4-46B2-91F8-1A9EBF563E52}" dt="2021-05-09T12:02:41.545" v="16557" actId="21"/>
          <ac:picMkLst>
            <pc:docMk/>
            <pc:sldMk cId="3003743148" sldId="495"/>
            <ac:picMk id="7" creationId="{28488592-1F8E-413A-9383-F11FCA4D74C2}"/>
          </ac:picMkLst>
        </pc:picChg>
        <pc:picChg chg="add del mod">
          <ac:chgData name="Lynn Irvine" userId="279c8e93-51ef-4dc5-b8a5-ff9d60f651fc" providerId="ADAL" clId="{C8FE7CBD-45C4-46B2-91F8-1A9EBF563E52}" dt="2021-05-09T12:05:02.425" v="16571" actId="478"/>
          <ac:picMkLst>
            <pc:docMk/>
            <pc:sldMk cId="3003743148" sldId="495"/>
            <ac:picMk id="9" creationId="{25373E81-4BEB-4655-B172-0882F4FE72FB}"/>
          </ac:picMkLst>
        </pc:picChg>
        <pc:picChg chg="add mod ord">
          <ac:chgData name="Lynn Irvine" userId="279c8e93-51ef-4dc5-b8a5-ff9d60f651fc" providerId="ADAL" clId="{C8FE7CBD-45C4-46B2-91F8-1A9EBF563E52}" dt="2021-05-09T12:05:52.616" v="16870" actId="962"/>
          <ac:picMkLst>
            <pc:docMk/>
            <pc:sldMk cId="3003743148" sldId="495"/>
            <ac:picMk id="12" creationId="{C1DB2EF0-D604-42D8-9801-60F2DA5305B4}"/>
          </ac:picMkLst>
        </pc:picChg>
      </pc:sldChg>
      <pc:sldChg chg="add del">
        <pc:chgData name="Lynn Irvine" userId="279c8e93-51ef-4dc5-b8a5-ff9d60f651fc" providerId="ADAL" clId="{C8FE7CBD-45C4-46B2-91F8-1A9EBF563E52}" dt="2021-05-07T17:18:43.235" v="9903" actId="2696"/>
        <pc:sldMkLst>
          <pc:docMk/>
          <pc:sldMk cId="1877112288" sldId="496"/>
        </pc:sldMkLst>
      </pc:sldChg>
      <pc:sldChg chg="delSp modSp add mod">
        <pc:chgData name="Lynn Irvine" userId="279c8e93-51ef-4dc5-b8a5-ff9d60f651fc" providerId="ADAL" clId="{C8FE7CBD-45C4-46B2-91F8-1A9EBF563E52}" dt="2021-05-07T17:24:02.061" v="10344" actId="20577"/>
        <pc:sldMkLst>
          <pc:docMk/>
          <pc:sldMk cId="262199140" sldId="497"/>
        </pc:sldMkLst>
        <pc:spChg chg="mod">
          <ac:chgData name="Lynn Irvine" userId="279c8e93-51ef-4dc5-b8a5-ff9d60f651fc" providerId="ADAL" clId="{C8FE7CBD-45C4-46B2-91F8-1A9EBF563E52}" dt="2021-05-07T17:15:32.238" v="9353" actId="20577"/>
          <ac:spMkLst>
            <pc:docMk/>
            <pc:sldMk cId="262199140" sldId="497"/>
            <ac:spMk id="2" creationId="{0489F1E7-84A3-A349-8AEB-5A5CFDB87C9C}"/>
          </ac:spMkLst>
        </pc:spChg>
        <pc:spChg chg="mod">
          <ac:chgData name="Lynn Irvine" userId="279c8e93-51ef-4dc5-b8a5-ff9d60f651fc" providerId="ADAL" clId="{C8FE7CBD-45C4-46B2-91F8-1A9EBF563E52}" dt="2021-05-07T17:24:02.061" v="10344" actId="20577"/>
          <ac:spMkLst>
            <pc:docMk/>
            <pc:sldMk cId="262199140" sldId="497"/>
            <ac:spMk id="3" creationId="{CE1D042F-868F-834F-96EA-D677E5DCBC3A}"/>
          </ac:spMkLst>
        </pc:spChg>
        <pc:picChg chg="del">
          <ac:chgData name="Lynn Irvine" userId="279c8e93-51ef-4dc5-b8a5-ff9d60f651fc" providerId="ADAL" clId="{C8FE7CBD-45C4-46B2-91F8-1A9EBF563E52}" dt="2021-05-07T17:15:38.667" v="9354" actId="21"/>
          <ac:picMkLst>
            <pc:docMk/>
            <pc:sldMk cId="262199140" sldId="497"/>
            <ac:picMk id="4" creationId="{9198ACA1-2BBF-4D0C-93D7-ECF13498B2FE}"/>
          </ac:picMkLst>
        </pc:picChg>
        <pc:picChg chg="del mod">
          <ac:chgData name="Lynn Irvine" userId="279c8e93-51ef-4dc5-b8a5-ff9d60f651fc" providerId="ADAL" clId="{C8FE7CBD-45C4-46B2-91F8-1A9EBF563E52}" dt="2021-05-07T17:15:53.243" v="9356" actId="21"/>
          <ac:picMkLst>
            <pc:docMk/>
            <pc:sldMk cId="262199140" sldId="497"/>
            <ac:picMk id="5" creationId="{0CA0C516-1A6E-4677-8B98-0E9602BE9064}"/>
          </ac:picMkLst>
        </pc:picChg>
      </pc:sldChg>
      <pc:sldChg chg="add del">
        <pc:chgData name="Lynn Irvine" userId="279c8e93-51ef-4dc5-b8a5-ff9d60f651fc" providerId="ADAL" clId="{C8FE7CBD-45C4-46B2-91F8-1A9EBF563E52}" dt="2021-05-07T17:28:24.137" v="10349" actId="2696"/>
        <pc:sldMkLst>
          <pc:docMk/>
          <pc:sldMk cId="4149590415" sldId="498"/>
        </pc:sldMkLst>
      </pc:sldChg>
      <pc:sldChg chg="modSp add mod ord">
        <pc:chgData name="Lynn Irvine" userId="279c8e93-51ef-4dc5-b8a5-ff9d60f651fc" providerId="ADAL" clId="{C8FE7CBD-45C4-46B2-91F8-1A9EBF563E52}" dt="2021-05-09T13:25:13.944" v="18728" actId="255"/>
        <pc:sldMkLst>
          <pc:docMk/>
          <pc:sldMk cId="3642470068" sldId="499"/>
        </pc:sldMkLst>
        <pc:spChg chg="mod">
          <ac:chgData name="Lynn Irvine" userId="279c8e93-51ef-4dc5-b8a5-ff9d60f651fc" providerId="ADAL" clId="{C8FE7CBD-45C4-46B2-91F8-1A9EBF563E52}" dt="2021-05-07T21:16:47.396" v="12755" actId="20577"/>
          <ac:spMkLst>
            <pc:docMk/>
            <pc:sldMk cId="3642470068" sldId="499"/>
            <ac:spMk id="2" creationId="{0489F1E7-84A3-A349-8AEB-5A5CFDB87C9C}"/>
          </ac:spMkLst>
        </pc:spChg>
        <pc:spChg chg="mod">
          <ac:chgData name="Lynn Irvine" userId="279c8e93-51ef-4dc5-b8a5-ff9d60f651fc" providerId="ADAL" clId="{C8FE7CBD-45C4-46B2-91F8-1A9EBF563E52}" dt="2021-05-09T13:25:13.944" v="18728" actId="255"/>
          <ac:spMkLst>
            <pc:docMk/>
            <pc:sldMk cId="3642470068" sldId="499"/>
            <ac:spMk id="3" creationId="{CE1D042F-868F-834F-96EA-D677E5DCBC3A}"/>
          </ac:spMkLst>
        </pc:spChg>
      </pc:sldChg>
      <pc:sldChg chg="modSp add mod">
        <pc:chgData name="Lynn Irvine" userId="279c8e93-51ef-4dc5-b8a5-ff9d60f651fc" providerId="ADAL" clId="{C8FE7CBD-45C4-46B2-91F8-1A9EBF563E52}" dt="2021-05-09T13:25:52.909" v="18729" actId="108"/>
        <pc:sldMkLst>
          <pc:docMk/>
          <pc:sldMk cId="413477412" sldId="500"/>
        </pc:sldMkLst>
        <pc:spChg chg="mod">
          <ac:chgData name="Lynn Irvine" userId="279c8e93-51ef-4dc5-b8a5-ff9d60f651fc" providerId="ADAL" clId="{C8FE7CBD-45C4-46B2-91F8-1A9EBF563E52}" dt="2021-05-07T21:31:04.794" v="13775" actId="20577"/>
          <ac:spMkLst>
            <pc:docMk/>
            <pc:sldMk cId="413477412" sldId="500"/>
            <ac:spMk id="2" creationId="{0489F1E7-84A3-A349-8AEB-5A5CFDB87C9C}"/>
          </ac:spMkLst>
        </pc:spChg>
        <pc:spChg chg="mod">
          <ac:chgData name="Lynn Irvine" userId="279c8e93-51ef-4dc5-b8a5-ff9d60f651fc" providerId="ADAL" clId="{C8FE7CBD-45C4-46B2-91F8-1A9EBF563E52}" dt="2021-05-09T13:25:52.909" v="18729" actId="108"/>
          <ac:spMkLst>
            <pc:docMk/>
            <pc:sldMk cId="413477412" sldId="500"/>
            <ac:spMk id="3" creationId="{CE1D042F-868F-834F-96EA-D677E5DCBC3A}"/>
          </ac:spMkLst>
        </pc:spChg>
      </pc:sldChg>
      <pc:sldChg chg="addSp delSp modSp add mod modClrScheme chgLayout">
        <pc:chgData name="Lynn Irvine" userId="279c8e93-51ef-4dc5-b8a5-ff9d60f651fc" providerId="ADAL" clId="{C8FE7CBD-45C4-46B2-91F8-1A9EBF563E52}" dt="2021-05-09T12:08:45.726" v="17357" actId="962"/>
        <pc:sldMkLst>
          <pc:docMk/>
          <pc:sldMk cId="1707160779" sldId="501"/>
        </pc:sldMkLst>
        <pc:spChg chg="mod ord">
          <ac:chgData name="Lynn Irvine" userId="279c8e93-51ef-4dc5-b8a5-ff9d60f651fc" providerId="ADAL" clId="{C8FE7CBD-45C4-46B2-91F8-1A9EBF563E52}" dt="2021-05-07T21:51:23.215" v="14547" actId="700"/>
          <ac:spMkLst>
            <pc:docMk/>
            <pc:sldMk cId="1707160779" sldId="501"/>
            <ac:spMk id="2" creationId="{0489F1E7-84A3-A349-8AEB-5A5CFDB87C9C}"/>
          </ac:spMkLst>
        </pc:spChg>
        <pc:spChg chg="mod ord">
          <ac:chgData name="Lynn Irvine" userId="279c8e93-51ef-4dc5-b8a5-ff9d60f651fc" providerId="ADAL" clId="{C8FE7CBD-45C4-46B2-91F8-1A9EBF563E52}" dt="2021-05-07T21:51:35.353" v="14549" actId="21"/>
          <ac:spMkLst>
            <pc:docMk/>
            <pc:sldMk cId="1707160779" sldId="501"/>
            <ac:spMk id="3" creationId="{CE1D042F-868F-834F-96EA-D677E5DCBC3A}"/>
          </ac:spMkLst>
        </pc:spChg>
        <pc:spChg chg="add del mod ord">
          <ac:chgData name="Lynn Irvine" userId="279c8e93-51ef-4dc5-b8a5-ff9d60f651fc" providerId="ADAL" clId="{C8FE7CBD-45C4-46B2-91F8-1A9EBF563E52}" dt="2021-05-07T21:51:23.215" v="14547" actId="700"/>
          <ac:spMkLst>
            <pc:docMk/>
            <pc:sldMk cId="1707160779" sldId="501"/>
            <ac:spMk id="5" creationId="{335763E9-3174-434C-9E8D-3355DB016C87}"/>
          </ac:spMkLst>
        </pc:spChg>
        <pc:spChg chg="add mod ord">
          <ac:chgData name="Lynn Irvine" userId="279c8e93-51ef-4dc5-b8a5-ff9d60f651fc" providerId="ADAL" clId="{C8FE7CBD-45C4-46B2-91F8-1A9EBF563E52}" dt="2021-05-07T21:51:38.217" v="14551" actId="27636"/>
          <ac:spMkLst>
            <pc:docMk/>
            <pc:sldMk cId="1707160779" sldId="501"/>
            <ac:spMk id="6" creationId="{90C14FA2-7FC2-4AEF-B7E0-7DA54E7EC218}"/>
          </ac:spMkLst>
        </pc:spChg>
        <pc:picChg chg="add mod">
          <ac:chgData name="Lynn Irvine" userId="279c8e93-51ef-4dc5-b8a5-ff9d60f651fc" providerId="ADAL" clId="{C8FE7CBD-45C4-46B2-91F8-1A9EBF563E52}" dt="2021-05-09T12:08:45.726" v="17357" actId="962"/>
          <ac:picMkLst>
            <pc:docMk/>
            <pc:sldMk cId="1707160779" sldId="501"/>
            <ac:picMk id="4" creationId="{FD6DA9F1-3E0E-4BF4-8E2E-258D4E6DA84A}"/>
          </ac:picMkLst>
        </pc:picChg>
      </pc:sldChg>
      <pc:sldChg chg="modSp add mod">
        <pc:chgData name="Lynn Irvine" userId="279c8e93-51ef-4dc5-b8a5-ff9d60f651fc" providerId="ADAL" clId="{C8FE7CBD-45C4-46B2-91F8-1A9EBF563E52}" dt="2021-05-09T13:26:51.954" v="18766" actId="20577"/>
        <pc:sldMkLst>
          <pc:docMk/>
          <pc:sldMk cId="3249623564" sldId="502"/>
        </pc:sldMkLst>
        <pc:spChg chg="mod">
          <ac:chgData name="Lynn Irvine" userId="279c8e93-51ef-4dc5-b8a5-ff9d60f651fc" providerId="ADAL" clId="{C8FE7CBD-45C4-46B2-91F8-1A9EBF563E52}" dt="2021-05-09T13:26:51.954" v="18766" actId="20577"/>
          <ac:spMkLst>
            <pc:docMk/>
            <pc:sldMk cId="3249623564" sldId="502"/>
            <ac:spMk id="2" creationId="{0489F1E7-84A3-A349-8AEB-5A5CFDB87C9C}"/>
          </ac:spMkLst>
        </pc:spChg>
        <pc:spChg chg="mod">
          <ac:chgData name="Lynn Irvine" userId="279c8e93-51ef-4dc5-b8a5-ff9d60f651fc" providerId="ADAL" clId="{C8FE7CBD-45C4-46B2-91F8-1A9EBF563E52}" dt="2021-05-07T22:01:56.049" v="15008" actId="20577"/>
          <ac:spMkLst>
            <pc:docMk/>
            <pc:sldMk cId="3249623564" sldId="502"/>
            <ac:spMk id="3" creationId="{CE1D042F-868F-834F-96EA-D677E5DCBC3A}"/>
          </ac:spMkLst>
        </pc:spChg>
      </pc:sldChg>
      <pc:sldChg chg="addSp delSp modSp add mod modClrScheme chgLayout">
        <pc:chgData name="Lynn Irvine" userId="279c8e93-51ef-4dc5-b8a5-ff9d60f651fc" providerId="ADAL" clId="{C8FE7CBD-45C4-46B2-91F8-1A9EBF563E52}" dt="2021-05-09T12:09:37.717" v="17685" actId="962"/>
        <pc:sldMkLst>
          <pc:docMk/>
          <pc:sldMk cId="3641031629" sldId="503"/>
        </pc:sldMkLst>
        <pc:spChg chg="mod ord">
          <ac:chgData name="Lynn Irvine" userId="279c8e93-51ef-4dc5-b8a5-ff9d60f651fc" providerId="ADAL" clId="{C8FE7CBD-45C4-46B2-91F8-1A9EBF563E52}" dt="2021-05-07T22:08:06.300" v="15165" actId="20577"/>
          <ac:spMkLst>
            <pc:docMk/>
            <pc:sldMk cId="3641031629" sldId="503"/>
            <ac:spMk id="2" creationId="{0489F1E7-84A3-A349-8AEB-5A5CFDB87C9C}"/>
          </ac:spMkLst>
        </pc:spChg>
        <pc:spChg chg="del mod ord">
          <ac:chgData name="Lynn Irvine" userId="279c8e93-51ef-4dc5-b8a5-ff9d60f651fc" providerId="ADAL" clId="{C8FE7CBD-45C4-46B2-91F8-1A9EBF563E52}" dt="2021-05-07T22:07:53.273" v="15153" actId="700"/>
          <ac:spMkLst>
            <pc:docMk/>
            <pc:sldMk cId="3641031629" sldId="503"/>
            <ac:spMk id="3" creationId="{CE1D042F-868F-834F-96EA-D677E5DCBC3A}"/>
          </ac:spMkLst>
        </pc:spChg>
        <pc:spChg chg="add del mod ord">
          <ac:chgData name="Lynn Irvine" userId="279c8e93-51ef-4dc5-b8a5-ff9d60f651fc" providerId="ADAL" clId="{C8FE7CBD-45C4-46B2-91F8-1A9EBF563E52}" dt="2021-05-07T22:07:55.528" v="15154" actId="22"/>
          <ac:spMkLst>
            <pc:docMk/>
            <pc:sldMk cId="3641031629" sldId="503"/>
            <ac:spMk id="4" creationId="{DD40DB11-0ED1-4F98-B16A-9EBE99195A8C}"/>
          </ac:spMkLst>
        </pc:spChg>
        <pc:spChg chg="add mod ord">
          <ac:chgData name="Lynn Irvine" userId="279c8e93-51ef-4dc5-b8a5-ff9d60f651fc" providerId="ADAL" clId="{C8FE7CBD-45C4-46B2-91F8-1A9EBF563E52}" dt="2021-05-07T22:08:49.748" v="15284" actId="20577"/>
          <ac:spMkLst>
            <pc:docMk/>
            <pc:sldMk cId="3641031629" sldId="503"/>
            <ac:spMk id="5" creationId="{4116AC26-20F8-497C-B422-6B89A6E46134}"/>
          </ac:spMkLst>
        </pc:spChg>
        <pc:picChg chg="add mod ord">
          <ac:chgData name="Lynn Irvine" userId="279c8e93-51ef-4dc5-b8a5-ff9d60f651fc" providerId="ADAL" clId="{C8FE7CBD-45C4-46B2-91F8-1A9EBF563E52}" dt="2021-05-09T12:09:37.717" v="17685" actId="962"/>
          <ac:picMkLst>
            <pc:docMk/>
            <pc:sldMk cId="3641031629" sldId="503"/>
            <ac:picMk id="7" creationId="{48D8DF14-1360-4E4C-935B-C83FE8DB7DD5}"/>
          </ac:picMkLst>
        </pc:picChg>
      </pc:sldChg>
      <pc:sldChg chg="add del">
        <pc:chgData name="Lynn Irvine" userId="279c8e93-51ef-4dc5-b8a5-ff9d60f651fc" providerId="ADAL" clId="{C8FE7CBD-45C4-46B2-91F8-1A9EBF563E52}" dt="2021-05-07T21:49:22.101" v="14538" actId="2696"/>
        <pc:sldMkLst>
          <pc:docMk/>
          <pc:sldMk cId="292277622" sldId="504"/>
        </pc:sldMkLst>
      </pc:sldChg>
      <pc:sldChg chg="modSp add del mod">
        <pc:chgData name="Lynn Irvine" userId="279c8e93-51ef-4dc5-b8a5-ff9d60f651fc" providerId="ADAL" clId="{C8FE7CBD-45C4-46B2-91F8-1A9EBF563E52}" dt="2021-05-07T22:15:59.940" v="15288" actId="2696"/>
        <pc:sldMkLst>
          <pc:docMk/>
          <pc:sldMk cId="3626817644" sldId="504"/>
        </pc:sldMkLst>
        <pc:picChg chg="mod">
          <ac:chgData name="Lynn Irvine" userId="279c8e93-51ef-4dc5-b8a5-ff9d60f651fc" providerId="ADAL" clId="{C8FE7CBD-45C4-46B2-91F8-1A9EBF563E52}" dt="2021-05-07T21:49:49.381" v="14541" actId="1076"/>
          <ac:picMkLst>
            <pc:docMk/>
            <pc:sldMk cId="3626817644" sldId="504"/>
            <ac:picMk id="2" creationId="{8CDA1849-14CB-4D7E-925A-851AAB962B46}"/>
          </ac:picMkLst>
        </pc:picChg>
      </pc:sldChg>
      <pc:sldChg chg="addSp delSp modSp add mod modClrScheme chgLayout">
        <pc:chgData name="Lynn Irvine" userId="279c8e93-51ef-4dc5-b8a5-ff9d60f651fc" providerId="ADAL" clId="{C8FE7CBD-45C4-46B2-91F8-1A9EBF563E52}" dt="2021-05-09T12:09:15.300" v="17513" actId="962"/>
        <pc:sldMkLst>
          <pc:docMk/>
          <pc:sldMk cId="3288635468" sldId="505"/>
        </pc:sldMkLst>
        <pc:spChg chg="mod ord">
          <ac:chgData name="Lynn Irvine" userId="279c8e93-51ef-4dc5-b8a5-ff9d60f651fc" providerId="ADAL" clId="{C8FE7CBD-45C4-46B2-91F8-1A9EBF563E52}" dt="2021-05-07T22:04:02.240" v="15017" actId="700"/>
          <ac:spMkLst>
            <pc:docMk/>
            <pc:sldMk cId="3288635468" sldId="505"/>
            <ac:spMk id="2" creationId="{0489F1E7-84A3-A349-8AEB-5A5CFDB87C9C}"/>
          </ac:spMkLst>
        </pc:spChg>
        <pc:spChg chg="del mod ord">
          <ac:chgData name="Lynn Irvine" userId="279c8e93-51ef-4dc5-b8a5-ff9d60f651fc" providerId="ADAL" clId="{C8FE7CBD-45C4-46B2-91F8-1A9EBF563E52}" dt="2021-05-07T22:04:02.240" v="15017" actId="700"/>
          <ac:spMkLst>
            <pc:docMk/>
            <pc:sldMk cId="3288635468" sldId="505"/>
            <ac:spMk id="3" creationId="{CE1D042F-868F-834F-96EA-D677E5DCBC3A}"/>
          </ac:spMkLst>
        </pc:spChg>
        <pc:spChg chg="add mod ord">
          <ac:chgData name="Lynn Irvine" userId="279c8e93-51ef-4dc5-b8a5-ff9d60f651fc" providerId="ADAL" clId="{C8FE7CBD-45C4-46B2-91F8-1A9EBF563E52}" dt="2021-05-07T22:04:02.240" v="15017" actId="700"/>
          <ac:spMkLst>
            <pc:docMk/>
            <pc:sldMk cId="3288635468" sldId="505"/>
            <ac:spMk id="5" creationId="{22F44064-6929-446F-A649-2A0F0BC01F43}"/>
          </ac:spMkLst>
        </pc:spChg>
        <pc:spChg chg="add mod ord">
          <ac:chgData name="Lynn Irvine" userId="279c8e93-51ef-4dc5-b8a5-ff9d60f651fc" providerId="ADAL" clId="{C8FE7CBD-45C4-46B2-91F8-1A9EBF563E52}" dt="2021-05-07T22:04:46.199" v="15149" actId="20577"/>
          <ac:spMkLst>
            <pc:docMk/>
            <pc:sldMk cId="3288635468" sldId="505"/>
            <ac:spMk id="6" creationId="{BAF3DA16-300E-49F2-AAC6-77240BBF5380}"/>
          </ac:spMkLst>
        </pc:spChg>
        <pc:picChg chg="add mod modCrop">
          <ac:chgData name="Lynn Irvine" userId="279c8e93-51ef-4dc5-b8a5-ff9d60f651fc" providerId="ADAL" clId="{C8FE7CBD-45C4-46B2-91F8-1A9EBF563E52}" dt="2021-05-09T12:09:15.300" v="17513" actId="962"/>
          <ac:picMkLst>
            <pc:docMk/>
            <pc:sldMk cId="3288635468" sldId="505"/>
            <ac:picMk id="4" creationId="{5401DBB9-ADC1-4194-BBA8-D0D509861AD1}"/>
          </ac:picMkLst>
        </pc:picChg>
      </pc:sldChg>
      <pc:sldChg chg="add del">
        <pc:chgData name="Lynn Irvine" userId="279c8e93-51ef-4dc5-b8a5-ff9d60f651fc" providerId="ADAL" clId="{C8FE7CBD-45C4-46B2-91F8-1A9EBF563E52}" dt="2021-05-07T22:02:04.854" v="15009" actId="2696"/>
        <pc:sldMkLst>
          <pc:docMk/>
          <pc:sldMk cId="497742786" sldId="506"/>
        </pc:sldMkLst>
      </pc:sldChg>
      <pc:sldChg chg="add del">
        <pc:chgData name="Lynn Irvine" userId="279c8e93-51ef-4dc5-b8a5-ff9d60f651fc" providerId="ADAL" clId="{C8FE7CBD-45C4-46B2-91F8-1A9EBF563E52}" dt="2021-05-07T22:10:30.421" v="15286" actId="2696"/>
        <pc:sldMkLst>
          <pc:docMk/>
          <pc:sldMk cId="2095952894" sldId="506"/>
        </pc:sldMkLst>
      </pc:sldChg>
      <pc:sldChg chg="addSp delSp modSp add mod">
        <pc:chgData name="Lynn Irvine" userId="279c8e93-51ef-4dc5-b8a5-ff9d60f651fc" providerId="ADAL" clId="{C8FE7CBD-45C4-46B2-91F8-1A9EBF563E52}" dt="2021-05-09T12:25:17.732" v="18587" actId="962"/>
        <pc:sldMkLst>
          <pc:docMk/>
          <pc:sldMk cId="3429368791" sldId="506"/>
        </pc:sldMkLst>
        <pc:spChg chg="mod">
          <ac:chgData name="Lynn Irvine" userId="279c8e93-51ef-4dc5-b8a5-ff9d60f651fc" providerId="ADAL" clId="{C8FE7CBD-45C4-46B2-91F8-1A9EBF563E52}" dt="2021-05-09T12:22:52.565" v="18353" actId="20577"/>
          <ac:spMkLst>
            <pc:docMk/>
            <pc:sldMk cId="3429368791" sldId="506"/>
            <ac:spMk id="2" creationId="{03428231-CDDB-4E20-BE6B-C33D6EC2C386}"/>
          </ac:spMkLst>
        </pc:spChg>
        <pc:spChg chg="add del mod">
          <ac:chgData name="Lynn Irvine" userId="279c8e93-51ef-4dc5-b8a5-ff9d60f651fc" providerId="ADAL" clId="{C8FE7CBD-45C4-46B2-91F8-1A9EBF563E52}" dt="2021-05-09T12:24:42.069" v="18386" actId="12"/>
          <ac:spMkLst>
            <pc:docMk/>
            <pc:sldMk cId="3429368791" sldId="506"/>
            <ac:spMk id="4" creationId="{53F9013F-EAFA-4B2C-8CC2-389FF67F18A3}"/>
          </ac:spMkLst>
        </pc:spChg>
        <pc:spChg chg="del mod">
          <ac:chgData name="Lynn Irvine" userId="279c8e93-51ef-4dc5-b8a5-ff9d60f651fc" providerId="ADAL" clId="{C8FE7CBD-45C4-46B2-91F8-1A9EBF563E52}" dt="2021-05-09T12:13:48.180" v="18327" actId="478"/>
          <ac:spMkLst>
            <pc:docMk/>
            <pc:sldMk cId="3429368791" sldId="506"/>
            <ac:spMk id="5" creationId="{16D13785-E5AC-42C9-80A1-43DDC8076085}"/>
          </ac:spMkLst>
        </pc:spChg>
        <pc:picChg chg="del">
          <ac:chgData name="Lynn Irvine" userId="279c8e93-51ef-4dc5-b8a5-ff9d60f651fc" providerId="ADAL" clId="{C8FE7CBD-45C4-46B2-91F8-1A9EBF563E52}" dt="2021-05-09T12:13:24.453" v="18324" actId="478"/>
          <ac:picMkLst>
            <pc:docMk/>
            <pc:sldMk cId="3429368791" sldId="506"/>
            <ac:picMk id="3" creationId="{DEAED73C-3257-43E3-88DF-F5E70432FB00}"/>
          </ac:picMkLst>
        </pc:picChg>
        <pc:picChg chg="add del mod">
          <ac:chgData name="Lynn Irvine" userId="279c8e93-51ef-4dc5-b8a5-ff9d60f651fc" providerId="ADAL" clId="{C8FE7CBD-45C4-46B2-91F8-1A9EBF563E52}" dt="2021-05-09T12:23:06.160" v="18355"/>
          <ac:picMkLst>
            <pc:docMk/>
            <pc:sldMk cId="3429368791" sldId="506"/>
            <ac:picMk id="6" creationId="{0B245942-F946-43CC-8FB1-4EBE8E3B7390}"/>
          </ac:picMkLst>
        </pc:picChg>
        <pc:picChg chg="add mod">
          <ac:chgData name="Lynn Irvine" userId="279c8e93-51ef-4dc5-b8a5-ff9d60f651fc" providerId="ADAL" clId="{C8FE7CBD-45C4-46B2-91F8-1A9EBF563E52}" dt="2021-05-09T12:25:17.732" v="18587" actId="962"/>
          <ac:picMkLst>
            <pc:docMk/>
            <pc:sldMk cId="3429368791" sldId="506"/>
            <ac:picMk id="7" creationId="{AA38513D-C8B5-4FE4-8C48-A1C6608F58DC}"/>
          </ac:picMkLst>
        </pc:picChg>
      </pc:sldChg>
      <pc:sldChg chg="add del">
        <pc:chgData name="Lynn Irvine" userId="279c8e93-51ef-4dc5-b8a5-ff9d60f651fc" providerId="ADAL" clId="{C8FE7CBD-45C4-46B2-91F8-1A9EBF563E52}" dt="2021-05-07T22:04:52.539" v="15150" actId="2696"/>
        <pc:sldMkLst>
          <pc:docMk/>
          <pc:sldMk cId="4082795765" sldId="506"/>
        </pc:sldMkLst>
      </pc:sldChg>
      <pc:sldChg chg="add del">
        <pc:chgData name="Lynn Irvine" userId="279c8e93-51ef-4dc5-b8a5-ff9d60f651fc" providerId="ADAL" clId="{C8FE7CBD-45C4-46B2-91F8-1A9EBF563E52}" dt="2021-05-07T22:14:24.439" v="15287" actId="2696"/>
        <pc:sldMkLst>
          <pc:docMk/>
          <pc:sldMk cId="1423703128" sldId="507"/>
        </pc:sldMkLst>
      </pc:sldChg>
      <pc:sldChg chg="addSp delSp modSp add del mod modClrScheme chgLayout">
        <pc:chgData name="Lynn Irvine" userId="279c8e93-51ef-4dc5-b8a5-ff9d60f651fc" providerId="ADAL" clId="{C8FE7CBD-45C4-46B2-91F8-1A9EBF563E52}" dt="2021-05-09T13:05:33.974" v="18650" actId="2696"/>
        <pc:sldMkLst>
          <pc:docMk/>
          <pc:sldMk cId="2562907501" sldId="507"/>
        </pc:sldMkLst>
        <pc:spChg chg="mod ord">
          <ac:chgData name="Lynn Irvine" userId="279c8e93-51ef-4dc5-b8a5-ff9d60f651fc" providerId="ADAL" clId="{C8FE7CBD-45C4-46B2-91F8-1A9EBF563E52}" dt="2021-05-09T13:05:02.806" v="18647" actId="700"/>
          <ac:spMkLst>
            <pc:docMk/>
            <pc:sldMk cId="2562907501" sldId="507"/>
            <ac:spMk id="2" creationId="{33AE36BA-06C2-2545-A484-92D8088B02BA}"/>
          </ac:spMkLst>
        </pc:spChg>
        <pc:spChg chg="add del mod ord">
          <ac:chgData name="Lynn Irvine" userId="279c8e93-51ef-4dc5-b8a5-ff9d60f651fc" providerId="ADAL" clId="{C8FE7CBD-45C4-46B2-91F8-1A9EBF563E52}" dt="2021-05-09T13:05:02.806" v="18647" actId="700"/>
          <ac:spMkLst>
            <pc:docMk/>
            <pc:sldMk cId="2562907501" sldId="507"/>
            <ac:spMk id="3" creationId="{5B143F94-992D-4E46-A69A-C11E669073F1}"/>
          </ac:spMkLst>
        </pc:spChg>
        <pc:spChg chg="mod ord">
          <ac:chgData name="Lynn Irvine" userId="279c8e93-51ef-4dc5-b8a5-ff9d60f651fc" providerId="ADAL" clId="{C8FE7CBD-45C4-46B2-91F8-1A9EBF563E52}" dt="2021-05-09T13:05:02.806" v="18647" actId="700"/>
          <ac:spMkLst>
            <pc:docMk/>
            <pc:sldMk cId="2562907501" sldId="507"/>
            <ac:spMk id="4" creationId="{21E98BC6-3FF2-464F-86D7-9E970EDAAEA2}"/>
          </ac:spMkLst>
        </pc:spChg>
        <pc:spChg chg="add del mod ord">
          <ac:chgData name="Lynn Irvine" userId="279c8e93-51ef-4dc5-b8a5-ff9d60f651fc" providerId="ADAL" clId="{C8FE7CBD-45C4-46B2-91F8-1A9EBF563E52}" dt="2021-05-09T13:05:02.806" v="18647" actId="700"/>
          <ac:spMkLst>
            <pc:docMk/>
            <pc:sldMk cId="2562907501" sldId="507"/>
            <ac:spMk id="5" creationId="{CD003010-0BFA-4785-9161-13EBB343EF0B}"/>
          </ac:spMkLst>
        </pc:spChg>
        <pc:spChg chg="add del mod ord">
          <ac:chgData name="Lynn Irvine" userId="279c8e93-51ef-4dc5-b8a5-ff9d60f651fc" providerId="ADAL" clId="{C8FE7CBD-45C4-46B2-91F8-1A9EBF563E52}" dt="2021-05-09T13:05:02.806" v="18647" actId="700"/>
          <ac:spMkLst>
            <pc:docMk/>
            <pc:sldMk cId="2562907501" sldId="507"/>
            <ac:spMk id="6" creationId="{77FE6323-87C0-4878-B3CC-E137A93AAA14}"/>
          </ac:spMkLst>
        </pc:spChg>
        <pc:spChg chg="add mod ord">
          <ac:chgData name="Lynn Irvine" userId="279c8e93-51ef-4dc5-b8a5-ff9d60f651fc" providerId="ADAL" clId="{C8FE7CBD-45C4-46B2-91F8-1A9EBF563E52}" dt="2021-05-09T13:05:02.806" v="18647" actId="700"/>
          <ac:spMkLst>
            <pc:docMk/>
            <pc:sldMk cId="2562907501" sldId="507"/>
            <ac:spMk id="7" creationId="{CC05D999-A60F-4B60-B628-47752B657FC6}"/>
          </ac:spMkLst>
        </pc:spChg>
        <pc:spChg chg="add mod ord">
          <ac:chgData name="Lynn Irvine" userId="279c8e93-51ef-4dc5-b8a5-ff9d60f651fc" providerId="ADAL" clId="{C8FE7CBD-45C4-46B2-91F8-1A9EBF563E52}" dt="2021-05-09T13:05:02.806" v="18647" actId="700"/>
          <ac:spMkLst>
            <pc:docMk/>
            <pc:sldMk cId="2562907501" sldId="507"/>
            <ac:spMk id="8" creationId="{AF655A42-FDC5-4D19-A3BE-E1E7DCABB6A5}"/>
          </ac:spMkLst>
        </pc:spChg>
        <pc:spChg chg="add mod ord">
          <ac:chgData name="Lynn Irvine" userId="279c8e93-51ef-4dc5-b8a5-ff9d60f651fc" providerId="ADAL" clId="{C8FE7CBD-45C4-46B2-91F8-1A9EBF563E52}" dt="2021-05-09T13:05:02.806" v="18647" actId="700"/>
          <ac:spMkLst>
            <pc:docMk/>
            <pc:sldMk cId="2562907501" sldId="507"/>
            <ac:spMk id="9" creationId="{8800AD3A-EB74-4200-8FD9-19F30C974AED}"/>
          </ac:spMkLst>
        </pc:spChg>
        <pc:spChg chg="del mod">
          <ac:chgData name="Lynn Irvine" userId="279c8e93-51ef-4dc5-b8a5-ff9d60f651fc" providerId="ADAL" clId="{C8FE7CBD-45C4-46B2-91F8-1A9EBF563E52}" dt="2021-05-09T13:05:22.226" v="18649"/>
          <ac:spMkLst>
            <pc:docMk/>
            <pc:sldMk cId="2562907501" sldId="507"/>
            <ac:spMk id="12" creationId="{828C86BB-3CA9-4EFA-B9D1-96082449E5A8}"/>
          </ac:spMkLst>
        </pc:spChg>
      </pc:sldChg>
      <pc:sldChg chg="addSp modSp add del mod modClrScheme chgLayout">
        <pc:chgData name="Lynn Irvine" userId="279c8e93-51ef-4dc5-b8a5-ff9d60f651fc" providerId="ADAL" clId="{C8FE7CBD-45C4-46B2-91F8-1A9EBF563E52}" dt="2021-05-09T13:04:12.106" v="18643" actId="2696"/>
        <pc:sldMkLst>
          <pc:docMk/>
          <pc:sldMk cId="2708494544" sldId="507"/>
        </pc:sldMkLst>
        <pc:spChg chg="mod ord">
          <ac:chgData name="Lynn Irvine" userId="279c8e93-51ef-4dc5-b8a5-ff9d60f651fc" providerId="ADAL" clId="{C8FE7CBD-45C4-46B2-91F8-1A9EBF563E52}" dt="2021-05-09T13:03:34.424" v="18640" actId="700"/>
          <ac:spMkLst>
            <pc:docMk/>
            <pc:sldMk cId="2708494544" sldId="507"/>
            <ac:spMk id="2" creationId="{33AE36BA-06C2-2545-A484-92D8088B02BA}"/>
          </ac:spMkLst>
        </pc:spChg>
        <pc:spChg chg="add mod ord">
          <ac:chgData name="Lynn Irvine" userId="279c8e93-51ef-4dc5-b8a5-ff9d60f651fc" providerId="ADAL" clId="{C8FE7CBD-45C4-46B2-91F8-1A9EBF563E52}" dt="2021-05-09T13:03:34.424" v="18640" actId="700"/>
          <ac:spMkLst>
            <pc:docMk/>
            <pc:sldMk cId="2708494544" sldId="507"/>
            <ac:spMk id="3" creationId="{B68545B3-19A5-4A21-9037-C4B77CB150D3}"/>
          </ac:spMkLst>
        </pc:spChg>
        <pc:spChg chg="mod ord">
          <ac:chgData name="Lynn Irvine" userId="279c8e93-51ef-4dc5-b8a5-ff9d60f651fc" providerId="ADAL" clId="{C8FE7CBD-45C4-46B2-91F8-1A9EBF563E52}" dt="2021-05-09T13:03:34.424" v="18640" actId="700"/>
          <ac:spMkLst>
            <pc:docMk/>
            <pc:sldMk cId="2708494544" sldId="507"/>
            <ac:spMk id="4" creationId="{21E98BC6-3FF2-464F-86D7-9E970EDAAEA2}"/>
          </ac:spMkLst>
        </pc:spChg>
        <pc:spChg chg="add mod ord">
          <ac:chgData name="Lynn Irvine" userId="279c8e93-51ef-4dc5-b8a5-ff9d60f651fc" providerId="ADAL" clId="{C8FE7CBD-45C4-46B2-91F8-1A9EBF563E52}" dt="2021-05-09T13:03:34.424" v="18640" actId="700"/>
          <ac:spMkLst>
            <pc:docMk/>
            <pc:sldMk cId="2708494544" sldId="507"/>
            <ac:spMk id="5" creationId="{E025F6EB-23C1-4D65-BBFC-7BE1677D56FA}"/>
          </ac:spMkLst>
        </pc:spChg>
        <pc:spChg chg="add mod ord">
          <ac:chgData name="Lynn Irvine" userId="279c8e93-51ef-4dc5-b8a5-ff9d60f651fc" providerId="ADAL" clId="{C8FE7CBD-45C4-46B2-91F8-1A9EBF563E52}" dt="2021-05-09T13:03:34.424" v="18640" actId="700"/>
          <ac:spMkLst>
            <pc:docMk/>
            <pc:sldMk cId="2708494544" sldId="507"/>
            <ac:spMk id="6" creationId="{5B31DF60-DDC0-4C8A-B3A6-4C7E3BCC2E74}"/>
          </ac:spMkLst>
        </pc:spChg>
        <pc:spChg chg="mod">
          <ac:chgData name="Lynn Irvine" userId="279c8e93-51ef-4dc5-b8a5-ff9d60f651fc" providerId="ADAL" clId="{C8FE7CBD-45C4-46B2-91F8-1A9EBF563E52}" dt="2021-05-09T13:04:03.852" v="18642"/>
          <ac:spMkLst>
            <pc:docMk/>
            <pc:sldMk cId="2708494544" sldId="507"/>
            <ac:spMk id="12" creationId="{828C86BB-3CA9-4EFA-B9D1-96082449E5A8}"/>
          </ac:spMkLst>
        </pc:spChg>
      </pc:sldChg>
      <pc:sldChg chg="addSp delSp modSp add del mod modClrScheme chgLayout">
        <pc:chgData name="Lynn Irvine" userId="279c8e93-51ef-4dc5-b8a5-ff9d60f651fc" providerId="ADAL" clId="{C8FE7CBD-45C4-46B2-91F8-1A9EBF563E52}" dt="2021-05-09T12:34:37.058" v="18623" actId="2696"/>
        <pc:sldMkLst>
          <pc:docMk/>
          <pc:sldMk cId="2710991839" sldId="507"/>
        </pc:sldMkLst>
        <pc:spChg chg="del mod ord">
          <ac:chgData name="Lynn Irvine" userId="279c8e93-51ef-4dc5-b8a5-ff9d60f651fc" providerId="ADAL" clId="{C8FE7CBD-45C4-46B2-91F8-1A9EBF563E52}" dt="2021-05-09T12:33:44.460" v="18619" actId="700"/>
          <ac:spMkLst>
            <pc:docMk/>
            <pc:sldMk cId="2710991839" sldId="507"/>
            <ac:spMk id="2" creationId="{33AE36BA-06C2-2545-A484-92D8088B02BA}"/>
          </ac:spMkLst>
        </pc:spChg>
        <pc:spChg chg="add del mod ord">
          <ac:chgData name="Lynn Irvine" userId="279c8e93-51ef-4dc5-b8a5-ff9d60f651fc" providerId="ADAL" clId="{C8FE7CBD-45C4-46B2-91F8-1A9EBF563E52}" dt="2021-05-09T12:34:15.169" v="18620" actId="700"/>
          <ac:spMkLst>
            <pc:docMk/>
            <pc:sldMk cId="2710991839" sldId="507"/>
            <ac:spMk id="3" creationId="{59EF1629-9816-4CF3-8702-4A2184ABD5BF}"/>
          </ac:spMkLst>
        </pc:spChg>
        <pc:spChg chg="mod ord">
          <ac:chgData name="Lynn Irvine" userId="279c8e93-51ef-4dc5-b8a5-ff9d60f651fc" providerId="ADAL" clId="{C8FE7CBD-45C4-46B2-91F8-1A9EBF563E52}" dt="2021-05-09T12:34:15.169" v="18620" actId="700"/>
          <ac:spMkLst>
            <pc:docMk/>
            <pc:sldMk cId="2710991839" sldId="507"/>
            <ac:spMk id="4" creationId="{21E98BC6-3FF2-464F-86D7-9E970EDAAEA2}"/>
          </ac:spMkLst>
        </pc:spChg>
        <pc:spChg chg="add del mod ord">
          <ac:chgData name="Lynn Irvine" userId="279c8e93-51ef-4dc5-b8a5-ff9d60f651fc" providerId="ADAL" clId="{C8FE7CBD-45C4-46B2-91F8-1A9EBF563E52}" dt="2021-05-09T12:34:15.169" v="18620" actId="700"/>
          <ac:spMkLst>
            <pc:docMk/>
            <pc:sldMk cId="2710991839" sldId="507"/>
            <ac:spMk id="5" creationId="{0EBC55D8-F35A-43CA-A326-5EDE8F3D06C0}"/>
          </ac:spMkLst>
        </pc:spChg>
        <pc:spChg chg="add del mod ord">
          <ac:chgData name="Lynn Irvine" userId="279c8e93-51ef-4dc5-b8a5-ff9d60f651fc" providerId="ADAL" clId="{C8FE7CBD-45C4-46B2-91F8-1A9EBF563E52}" dt="2021-05-09T12:34:15.169" v="18620" actId="700"/>
          <ac:spMkLst>
            <pc:docMk/>
            <pc:sldMk cId="2710991839" sldId="507"/>
            <ac:spMk id="6" creationId="{58BAC9B9-32F4-4DA3-95E8-B558EF796E7F}"/>
          </ac:spMkLst>
        </pc:spChg>
        <pc:spChg chg="add del mod ord">
          <ac:chgData name="Lynn Irvine" userId="279c8e93-51ef-4dc5-b8a5-ff9d60f651fc" providerId="ADAL" clId="{C8FE7CBD-45C4-46B2-91F8-1A9EBF563E52}" dt="2021-05-09T12:34:15.169" v="18620" actId="700"/>
          <ac:spMkLst>
            <pc:docMk/>
            <pc:sldMk cId="2710991839" sldId="507"/>
            <ac:spMk id="8" creationId="{AAED162E-00DC-4432-B6B6-781270688D5A}"/>
          </ac:spMkLst>
        </pc:spChg>
        <pc:spChg chg="add mod ord">
          <ac:chgData name="Lynn Irvine" userId="279c8e93-51ef-4dc5-b8a5-ff9d60f651fc" providerId="ADAL" clId="{C8FE7CBD-45C4-46B2-91F8-1A9EBF563E52}" dt="2021-05-09T12:34:15.169" v="18620" actId="700"/>
          <ac:spMkLst>
            <pc:docMk/>
            <pc:sldMk cId="2710991839" sldId="507"/>
            <ac:spMk id="9" creationId="{660664CA-1F30-40A4-9EB0-33D8AE0940F9}"/>
          </ac:spMkLst>
        </pc:spChg>
        <pc:spChg chg="add mod ord">
          <ac:chgData name="Lynn Irvine" userId="279c8e93-51ef-4dc5-b8a5-ff9d60f651fc" providerId="ADAL" clId="{C8FE7CBD-45C4-46B2-91F8-1A9EBF563E52}" dt="2021-05-09T12:34:15.169" v="18620" actId="700"/>
          <ac:spMkLst>
            <pc:docMk/>
            <pc:sldMk cId="2710991839" sldId="507"/>
            <ac:spMk id="10" creationId="{60BB7562-3872-455C-BB71-BF3E2C7F9709}"/>
          </ac:spMkLst>
        </pc:spChg>
        <pc:spChg chg="add mod ord">
          <ac:chgData name="Lynn Irvine" userId="279c8e93-51ef-4dc5-b8a5-ff9d60f651fc" providerId="ADAL" clId="{C8FE7CBD-45C4-46B2-91F8-1A9EBF563E52}" dt="2021-05-09T12:34:15.169" v="18620" actId="700"/>
          <ac:spMkLst>
            <pc:docMk/>
            <pc:sldMk cId="2710991839" sldId="507"/>
            <ac:spMk id="11" creationId="{4FF012B0-D0BB-418E-866E-82902624C741}"/>
          </ac:spMkLst>
        </pc:spChg>
        <pc:spChg chg="add mod ord">
          <ac:chgData name="Lynn Irvine" userId="279c8e93-51ef-4dc5-b8a5-ff9d60f651fc" providerId="ADAL" clId="{C8FE7CBD-45C4-46B2-91F8-1A9EBF563E52}" dt="2021-05-09T12:34:15.169" v="18620" actId="700"/>
          <ac:spMkLst>
            <pc:docMk/>
            <pc:sldMk cId="2710991839" sldId="507"/>
            <ac:spMk id="12" creationId="{364F285C-A210-47A9-B58C-0AB54523ACAE}"/>
          </ac:spMkLst>
        </pc:spChg>
        <pc:graphicFrameChg chg="del">
          <ac:chgData name="Lynn Irvine" userId="279c8e93-51ef-4dc5-b8a5-ff9d60f651fc" providerId="ADAL" clId="{C8FE7CBD-45C4-46B2-91F8-1A9EBF563E52}" dt="2021-05-09T12:33:23.535" v="18615" actId="478"/>
          <ac:graphicFrameMkLst>
            <pc:docMk/>
            <pc:sldMk cId="2710991839" sldId="507"/>
            <ac:graphicFrameMk id="7" creationId="{DC47014C-78D3-4F44-8A56-FFBA1B9CE1A8}"/>
          </ac:graphicFrameMkLst>
        </pc:graphicFrameChg>
      </pc:sldChg>
      <pc:sldMasterChg chg="add del addSldLayout delSldLayout">
        <pc:chgData name="Lynn Irvine" userId="279c8e93-51ef-4dc5-b8a5-ff9d60f651fc" providerId="ADAL" clId="{C8FE7CBD-45C4-46B2-91F8-1A9EBF563E52}" dt="2021-05-07T21:49:22.101" v="14538" actId="2696"/>
        <pc:sldMasterMkLst>
          <pc:docMk/>
          <pc:sldMasterMk cId="0" sldId="2147483648"/>
        </pc:sldMasterMkLst>
        <pc:sldLayoutChg chg="add del">
          <pc:chgData name="Lynn Irvine" userId="279c8e93-51ef-4dc5-b8a5-ff9d60f651fc" providerId="ADAL" clId="{C8FE7CBD-45C4-46B2-91F8-1A9EBF563E52}" dt="2021-05-07T21:49:22.101" v="14538" actId="2696"/>
          <pc:sldLayoutMkLst>
            <pc:docMk/>
            <pc:sldMasterMk cId="0" sldId="2147483648"/>
            <pc:sldLayoutMk cId="266349182" sldId="2147483865"/>
          </pc:sldLayoutMkLst>
        </pc:sldLayoutChg>
      </pc:sldMasterChg>
      <pc:sldMasterChg chg="add del addSldLayout delSldLayout">
        <pc:chgData name="Lynn Irvine" userId="279c8e93-51ef-4dc5-b8a5-ff9d60f651fc" providerId="ADAL" clId="{C8FE7CBD-45C4-46B2-91F8-1A9EBF563E52}" dt="2021-05-07T17:11:14.903" v="8868" actId="2696"/>
        <pc:sldMasterMkLst>
          <pc:docMk/>
          <pc:sldMasterMk cId="1512959442" sldId="2147483648"/>
        </pc:sldMasterMkLst>
        <pc:sldLayoutChg chg="add del">
          <pc:chgData name="Lynn Irvine" userId="279c8e93-51ef-4dc5-b8a5-ff9d60f651fc" providerId="ADAL" clId="{C8FE7CBD-45C4-46B2-91F8-1A9EBF563E52}" dt="2021-05-07T17:11:14.903" v="8868" actId="2696"/>
          <pc:sldLayoutMkLst>
            <pc:docMk/>
            <pc:sldMasterMk cId="1512959442" sldId="2147483648"/>
            <pc:sldLayoutMk cId="3148195667" sldId="2147483692"/>
          </pc:sldLayoutMkLst>
        </pc:sldLayoutChg>
      </pc:sldMasterChg>
      <pc:sldMasterChg chg="add del addSldLayout delSldLayout">
        <pc:chgData name="Lynn Irvine" userId="279c8e93-51ef-4dc5-b8a5-ff9d60f651fc" providerId="ADAL" clId="{C8FE7CBD-45C4-46B2-91F8-1A9EBF563E52}" dt="2021-05-07T15:18:04.007" v="1815" actId="2696"/>
        <pc:sldMasterMkLst>
          <pc:docMk/>
          <pc:sldMasterMk cId="1512959442" sldId="2147483660"/>
        </pc:sldMasterMkLst>
        <pc:sldLayoutChg chg="add del">
          <pc:chgData name="Lynn Irvine" userId="279c8e93-51ef-4dc5-b8a5-ff9d60f651fc" providerId="ADAL" clId="{C8FE7CBD-45C4-46B2-91F8-1A9EBF563E52}" dt="2021-05-07T15:18:04.007" v="1815" actId="2696"/>
          <pc:sldLayoutMkLst>
            <pc:docMk/>
            <pc:sldMasterMk cId="1512959442" sldId="2147483660"/>
            <pc:sldLayoutMk cId="3148195667" sldId="2147483650"/>
          </pc:sldLayoutMkLst>
        </pc:sldLayoutChg>
        <pc:sldLayoutChg chg="add del">
          <pc:chgData name="Lynn Irvine" userId="279c8e93-51ef-4dc5-b8a5-ff9d60f651fc" providerId="ADAL" clId="{C8FE7CBD-45C4-46B2-91F8-1A9EBF563E52}" dt="2021-05-07T15:18:04.007" v="1815" actId="2696"/>
          <pc:sldLayoutMkLst>
            <pc:docMk/>
            <pc:sldMasterMk cId="1512959442" sldId="2147483660"/>
            <pc:sldLayoutMk cId="2089868488" sldId="2147483652"/>
          </pc:sldLayoutMkLst>
        </pc:sldLayoutChg>
        <pc:sldLayoutChg chg="add del">
          <pc:chgData name="Lynn Irvine" userId="279c8e93-51ef-4dc5-b8a5-ff9d60f651fc" providerId="ADAL" clId="{C8FE7CBD-45C4-46B2-91F8-1A9EBF563E52}" dt="2021-05-07T13:38:40.923" v="323" actId="2696"/>
          <pc:sldLayoutMkLst>
            <pc:docMk/>
            <pc:sldMasterMk cId="1512959442" sldId="2147483660"/>
            <pc:sldLayoutMk cId="1693103631" sldId="2147483655"/>
          </pc:sldLayoutMkLst>
        </pc:sldLayoutChg>
      </pc:sldMasterChg>
      <pc:sldMasterChg chg="replId modSldLayout">
        <pc:chgData name="Lynn Irvine" userId="279c8e93-51ef-4dc5-b8a5-ff9d60f651fc" providerId="ADAL" clId="{C8FE7CBD-45C4-46B2-91F8-1A9EBF563E52}" dt="2021-05-07T15:17:01.723" v="1813" actId="27028"/>
        <pc:sldMasterMkLst>
          <pc:docMk/>
          <pc:sldMasterMk cId="3635699181" sldId="2147483691"/>
        </pc:sldMasterMkLst>
        <pc:sldLayoutChg chg="replId">
          <pc:chgData name="Lynn Irvine" userId="279c8e93-51ef-4dc5-b8a5-ff9d60f651fc" providerId="ADAL" clId="{C8FE7CBD-45C4-46B2-91F8-1A9EBF563E52}" dt="2021-05-07T13:38:45.628" v="324" actId="27028"/>
          <pc:sldLayoutMkLst>
            <pc:docMk/>
            <pc:sldMasterMk cId="3635699181" sldId="2147483691"/>
            <pc:sldLayoutMk cId="3412524663" sldId="2147483689"/>
          </pc:sldLayoutMkLst>
        </pc:sldLayoutChg>
      </pc:sldMasterChg>
      <pc:sldMasterChg chg="add del addSldLayout delSldLayout">
        <pc:chgData name="Lynn Irvine" userId="279c8e93-51ef-4dc5-b8a5-ff9d60f651fc" providerId="ADAL" clId="{C8FE7CBD-45C4-46B2-91F8-1A9EBF563E52}" dt="2021-05-07T22:15:59.940" v="15288" actId="2696"/>
        <pc:sldMasterMkLst>
          <pc:docMk/>
          <pc:sldMasterMk cId="1512959442" sldId="2147483866"/>
        </pc:sldMasterMkLst>
        <pc:sldLayoutChg chg="add del">
          <pc:chgData name="Lynn Irvine" userId="279c8e93-51ef-4dc5-b8a5-ff9d60f651fc" providerId="ADAL" clId="{C8FE7CBD-45C4-46B2-91F8-1A9EBF563E52}" dt="2021-05-07T22:15:59.940" v="15288" actId="2696"/>
          <pc:sldLayoutMkLst>
            <pc:docMk/>
            <pc:sldMasterMk cId="1512959442" sldId="2147483866"/>
            <pc:sldLayoutMk cId="3148195667" sldId="2147483650"/>
          </pc:sldLayoutMkLst>
        </pc:sldLayoutChg>
      </pc:sldMasterChg>
    </pc:docChg>
  </pc:docChgLst>
  <pc:docChgLst>
    <pc:chgData name="Lynn Irvine" userId="279c8e93-51ef-4dc5-b8a5-ff9d60f651fc" providerId="ADAL" clId="{2FDE8BF8-8011-4524-BDDC-E3DA151EA4A4}"/>
    <pc:docChg chg="undo custSel addSld delSld modSld sldOrd">
      <pc:chgData name="Lynn Irvine" userId="279c8e93-51ef-4dc5-b8a5-ff9d60f651fc" providerId="ADAL" clId="{2FDE8BF8-8011-4524-BDDC-E3DA151EA4A4}" dt="2021-11-12T10:45:49.454" v="2647" actId="20577"/>
      <pc:docMkLst>
        <pc:docMk/>
      </pc:docMkLst>
      <pc:sldChg chg="modSp mod">
        <pc:chgData name="Lynn Irvine" userId="279c8e93-51ef-4dc5-b8a5-ff9d60f651fc" providerId="ADAL" clId="{2FDE8BF8-8011-4524-BDDC-E3DA151EA4A4}" dt="2021-11-12T10:21:16.826" v="1519" actId="20577"/>
        <pc:sldMkLst>
          <pc:docMk/>
          <pc:sldMk cId="3006378702" sldId="273"/>
        </pc:sldMkLst>
        <pc:spChg chg="mod">
          <ac:chgData name="Lynn Irvine" userId="279c8e93-51ef-4dc5-b8a5-ff9d60f651fc" providerId="ADAL" clId="{2FDE8BF8-8011-4524-BDDC-E3DA151EA4A4}" dt="2021-11-12T10:21:16.826" v="1519" actId="20577"/>
          <ac:spMkLst>
            <pc:docMk/>
            <pc:sldMk cId="3006378702" sldId="273"/>
            <ac:spMk id="2" creationId="{7175F20C-468E-F742-9149-B8A5FEBC2911}"/>
          </ac:spMkLst>
        </pc:spChg>
      </pc:sldChg>
      <pc:sldChg chg="modSp mod">
        <pc:chgData name="Lynn Irvine" userId="279c8e93-51ef-4dc5-b8a5-ff9d60f651fc" providerId="ADAL" clId="{2FDE8BF8-8011-4524-BDDC-E3DA151EA4A4}" dt="2021-11-12T10:23:11.478" v="1632" actId="20577"/>
        <pc:sldMkLst>
          <pc:docMk/>
          <pc:sldMk cId="1097243814" sldId="479"/>
        </pc:sldMkLst>
        <pc:spChg chg="mod">
          <ac:chgData name="Lynn Irvine" userId="279c8e93-51ef-4dc5-b8a5-ff9d60f651fc" providerId="ADAL" clId="{2FDE8BF8-8011-4524-BDDC-E3DA151EA4A4}" dt="2021-11-12T10:23:11.478" v="1632" actId="20577"/>
          <ac:spMkLst>
            <pc:docMk/>
            <pc:sldMk cId="1097243814" sldId="479"/>
            <ac:spMk id="4" creationId="{DE58C308-46F8-B245-BCE1-912B1645A37E}"/>
          </ac:spMkLst>
        </pc:spChg>
      </pc:sldChg>
      <pc:sldChg chg="modSp mod">
        <pc:chgData name="Lynn Irvine" userId="279c8e93-51ef-4dc5-b8a5-ff9d60f651fc" providerId="ADAL" clId="{2FDE8BF8-8011-4524-BDDC-E3DA151EA4A4}" dt="2021-11-12T10:24:08.158" v="1682" actId="5793"/>
        <pc:sldMkLst>
          <pc:docMk/>
          <pc:sldMk cId="3039843517" sldId="480"/>
        </pc:sldMkLst>
        <pc:spChg chg="mod">
          <ac:chgData name="Lynn Irvine" userId="279c8e93-51ef-4dc5-b8a5-ff9d60f651fc" providerId="ADAL" clId="{2FDE8BF8-8011-4524-BDDC-E3DA151EA4A4}" dt="2021-11-12T10:24:08.158" v="1682" actId="5793"/>
          <ac:spMkLst>
            <pc:docMk/>
            <pc:sldMk cId="3039843517" sldId="480"/>
            <ac:spMk id="6" creationId="{7D60871E-BB30-45F8-8D0B-65F61DA27683}"/>
          </ac:spMkLst>
        </pc:spChg>
      </pc:sldChg>
      <pc:sldChg chg="del">
        <pc:chgData name="Lynn Irvine" userId="279c8e93-51ef-4dc5-b8a5-ff9d60f651fc" providerId="ADAL" clId="{2FDE8BF8-8011-4524-BDDC-E3DA151EA4A4}" dt="2021-10-19T15:24:09.241" v="25" actId="2696"/>
        <pc:sldMkLst>
          <pc:docMk/>
          <pc:sldMk cId="3994884308" sldId="481"/>
        </pc:sldMkLst>
      </pc:sldChg>
      <pc:sldChg chg="del">
        <pc:chgData name="Lynn Irvine" userId="279c8e93-51ef-4dc5-b8a5-ff9d60f651fc" providerId="ADAL" clId="{2FDE8BF8-8011-4524-BDDC-E3DA151EA4A4}" dt="2021-10-19T15:25:42.817" v="29" actId="2696"/>
        <pc:sldMkLst>
          <pc:docMk/>
          <pc:sldMk cId="2594932521" sldId="484"/>
        </pc:sldMkLst>
      </pc:sldChg>
      <pc:sldChg chg="modSp mod">
        <pc:chgData name="Lynn Irvine" userId="279c8e93-51ef-4dc5-b8a5-ff9d60f651fc" providerId="ADAL" clId="{2FDE8BF8-8011-4524-BDDC-E3DA151EA4A4}" dt="2021-11-12T10:45:49.454" v="2647" actId="20577"/>
        <pc:sldMkLst>
          <pc:docMk/>
          <pc:sldMk cId="207084358" sldId="485"/>
        </pc:sldMkLst>
        <pc:spChg chg="mod">
          <ac:chgData name="Lynn Irvine" userId="279c8e93-51ef-4dc5-b8a5-ff9d60f651fc" providerId="ADAL" clId="{2FDE8BF8-8011-4524-BDDC-E3DA151EA4A4}" dt="2021-11-12T10:45:49.454" v="2647" actId="20577"/>
          <ac:spMkLst>
            <pc:docMk/>
            <pc:sldMk cId="207084358" sldId="485"/>
            <ac:spMk id="3" creationId="{CE1D042F-868F-834F-96EA-D677E5DCBC3A}"/>
          </ac:spMkLst>
        </pc:spChg>
      </pc:sldChg>
      <pc:sldChg chg="del">
        <pc:chgData name="Lynn Irvine" userId="279c8e93-51ef-4dc5-b8a5-ff9d60f651fc" providerId="ADAL" clId="{2FDE8BF8-8011-4524-BDDC-E3DA151EA4A4}" dt="2021-10-19T15:26:21.244" v="30" actId="2696"/>
        <pc:sldMkLst>
          <pc:docMk/>
          <pc:sldMk cId="3045740494" sldId="494"/>
        </pc:sldMkLst>
      </pc:sldChg>
      <pc:sldChg chg="del">
        <pc:chgData name="Lynn Irvine" userId="279c8e93-51ef-4dc5-b8a5-ff9d60f651fc" providerId="ADAL" clId="{2FDE8BF8-8011-4524-BDDC-E3DA151EA4A4}" dt="2021-10-19T15:28:01.023" v="56" actId="2696"/>
        <pc:sldMkLst>
          <pc:docMk/>
          <pc:sldMk cId="3642470068" sldId="499"/>
        </pc:sldMkLst>
      </pc:sldChg>
      <pc:sldChg chg="modSp mod">
        <pc:chgData name="Lynn Irvine" userId="279c8e93-51ef-4dc5-b8a5-ff9d60f651fc" providerId="ADAL" clId="{2FDE8BF8-8011-4524-BDDC-E3DA151EA4A4}" dt="2021-10-19T15:57:37.922" v="368" actId="255"/>
        <pc:sldMkLst>
          <pc:docMk/>
          <pc:sldMk cId="1707160779" sldId="501"/>
        </pc:sldMkLst>
        <pc:spChg chg="mod">
          <ac:chgData name="Lynn Irvine" userId="279c8e93-51ef-4dc5-b8a5-ff9d60f651fc" providerId="ADAL" clId="{2FDE8BF8-8011-4524-BDDC-E3DA151EA4A4}" dt="2021-10-19T15:57:37.922" v="368" actId="255"/>
          <ac:spMkLst>
            <pc:docMk/>
            <pc:sldMk cId="1707160779" sldId="501"/>
            <ac:spMk id="6" creationId="{90C14FA2-7FC2-4AEF-B7E0-7DA54E7EC218}"/>
          </ac:spMkLst>
        </pc:spChg>
      </pc:sldChg>
      <pc:sldChg chg="modSp del mod">
        <pc:chgData name="Lynn Irvine" userId="279c8e93-51ef-4dc5-b8a5-ff9d60f651fc" providerId="ADAL" clId="{2FDE8BF8-8011-4524-BDDC-E3DA151EA4A4}" dt="2021-10-19T16:07:14.897" v="486" actId="2696"/>
        <pc:sldMkLst>
          <pc:docMk/>
          <pc:sldMk cId="3641031629" sldId="503"/>
        </pc:sldMkLst>
        <pc:spChg chg="mod">
          <ac:chgData name="Lynn Irvine" userId="279c8e93-51ef-4dc5-b8a5-ff9d60f651fc" providerId="ADAL" clId="{2FDE8BF8-8011-4524-BDDC-E3DA151EA4A4}" dt="2021-10-19T14:29:17.841" v="2" actId="255"/>
          <ac:spMkLst>
            <pc:docMk/>
            <pc:sldMk cId="3641031629" sldId="503"/>
            <ac:spMk id="5" creationId="{4116AC26-20F8-497C-B422-6B89A6E46134}"/>
          </ac:spMkLst>
        </pc:spChg>
      </pc:sldChg>
      <pc:sldChg chg="modSp del mod">
        <pc:chgData name="Lynn Irvine" userId="279c8e93-51ef-4dc5-b8a5-ff9d60f651fc" providerId="ADAL" clId="{2FDE8BF8-8011-4524-BDDC-E3DA151EA4A4}" dt="2021-10-19T16:07:11.296" v="485" actId="2696"/>
        <pc:sldMkLst>
          <pc:docMk/>
          <pc:sldMk cId="3288635468" sldId="505"/>
        </pc:sldMkLst>
        <pc:spChg chg="mod">
          <ac:chgData name="Lynn Irvine" userId="279c8e93-51ef-4dc5-b8a5-ff9d60f651fc" providerId="ADAL" clId="{2FDE8BF8-8011-4524-BDDC-E3DA151EA4A4}" dt="2021-10-19T14:29:05.784" v="0" actId="255"/>
          <ac:spMkLst>
            <pc:docMk/>
            <pc:sldMk cId="3288635468" sldId="505"/>
            <ac:spMk id="6" creationId="{BAF3DA16-300E-49F2-AAC6-77240BBF5380}"/>
          </ac:spMkLst>
        </pc:spChg>
      </pc:sldChg>
      <pc:sldChg chg="del">
        <pc:chgData name="Lynn Irvine" userId="279c8e93-51ef-4dc5-b8a5-ff9d60f651fc" providerId="ADAL" clId="{2FDE8BF8-8011-4524-BDDC-E3DA151EA4A4}" dt="2021-10-19T15:55:03.663" v="351" actId="2696"/>
        <pc:sldMkLst>
          <pc:docMk/>
          <pc:sldMk cId="3429368791" sldId="506"/>
        </pc:sldMkLst>
      </pc:sldChg>
      <pc:sldChg chg="modSp add mod">
        <pc:chgData name="Lynn Irvine" userId="279c8e93-51ef-4dc5-b8a5-ff9d60f651fc" providerId="ADAL" clId="{2FDE8BF8-8011-4524-BDDC-E3DA151EA4A4}" dt="2021-10-19T15:30:34.910" v="74" actId="14100"/>
        <pc:sldMkLst>
          <pc:docMk/>
          <pc:sldMk cId="2030192783" sldId="507"/>
        </pc:sldMkLst>
        <pc:spChg chg="mod">
          <ac:chgData name="Lynn Irvine" userId="279c8e93-51ef-4dc5-b8a5-ff9d60f651fc" providerId="ADAL" clId="{2FDE8BF8-8011-4524-BDDC-E3DA151EA4A4}" dt="2021-10-19T15:21:52.646" v="9"/>
          <ac:spMkLst>
            <pc:docMk/>
            <pc:sldMk cId="2030192783" sldId="507"/>
            <ac:spMk id="5" creationId="{6AB20DA1-C640-4A88-BC64-BBC94154273D}"/>
          </ac:spMkLst>
        </pc:spChg>
        <pc:spChg chg="mod">
          <ac:chgData name="Lynn Irvine" userId="279c8e93-51ef-4dc5-b8a5-ff9d60f651fc" providerId="ADAL" clId="{2FDE8BF8-8011-4524-BDDC-E3DA151EA4A4}" dt="2021-10-19T15:30:34.910" v="74" actId="14100"/>
          <ac:spMkLst>
            <pc:docMk/>
            <pc:sldMk cId="2030192783" sldId="507"/>
            <ac:spMk id="7" creationId="{BFFC2B53-8586-4CC3-A61E-0444AB61666C}"/>
          </ac:spMkLst>
        </pc:spChg>
      </pc:sldChg>
      <pc:sldChg chg="add del">
        <pc:chgData name="Lynn Irvine" userId="279c8e93-51ef-4dc5-b8a5-ff9d60f651fc" providerId="ADAL" clId="{2FDE8BF8-8011-4524-BDDC-E3DA151EA4A4}" dt="2021-10-19T15:24:46.910" v="26" actId="2696"/>
        <pc:sldMkLst>
          <pc:docMk/>
          <pc:sldMk cId="3199615296" sldId="508"/>
        </pc:sldMkLst>
      </pc:sldChg>
      <pc:sldChg chg="add">
        <pc:chgData name="Lynn Irvine" userId="279c8e93-51ef-4dc5-b8a5-ff9d60f651fc" providerId="ADAL" clId="{2FDE8BF8-8011-4524-BDDC-E3DA151EA4A4}" dt="2021-10-19T15:20:36.740" v="8"/>
        <pc:sldMkLst>
          <pc:docMk/>
          <pc:sldMk cId="517293249" sldId="509"/>
        </pc:sldMkLst>
      </pc:sldChg>
      <pc:sldChg chg="modSp add mod ord addAnim delAnim modAnim">
        <pc:chgData name="Lynn Irvine" userId="279c8e93-51ef-4dc5-b8a5-ff9d60f651fc" providerId="ADAL" clId="{2FDE8BF8-8011-4524-BDDC-E3DA151EA4A4}" dt="2021-11-12T10:44:12.509" v="2626" actId="20577"/>
        <pc:sldMkLst>
          <pc:docMk/>
          <pc:sldMk cId="2113306603" sldId="510"/>
        </pc:sldMkLst>
        <pc:spChg chg="mod">
          <ac:chgData name="Lynn Irvine" userId="279c8e93-51ef-4dc5-b8a5-ff9d60f651fc" providerId="ADAL" clId="{2FDE8BF8-8011-4524-BDDC-E3DA151EA4A4}" dt="2021-11-12T10:33:58.783" v="2512" actId="20577"/>
          <ac:spMkLst>
            <pc:docMk/>
            <pc:sldMk cId="2113306603" sldId="510"/>
            <ac:spMk id="2" creationId="{A36CB741-78FE-4337-83F1-14D8AE89C355}"/>
          </ac:spMkLst>
        </pc:spChg>
        <pc:spChg chg="mod">
          <ac:chgData name="Lynn Irvine" userId="279c8e93-51ef-4dc5-b8a5-ff9d60f651fc" providerId="ADAL" clId="{2FDE8BF8-8011-4524-BDDC-E3DA151EA4A4}" dt="2021-11-12T10:44:12.509" v="2626" actId="20577"/>
          <ac:spMkLst>
            <pc:docMk/>
            <pc:sldMk cId="2113306603" sldId="510"/>
            <ac:spMk id="7" creationId="{61A42042-B2BC-400C-BB3D-18CF819FEF25}"/>
          </ac:spMkLst>
        </pc:spChg>
      </pc:sldChg>
      <pc:sldChg chg="modSp add mod">
        <pc:chgData name="Lynn Irvine" userId="279c8e93-51ef-4dc5-b8a5-ff9d60f651fc" providerId="ADAL" clId="{2FDE8BF8-8011-4524-BDDC-E3DA151EA4A4}" dt="2021-11-12T10:44:43.155" v="2645" actId="20577"/>
        <pc:sldMkLst>
          <pc:docMk/>
          <pc:sldMk cId="1076196437" sldId="511"/>
        </pc:sldMkLst>
        <pc:spChg chg="mod">
          <ac:chgData name="Lynn Irvine" userId="279c8e93-51ef-4dc5-b8a5-ff9d60f651fc" providerId="ADAL" clId="{2FDE8BF8-8011-4524-BDDC-E3DA151EA4A4}" dt="2021-11-12T10:44:43.155" v="2645" actId="20577"/>
          <ac:spMkLst>
            <pc:docMk/>
            <pc:sldMk cId="1076196437" sldId="511"/>
            <ac:spMk id="2" creationId="{33AE36BA-06C2-2545-A484-92D8088B02BA}"/>
          </ac:spMkLst>
        </pc:spChg>
      </pc:sldChg>
      <pc:sldChg chg="add">
        <pc:chgData name="Lynn Irvine" userId="279c8e93-51ef-4dc5-b8a5-ff9d60f651fc" providerId="ADAL" clId="{2FDE8BF8-8011-4524-BDDC-E3DA151EA4A4}" dt="2021-10-19T15:26:35.708" v="34"/>
        <pc:sldMkLst>
          <pc:docMk/>
          <pc:sldMk cId="4265150209" sldId="512"/>
        </pc:sldMkLst>
      </pc:sldChg>
      <pc:sldChg chg="add">
        <pc:chgData name="Lynn Irvine" userId="279c8e93-51ef-4dc5-b8a5-ff9d60f651fc" providerId="ADAL" clId="{2FDE8BF8-8011-4524-BDDC-E3DA151EA4A4}" dt="2021-10-19T15:26:36.889" v="36"/>
        <pc:sldMkLst>
          <pc:docMk/>
          <pc:sldMk cId="1250622342" sldId="513"/>
        </pc:sldMkLst>
      </pc:sldChg>
      <pc:sldChg chg="add">
        <pc:chgData name="Lynn Irvine" userId="279c8e93-51ef-4dc5-b8a5-ff9d60f651fc" providerId="ADAL" clId="{2FDE8BF8-8011-4524-BDDC-E3DA151EA4A4}" dt="2021-10-19T15:26:41.712" v="38"/>
        <pc:sldMkLst>
          <pc:docMk/>
          <pc:sldMk cId="2820020381" sldId="514"/>
        </pc:sldMkLst>
      </pc:sldChg>
      <pc:sldChg chg="modSp add mod ord modClrScheme chgLayout">
        <pc:chgData name="Lynn Irvine" userId="279c8e93-51ef-4dc5-b8a5-ff9d60f651fc" providerId="ADAL" clId="{2FDE8BF8-8011-4524-BDDC-E3DA151EA4A4}" dt="2021-11-12T10:33:13.777" v="2468" actId="20577"/>
        <pc:sldMkLst>
          <pc:docMk/>
          <pc:sldMk cId="3045740494" sldId="515"/>
        </pc:sldMkLst>
        <pc:spChg chg="mod ord">
          <ac:chgData name="Lynn Irvine" userId="279c8e93-51ef-4dc5-b8a5-ff9d60f651fc" providerId="ADAL" clId="{2FDE8BF8-8011-4524-BDDC-E3DA151EA4A4}" dt="2021-11-12T10:33:13.777" v="2468" actId="20577"/>
          <ac:spMkLst>
            <pc:docMk/>
            <pc:sldMk cId="3045740494" sldId="515"/>
            <ac:spMk id="6" creationId="{7D60871E-BB30-45F8-8D0B-65F61DA27683}"/>
          </ac:spMkLst>
        </pc:spChg>
        <pc:spChg chg="mod ord">
          <ac:chgData name="Lynn Irvine" userId="279c8e93-51ef-4dc5-b8a5-ff9d60f651fc" providerId="ADAL" clId="{2FDE8BF8-8011-4524-BDDC-E3DA151EA4A4}" dt="2021-11-12T10:26:19.168" v="1754" actId="20577"/>
          <ac:spMkLst>
            <pc:docMk/>
            <pc:sldMk cId="3045740494" sldId="515"/>
            <ac:spMk id="7" creationId="{45CBF7B5-89ED-4BCA-A152-2288DB5DAEB0}"/>
          </ac:spMkLst>
        </pc:spChg>
        <pc:picChg chg="mod ord modCrop">
          <ac:chgData name="Lynn Irvine" userId="279c8e93-51ef-4dc5-b8a5-ff9d60f651fc" providerId="ADAL" clId="{2FDE8BF8-8011-4524-BDDC-E3DA151EA4A4}" dt="2021-11-12T10:25:35.946" v="1701" actId="700"/>
          <ac:picMkLst>
            <pc:docMk/>
            <pc:sldMk cId="3045740494" sldId="515"/>
            <ac:picMk id="5" creationId="{2D72CAA9-3A80-42E4-9B62-CFCDE21C6A55}"/>
          </ac:picMkLst>
        </pc:picChg>
      </pc:sldChg>
      <pc:sldChg chg="add">
        <pc:chgData name="Lynn Irvine" userId="279c8e93-51ef-4dc5-b8a5-ff9d60f651fc" providerId="ADAL" clId="{2FDE8BF8-8011-4524-BDDC-E3DA151EA4A4}" dt="2021-10-19T15:27:15.329" v="42"/>
        <pc:sldMkLst>
          <pc:docMk/>
          <pc:sldMk cId="3669369414" sldId="516"/>
        </pc:sldMkLst>
      </pc:sldChg>
      <pc:sldChg chg="add ord">
        <pc:chgData name="Lynn Irvine" userId="279c8e93-51ef-4dc5-b8a5-ff9d60f651fc" providerId="ADAL" clId="{2FDE8BF8-8011-4524-BDDC-E3DA151EA4A4}" dt="2021-10-19T16:17:18.789" v="1168"/>
        <pc:sldMkLst>
          <pc:docMk/>
          <pc:sldMk cId="4164608304" sldId="517"/>
        </pc:sldMkLst>
      </pc:sldChg>
      <pc:sldChg chg="add">
        <pc:chgData name="Lynn Irvine" userId="279c8e93-51ef-4dc5-b8a5-ff9d60f651fc" providerId="ADAL" clId="{2FDE8BF8-8011-4524-BDDC-E3DA151EA4A4}" dt="2021-10-19T15:27:26.658" v="46"/>
        <pc:sldMkLst>
          <pc:docMk/>
          <pc:sldMk cId="1222121897" sldId="518"/>
        </pc:sldMkLst>
      </pc:sldChg>
      <pc:sldChg chg="add">
        <pc:chgData name="Lynn Irvine" userId="279c8e93-51ef-4dc5-b8a5-ff9d60f651fc" providerId="ADAL" clId="{2FDE8BF8-8011-4524-BDDC-E3DA151EA4A4}" dt="2021-10-19T15:27:28.831" v="48"/>
        <pc:sldMkLst>
          <pc:docMk/>
          <pc:sldMk cId="1255794258" sldId="519"/>
        </pc:sldMkLst>
      </pc:sldChg>
      <pc:sldChg chg="add">
        <pc:chgData name="Lynn Irvine" userId="279c8e93-51ef-4dc5-b8a5-ff9d60f651fc" providerId="ADAL" clId="{2FDE8BF8-8011-4524-BDDC-E3DA151EA4A4}" dt="2021-10-19T15:27:30.628" v="50"/>
        <pc:sldMkLst>
          <pc:docMk/>
          <pc:sldMk cId="3416104255" sldId="520"/>
        </pc:sldMkLst>
      </pc:sldChg>
      <pc:sldChg chg="modSp add mod">
        <pc:chgData name="Lynn Irvine" userId="279c8e93-51ef-4dc5-b8a5-ff9d60f651fc" providerId="ADAL" clId="{2FDE8BF8-8011-4524-BDDC-E3DA151EA4A4}" dt="2021-10-19T16:17:36.150" v="1169" actId="113"/>
        <pc:sldMkLst>
          <pc:docMk/>
          <pc:sldMk cId="3026871364" sldId="521"/>
        </pc:sldMkLst>
        <pc:spChg chg="mod">
          <ac:chgData name="Lynn Irvine" userId="279c8e93-51ef-4dc5-b8a5-ff9d60f651fc" providerId="ADAL" clId="{2FDE8BF8-8011-4524-BDDC-E3DA151EA4A4}" dt="2021-10-19T16:17:36.150" v="1169" actId="113"/>
          <ac:spMkLst>
            <pc:docMk/>
            <pc:sldMk cId="3026871364" sldId="521"/>
            <ac:spMk id="2" creationId="{98B46B19-75DB-4D5C-8520-3278941FF593}"/>
          </ac:spMkLst>
        </pc:spChg>
      </pc:sldChg>
      <pc:sldChg chg="add">
        <pc:chgData name="Lynn Irvine" userId="279c8e93-51ef-4dc5-b8a5-ff9d60f651fc" providerId="ADAL" clId="{2FDE8BF8-8011-4524-BDDC-E3DA151EA4A4}" dt="2021-10-19T15:28:05.823" v="58"/>
        <pc:sldMkLst>
          <pc:docMk/>
          <pc:sldMk cId="1464066911" sldId="522"/>
        </pc:sldMkLst>
      </pc:sldChg>
      <pc:sldChg chg="add del">
        <pc:chgData name="Lynn Irvine" userId="279c8e93-51ef-4dc5-b8a5-ff9d60f651fc" providerId="ADAL" clId="{2FDE8BF8-8011-4524-BDDC-E3DA151EA4A4}" dt="2021-10-19T15:27:56.883" v="55" actId="2696"/>
        <pc:sldMkLst>
          <pc:docMk/>
          <pc:sldMk cId="3788693957" sldId="522"/>
        </pc:sldMkLst>
      </pc:sldChg>
      <pc:sldChg chg="add">
        <pc:chgData name="Lynn Irvine" userId="279c8e93-51ef-4dc5-b8a5-ff9d60f651fc" providerId="ADAL" clId="{2FDE8BF8-8011-4524-BDDC-E3DA151EA4A4}" dt="2021-10-19T15:28:06.666" v="60"/>
        <pc:sldMkLst>
          <pc:docMk/>
          <pc:sldMk cId="3504035828" sldId="523"/>
        </pc:sldMkLst>
      </pc:sldChg>
      <pc:sldChg chg="addSp delSp modSp add mod">
        <pc:chgData name="Lynn Irvine" userId="279c8e93-51ef-4dc5-b8a5-ff9d60f651fc" providerId="ADAL" clId="{2FDE8BF8-8011-4524-BDDC-E3DA151EA4A4}" dt="2021-10-19T16:16:20.158" v="1164" actId="962"/>
        <pc:sldMkLst>
          <pc:docMk/>
          <pc:sldMk cId="849525671" sldId="524"/>
        </pc:sldMkLst>
        <pc:spChg chg="add del mod">
          <ac:chgData name="Lynn Irvine" userId="279c8e93-51ef-4dc5-b8a5-ff9d60f651fc" providerId="ADAL" clId="{2FDE8BF8-8011-4524-BDDC-E3DA151EA4A4}" dt="2021-10-19T15:44:56.749" v="90" actId="22"/>
          <ac:spMkLst>
            <pc:docMk/>
            <pc:sldMk cId="849525671" sldId="524"/>
            <ac:spMk id="5" creationId="{336F9B9C-221C-473F-8900-40D324CC3758}"/>
          </ac:spMkLst>
        </pc:spChg>
        <pc:picChg chg="del">
          <ac:chgData name="Lynn Irvine" userId="279c8e93-51ef-4dc5-b8a5-ff9d60f651fc" providerId="ADAL" clId="{2FDE8BF8-8011-4524-BDDC-E3DA151EA4A4}" dt="2021-10-19T15:44:50.859" v="88" actId="478"/>
          <ac:picMkLst>
            <pc:docMk/>
            <pc:sldMk cId="849525671" sldId="524"/>
            <ac:picMk id="6" creationId="{31EFE62C-DF58-410B-9F8A-952CF5C57A2D}"/>
          </ac:picMkLst>
        </pc:picChg>
        <pc:picChg chg="add mod ord">
          <ac:chgData name="Lynn Irvine" userId="279c8e93-51ef-4dc5-b8a5-ff9d60f651fc" providerId="ADAL" clId="{2FDE8BF8-8011-4524-BDDC-E3DA151EA4A4}" dt="2021-10-19T16:16:20.158" v="1164" actId="962"/>
          <ac:picMkLst>
            <pc:docMk/>
            <pc:sldMk cId="849525671" sldId="524"/>
            <ac:picMk id="8" creationId="{A9FA089D-AA65-44ED-A225-95E37DFAEDBF}"/>
          </ac:picMkLst>
        </pc:picChg>
      </pc:sldChg>
      <pc:sldChg chg="addSp delSp modSp add mod">
        <pc:chgData name="Lynn Irvine" userId="279c8e93-51ef-4dc5-b8a5-ff9d60f651fc" providerId="ADAL" clId="{2FDE8BF8-8011-4524-BDDC-E3DA151EA4A4}" dt="2021-10-20T15:10:31.685" v="1514" actId="962"/>
        <pc:sldMkLst>
          <pc:docMk/>
          <pc:sldMk cId="3764475449" sldId="525"/>
        </pc:sldMkLst>
        <pc:spChg chg="add del mod">
          <ac:chgData name="Lynn Irvine" userId="279c8e93-51ef-4dc5-b8a5-ff9d60f651fc" providerId="ADAL" clId="{2FDE8BF8-8011-4524-BDDC-E3DA151EA4A4}" dt="2021-10-19T15:47:54.935" v="163" actId="22"/>
          <ac:spMkLst>
            <pc:docMk/>
            <pc:sldMk cId="3764475449" sldId="525"/>
            <ac:spMk id="5" creationId="{980DD461-059F-4392-A708-72B934EFBE38}"/>
          </ac:spMkLst>
        </pc:spChg>
        <pc:spChg chg="add del mod">
          <ac:chgData name="Lynn Irvine" userId="279c8e93-51ef-4dc5-b8a5-ff9d60f651fc" providerId="ADAL" clId="{2FDE8BF8-8011-4524-BDDC-E3DA151EA4A4}" dt="2021-10-19T15:50:00.408" v="344" actId="22"/>
          <ac:spMkLst>
            <pc:docMk/>
            <pc:sldMk cId="3764475449" sldId="525"/>
            <ac:spMk id="10" creationId="{46D15AA2-6423-426B-9D85-F28F1821CFC8}"/>
          </ac:spMkLst>
        </pc:spChg>
        <pc:picChg chg="del">
          <ac:chgData name="Lynn Irvine" userId="279c8e93-51ef-4dc5-b8a5-ff9d60f651fc" providerId="ADAL" clId="{2FDE8BF8-8011-4524-BDDC-E3DA151EA4A4}" dt="2021-10-19T15:47:50.959" v="161" actId="478"/>
          <ac:picMkLst>
            <pc:docMk/>
            <pc:sldMk cId="3764475449" sldId="525"/>
            <ac:picMk id="6" creationId="{CD568C9A-E896-407E-8B79-2058A639134F}"/>
          </ac:picMkLst>
        </pc:picChg>
        <pc:picChg chg="add del mod ord">
          <ac:chgData name="Lynn Irvine" userId="279c8e93-51ef-4dc5-b8a5-ff9d60f651fc" providerId="ADAL" clId="{2FDE8BF8-8011-4524-BDDC-E3DA151EA4A4}" dt="2021-10-19T15:49:41.919" v="342" actId="478"/>
          <ac:picMkLst>
            <pc:docMk/>
            <pc:sldMk cId="3764475449" sldId="525"/>
            <ac:picMk id="8" creationId="{5A7E79FE-B80F-4BA1-B5F5-B709FF85CBB2}"/>
          </ac:picMkLst>
        </pc:picChg>
        <pc:picChg chg="add mod ord">
          <ac:chgData name="Lynn Irvine" userId="279c8e93-51ef-4dc5-b8a5-ff9d60f651fc" providerId="ADAL" clId="{2FDE8BF8-8011-4524-BDDC-E3DA151EA4A4}" dt="2021-10-20T15:10:31.685" v="1514" actId="962"/>
          <ac:picMkLst>
            <pc:docMk/>
            <pc:sldMk cId="3764475449" sldId="525"/>
            <ac:picMk id="12" creationId="{FAB9E356-378B-4BE0-BA1C-ACD10945B54F}"/>
          </ac:picMkLst>
        </pc:picChg>
      </pc:sldChg>
      <pc:sldChg chg="add">
        <pc:chgData name="Lynn Irvine" userId="279c8e93-51ef-4dc5-b8a5-ff9d60f651fc" providerId="ADAL" clId="{2FDE8BF8-8011-4524-BDDC-E3DA151EA4A4}" dt="2021-10-19T15:52:45.996" v="346"/>
        <pc:sldMkLst>
          <pc:docMk/>
          <pc:sldMk cId="4165680081" sldId="526"/>
        </pc:sldMkLst>
      </pc:sldChg>
      <pc:sldChg chg="modSp add mod">
        <pc:chgData name="Lynn Irvine" userId="279c8e93-51ef-4dc5-b8a5-ff9d60f651fc" providerId="ADAL" clId="{2FDE8BF8-8011-4524-BDDC-E3DA151EA4A4}" dt="2021-10-19T15:56:42.854" v="366" actId="20577"/>
        <pc:sldMkLst>
          <pc:docMk/>
          <pc:sldMk cId="819785091" sldId="527"/>
        </pc:sldMkLst>
        <pc:spChg chg="mod">
          <ac:chgData name="Lynn Irvine" userId="279c8e93-51ef-4dc5-b8a5-ff9d60f651fc" providerId="ADAL" clId="{2FDE8BF8-8011-4524-BDDC-E3DA151EA4A4}" dt="2021-10-19T15:56:42.854" v="366" actId="20577"/>
          <ac:spMkLst>
            <pc:docMk/>
            <pc:sldMk cId="819785091" sldId="527"/>
            <ac:spMk id="4" creationId="{DE5341E6-8037-42FC-B727-C6D56B140EA3}"/>
          </ac:spMkLst>
        </pc:spChg>
      </pc:sldChg>
      <pc:sldChg chg="modSp add mod">
        <pc:chgData name="Lynn Irvine" userId="279c8e93-51ef-4dc5-b8a5-ff9d60f651fc" providerId="ADAL" clId="{2FDE8BF8-8011-4524-BDDC-E3DA151EA4A4}" dt="2021-10-19T16:18:52.996" v="1171" actId="20577"/>
        <pc:sldMkLst>
          <pc:docMk/>
          <pc:sldMk cId="422359342" sldId="528"/>
        </pc:sldMkLst>
        <pc:spChg chg="mod">
          <ac:chgData name="Lynn Irvine" userId="279c8e93-51ef-4dc5-b8a5-ff9d60f651fc" providerId="ADAL" clId="{2FDE8BF8-8011-4524-BDDC-E3DA151EA4A4}" dt="2021-10-19T16:18:52.996" v="1171" actId="20577"/>
          <ac:spMkLst>
            <pc:docMk/>
            <pc:sldMk cId="422359342" sldId="528"/>
            <ac:spMk id="4" creationId="{670736B7-98E8-4475-AE1F-D952FF7BBB70}"/>
          </ac:spMkLst>
        </pc:spChg>
      </pc:sldChg>
      <pc:sldChg chg="add">
        <pc:chgData name="Lynn Irvine" userId="279c8e93-51ef-4dc5-b8a5-ff9d60f651fc" providerId="ADAL" clId="{2FDE8BF8-8011-4524-BDDC-E3DA151EA4A4}" dt="2021-10-19T15:59:15.470" v="372"/>
        <pc:sldMkLst>
          <pc:docMk/>
          <pc:sldMk cId="110254827" sldId="529"/>
        </pc:sldMkLst>
      </pc:sldChg>
      <pc:sldChg chg="modSp add mod">
        <pc:chgData name="Lynn Irvine" userId="279c8e93-51ef-4dc5-b8a5-ff9d60f651fc" providerId="ADAL" clId="{2FDE8BF8-8011-4524-BDDC-E3DA151EA4A4}" dt="2021-10-19T16:00:55.705" v="472" actId="20577"/>
        <pc:sldMkLst>
          <pc:docMk/>
          <pc:sldMk cId="2919654061" sldId="530"/>
        </pc:sldMkLst>
        <pc:spChg chg="mod">
          <ac:chgData name="Lynn Irvine" userId="279c8e93-51ef-4dc5-b8a5-ff9d60f651fc" providerId="ADAL" clId="{2FDE8BF8-8011-4524-BDDC-E3DA151EA4A4}" dt="2021-10-19T16:00:55.705" v="472" actId="20577"/>
          <ac:spMkLst>
            <pc:docMk/>
            <pc:sldMk cId="2919654061" sldId="530"/>
            <ac:spMk id="5" creationId="{30CE1222-0C98-468E-9388-CA24283D4A20}"/>
          </ac:spMkLst>
        </pc:spChg>
      </pc:sldChg>
      <pc:sldChg chg="modSp add mod">
        <pc:chgData name="Lynn Irvine" userId="279c8e93-51ef-4dc5-b8a5-ff9d60f651fc" providerId="ADAL" clId="{2FDE8BF8-8011-4524-BDDC-E3DA151EA4A4}" dt="2021-10-19T16:21:00.804" v="1336" actId="20577"/>
        <pc:sldMkLst>
          <pc:docMk/>
          <pc:sldMk cId="1517738793" sldId="531"/>
        </pc:sldMkLst>
        <pc:spChg chg="mod">
          <ac:chgData name="Lynn Irvine" userId="279c8e93-51ef-4dc5-b8a5-ff9d60f651fc" providerId="ADAL" clId="{2FDE8BF8-8011-4524-BDDC-E3DA151EA4A4}" dt="2021-10-19T16:21:00.804" v="1336" actId="20577"/>
          <ac:spMkLst>
            <pc:docMk/>
            <pc:sldMk cId="1517738793" sldId="531"/>
            <ac:spMk id="4" creationId="{8A304A9E-3017-48B9-966C-6F4FC1844EA1}"/>
          </ac:spMkLst>
        </pc:spChg>
      </pc:sldChg>
      <pc:sldChg chg="add del">
        <pc:chgData name="Lynn Irvine" userId="279c8e93-51ef-4dc5-b8a5-ff9d60f651fc" providerId="ADAL" clId="{2FDE8BF8-8011-4524-BDDC-E3DA151EA4A4}" dt="2021-10-19T16:02:39.999" v="475" actId="2696"/>
        <pc:sldMkLst>
          <pc:docMk/>
          <pc:sldMk cId="3788693957" sldId="531"/>
        </pc:sldMkLst>
      </pc:sldChg>
      <pc:sldChg chg="add">
        <pc:chgData name="Lynn Irvine" userId="279c8e93-51ef-4dc5-b8a5-ff9d60f651fc" providerId="ADAL" clId="{2FDE8BF8-8011-4524-BDDC-E3DA151EA4A4}" dt="2021-10-19T16:02:54.183" v="479"/>
        <pc:sldMkLst>
          <pc:docMk/>
          <pc:sldMk cId="3481304607" sldId="532"/>
        </pc:sldMkLst>
      </pc:sldChg>
      <pc:sldChg chg="add">
        <pc:chgData name="Lynn Irvine" userId="279c8e93-51ef-4dc5-b8a5-ff9d60f651fc" providerId="ADAL" clId="{2FDE8BF8-8011-4524-BDDC-E3DA151EA4A4}" dt="2021-10-19T16:03:05.112" v="481"/>
        <pc:sldMkLst>
          <pc:docMk/>
          <pc:sldMk cId="163979987" sldId="533"/>
        </pc:sldMkLst>
      </pc:sldChg>
      <pc:sldChg chg="add del">
        <pc:chgData name="Lynn Irvine" userId="279c8e93-51ef-4dc5-b8a5-ff9d60f651fc" providerId="ADAL" clId="{2FDE8BF8-8011-4524-BDDC-E3DA151EA4A4}" dt="2021-10-19T16:03:22.860" v="484" actId="2696"/>
        <pc:sldMkLst>
          <pc:docMk/>
          <pc:sldMk cId="2628969047" sldId="534"/>
        </pc:sldMkLst>
      </pc:sldChg>
      <pc:sldChg chg="addSp delSp modSp new mod">
        <pc:chgData name="Lynn Irvine" userId="279c8e93-51ef-4dc5-b8a5-ff9d60f651fc" providerId="ADAL" clId="{2FDE8BF8-8011-4524-BDDC-E3DA151EA4A4}" dt="2021-10-19T16:15:46.423" v="966" actId="962"/>
        <pc:sldMkLst>
          <pc:docMk/>
          <pc:sldMk cId="4067376644" sldId="534"/>
        </pc:sldMkLst>
        <pc:spChg chg="mod">
          <ac:chgData name="Lynn Irvine" userId="279c8e93-51ef-4dc5-b8a5-ff9d60f651fc" providerId="ADAL" clId="{2FDE8BF8-8011-4524-BDDC-E3DA151EA4A4}" dt="2021-10-19T16:14:30.150" v="804" actId="255"/>
          <ac:spMkLst>
            <pc:docMk/>
            <pc:sldMk cId="4067376644" sldId="534"/>
            <ac:spMk id="2" creationId="{531E5C25-FFFE-48F1-84DB-E81218BB0CFF}"/>
          </ac:spMkLst>
        </pc:spChg>
        <pc:spChg chg="mod">
          <ac:chgData name="Lynn Irvine" userId="279c8e93-51ef-4dc5-b8a5-ff9d60f651fc" providerId="ADAL" clId="{2FDE8BF8-8011-4524-BDDC-E3DA151EA4A4}" dt="2021-10-19T16:15:22.551" v="810" actId="20577"/>
          <ac:spMkLst>
            <pc:docMk/>
            <pc:sldMk cId="4067376644" sldId="534"/>
            <ac:spMk id="3" creationId="{17603AB6-38F1-43AA-A911-584F83473521}"/>
          </ac:spMkLst>
        </pc:spChg>
        <pc:spChg chg="del mod">
          <ac:chgData name="Lynn Irvine" userId="279c8e93-51ef-4dc5-b8a5-ff9d60f651fc" providerId="ADAL" clId="{2FDE8BF8-8011-4524-BDDC-E3DA151EA4A4}" dt="2021-10-19T16:15:00.948" v="806" actId="22"/>
          <ac:spMkLst>
            <pc:docMk/>
            <pc:sldMk cId="4067376644" sldId="534"/>
            <ac:spMk id="4" creationId="{B7B35606-5EB3-4E52-95B6-EE3CE3D7A42B}"/>
          </ac:spMkLst>
        </pc:spChg>
        <pc:picChg chg="add mod ord">
          <ac:chgData name="Lynn Irvine" userId="279c8e93-51ef-4dc5-b8a5-ff9d60f651fc" providerId="ADAL" clId="{2FDE8BF8-8011-4524-BDDC-E3DA151EA4A4}" dt="2021-10-19T16:15:46.423" v="966" actId="962"/>
          <ac:picMkLst>
            <pc:docMk/>
            <pc:sldMk cId="4067376644" sldId="534"/>
            <ac:picMk id="6" creationId="{5EC84597-D1BB-4930-AD6B-04474D13DAA8}"/>
          </ac:picMkLst>
        </pc:picChg>
      </pc:sldChg>
      <pc:sldMasterChg chg="delSldLayout">
        <pc:chgData name="Lynn Irvine" userId="279c8e93-51ef-4dc5-b8a5-ff9d60f651fc" providerId="ADAL" clId="{2FDE8BF8-8011-4524-BDDC-E3DA151EA4A4}" dt="2021-10-19T15:55:03.663" v="351" actId="2696"/>
        <pc:sldMasterMkLst>
          <pc:docMk/>
          <pc:sldMasterMk cId="3635699181" sldId="2147483691"/>
        </pc:sldMasterMkLst>
        <pc:sldLayoutChg chg="del">
          <pc:chgData name="Lynn Irvine" userId="279c8e93-51ef-4dc5-b8a5-ff9d60f651fc" providerId="ADAL" clId="{2FDE8BF8-8011-4524-BDDC-E3DA151EA4A4}" dt="2021-10-19T15:55:03.663" v="351" actId="2696"/>
          <pc:sldLayoutMkLst>
            <pc:docMk/>
            <pc:sldMasterMk cId="3635699181" sldId="2147483691"/>
            <pc:sldLayoutMk cId="836495075" sldId="2147483690"/>
          </pc:sldLayoutMkLst>
        </pc:sldLayoutChg>
      </pc:sldMasterChg>
    </pc:docChg>
  </pc:docChgLst>
  <pc:docChgLst>
    <pc:chgData name="Lynn Irvine" userId="S::lynn.irvine@glasgow.ac.uk::279c8e93-51ef-4dc5-b8a5-ff9d60f651fc" providerId="AD" clId="Web-{C3546191-8495-9AF9-9828-3DEF207379FD}"/>
    <pc:docChg chg="modSld">
      <pc:chgData name="Lynn Irvine" userId="S::lynn.irvine@glasgow.ac.uk::279c8e93-51ef-4dc5-b8a5-ff9d60f651fc" providerId="AD" clId="Web-{C3546191-8495-9AF9-9828-3DEF207379FD}" dt="2021-08-29T23:05:57.385" v="1" actId="20577"/>
      <pc:docMkLst>
        <pc:docMk/>
      </pc:docMkLst>
      <pc:sldChg chg="modSp">
        <pc:chgData name="Lynn Irvine" userId="S::lynn.irvine@glasgow.ac.uk::279c8e93-51ef-4dc5-b8a5-ff9d60f651fc" providerId="AD" clId="Web-{C3546191-8495-9AF9-9828-3DEF207379FD}" dt="2021-08-29T23:05:57.385" v="1" actId="20577"/>
        <pc:sldMkLst>
          <pc:docMk/>
          <pc:sldMk cId="4244171547" sldId="256"/>
        </pc:sldMkLst>
        <pc:spChg chg="mod">
          <ac:chgData name="Lynn Irvine" userId="S::lynn.irvine@glasgow.ac.uk::279c8e93-51ef-4dc5-b8a5-ff9d60f651fc" providerId="AD" clId="Web-{C3546191-8495-9AF9-9828-3DEF207379FD}" dt="2021-08-29T23:05:57.385" v="1" actId="20577"/>
          <ac:spMkLst>
            <pc:docMk/>
            <pc:sldMk cId="4244171547" sldId="256"/>
            <ac:spMk id="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AE6792-F03C-5348-89E8-89A124800310}" type="doc">
      <dgm:prSet loTypeId="urn:microsoft.com/office/officeart/2005/8/layout/hChevron3" loCatId="" qsTypeId="urn:microsoft.com/office/officeart/2005/8/quickstyle/simple1" qsCatId="simple" csTypeId="urn:microsoft.com/office/officeart/2005/8/colors/colorful4" csCatId="colorful" phldr="1"/>
      <dgm:spPr/>
      <dgm:t>
        <a:bodyPr/>
        <a:lstStyle/>
        <a:p>
          <a:endParaRPr lang="en-US"/>
        </a:p>
      </dgm:t>
    </dgm:pt>
    <dgm:pt modelId="{02F741E3-95F8-8248-B93D-D4E96D14A71C}" type="pres">
      <dgm:prSet presAssocID="{D7AE6792-F03C-5348-89E8-89A124800310}" presName="Name0" presStyleCnt="0">
        <dgm:presLayoutVars>
          <dgm:dir/>
          <dgm:resizeHandles val="exact"/>
        </dgm:presLayoutVars>
      </dgm:prSet>
      <dgm:spPr/>
    </dgm:pt>
  </dgm:ptLst>
  <dgm:cxnLst>
    <dgm:cxn modelId="{39A91709-A4B1-AF4C-82A2-72629BC189C2}" type="presOf" srcId="{D7AE6792-F03C-5348-89E8-89A124800310}" destId="{02F741E3-95F8-8248-B93D-D4E96D14A71C}"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95AE2-43AC-144B-AE88-DCB376799F11}" type="datetimeFigureOut">
              <a:rPr lang="en-US" smtClean="0"/>
              <a:t>11/12/2021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4E5BB-E6B0-B84A-ABCD-9A3E9C2D78CB}" type="slidenum">
              <a:rPr lang="en-US" smtClean="0"/>
              <a:t>‹#›</a:t>
            </a:fld>
            <a:endParaRPr lang="en-US"/>
          </a:p>
        </p:txBody>
      </p:sp>
    </p:spTree>
    <p:extLst>
      <p:ext uri="{BB962C8B-B14F-4D97-AF65-F5344CB8AC3E}">
        <p14:creationId xmlns:p14="http://schemas.microsoft.com/office/powerpoint/2010/main" val="2372742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a:t>
            </a:fld>
            <a:endParaRPr lang="en-US"/>
          </a:p>
        </p:txBody>
      </p:sp>
    </p:spTree>
    <p:extLst>
      <p:ext uri="{BB962C8B-B14F-4D97-AF65-F5344CB8AC3E}">
        <p14:creationId xmlns:p14="http://schemas.microsoft.com/office/powerpoint/2010/main" val="17659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17</a:t>
            </a:fld>
            <a:endParaRPr lang="en-US"/>
          </a:p>
        </p:txBody>
      </p:sp>
    </p:spTree>
    <p:extLst>
      <p:ext uri="{BB962C8B-B14F-4D97-AF65-F5344CB8AC3E}">
        <p14:creationId xmlns:p14="http://schemas.microsoft.com/office/powerpoint/2010/main" val="3884473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4E5BB-E6B0-B84A-ABCD-9A3E9C2D78CB}" type="slidenum">
              <a:rPr lang="en-US" smtClean="0"/>
              <a:t>26</a:t>
            </a:fld>
            <a:endParaRPr lang="en-US" dirty="0"/>
          </a:p>
        </p:txBody>
      </p:sp>
    </p:spTree>
    <p:extLst>
      <p:ext uri="{BB962C8B-B14F-4D97-AF65-F5344CB8AC3E}">
        <p14:creationId xmlns:p14="http://schemas.microsoft.com/office/powerpoint/2010/main" val="1488179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4E5BB-E6B0-B84A-ABCD-9A3E9C2D78CB}" type="slidenum">
              <a:rPr lang="en-US" smtClean="0"/>
              <a:t>27</a:t>
            </a:fld>
            <a:endParaRPr lang="en-US" dirty="0"/>
          </a:p>
        </p:txBody>
      </p:sp>
    </p:spTree>
    <p:extLst>
      <p:ext uri="{BB962C8B-B14F-4D97-AF65-F5344CB8AC3E}">
        <p14:creationId xmlns:p14="http://schemas.microsoft.com/office/powerpoint/2010/main" val="1007929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28</a:t>
            </a:fld>
            <a:endParaRPr lang="en-US"/>
          </a:p>
        </p:txBody>
      </p:sp>
    </p:spTree>
    <p:extLst>
      <p:ext uri="{BB962C8B-B14F-4D97-AF65-F5344CB8AC3E}">
        <p14:creationId xmlns:p14="http://schemas.microsoft.com/office/powerpoint/2010/main" val="2458086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29</a:t>
            </a:fld>
            <a:endParaRPr lang="en-US"/>
          </a:p>
        </p:txBody>
      </p:sp>
    </p:spTree>
    <p:extLst>
      <p:ext uri="{BB962C8B-B14F-4D97-AF65-F5344CB8AC3E}">
        <p14:creationId xmlns:p14="http://schemas.microsoft.com/office/powerpoint/2010/main" val="3124224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30</a:t>
            </a:fld>
            <a:endParaRPr lang="en-US"/>
          </a:p>
        </p:txBody>
      </p:sp>
    </p:spTree>
    <p:extLst>
      <p:ext uri="{BB962C8B-B14F-4D97-AF65-F5344CB8AC3E}">
        <p14:creationId xmlns:p14="http://schemas.microsoft.com/office/powerpoint/2010/main" val="35327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4E5BB-E6B0-B84A-ABCD-9A3E9C2D78CB}" type="slidenum">
              <a:rPr lang="en-US" smtClean="0"/>
              <a:t>33</a:t>
            </a:fld>
            <a:endParaRPr lang="en-US" dirty="0"/>
          </a:p>
        </p:txBody>
      </p:sp>
    </p:spTree>
    <p:extLst>
      <p:ext uri="{BB962C8B-B14F-4D97-AF65-F5344CB8AC3E}">
        <p14:creationId xmlns:p14="http://schemas.microsoft.com/office/powerpoint/2010/main" val="1263596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A02F00-C535-204F-B4B5-528FB2DC4FE2}" type="slidenum">
              <a:rPr lang="en-US" smtClean="0"/>
              <a:t>36</a:t>
            </a:fld>
            <a:endParaRPr lang="en-US" dirty="0"/>
          </a:p>
        </p:txBody>
      </p:sp>
    </p:spTree>
    <p:extLst>
      <p:ext uri="{BB962C8B-B14F-4D97-AF65-F5344CB8AC3E}">
        <p14:creationId xmlns:p14="http://schemas.microsoft.com/office/powerpoint/2010/main" val="113397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37</a:t>
            </a:fld>
            <a:endParaRPr lang="en-US"/>
          </a:p>
        </p:txBody>
      </p:sp>
    </p:spTree>
    <p:extLst>
      <p:ext uri="{BB962C8B-B14F-4D97-AF65-F5344CB8AC3E}">
        <p14:creationId xmlns:p14="http://schemas.microsoft.com/office/powerpoint/2010/main" val="1727494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3</a:t>
            </a:fld>
            <a:endParaRPr lang="en-US"/>
          </a:p>
        </p:txBody>
      </p:sp>
    </p:spTree>
    <p:extLst>
      <p:ext uri="{BB962C8B-B14F-4D97-AF65-F5344CB8AC3E}">
        <p14:creationId xmlns:p14="http://schemas.microsoft.com/office/powerpoint/2010/main" val="357310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4E5BB-E6B0-B84A-ABCD-9A3E9C2D78CB}" type="slidenum">
              <a:rPr lang="en-US" smtClean="0"/>
              <a:t>4</a:t>
            </a:fld>
            <a:endParaRPr lang="en-US" dirty="0"/>
          </a:p>
        </p:txBody>
      </p:sp>
    </p:spTree>
    <p:extLst>
      <p:ext uri="{BB962C8B-B14F-4D97-AF65-F5344CB8AC3E}">
        <p14:creationId xmlns:p14="http://schemas.microsoft.com/office/powerpoint/2010/main" val="3579373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6</a:t>
            </a:fld>
            <a:endParaRPr lang="en-US"/>
          </a:p>
        </p:txBody>
      </p:sp>
    </p:spTree>
    <p:extLst>
      <p:ext uri="{BB962C8B-B14F-4D97-AF65-F5344CB8AC3E}">
        <p14:creationId xmlns:p14="http://schemas.microsoft.com/office/powerpoint/2010/main" val="1578293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4E5BB-E6B0-B84A-ABCD-9A3E9C2D78CB}" type="slidenum">
              <a:rPr lang="en-US" smtClean="0"/>
              <a:t>8</a:t>
            </a:fld>
            <a:endParaRPr lang="en-US" dirty="0"/>
          </a:p>
        </p:txBody>
      </p:sp>
    </p:spTree>
    <p:extLst>
      <p:ext uri="{BB962C8B-B14F-4D97-AF65-F5344CB8AC3E}">
        <p14:creationId xmlns:p14="http://schemas.microsoft.com/office/powerpoint/2010/main" val="1145902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4E5BB-E6B0-B84A-ABCD-9A3E9C2D78CB}" type="slidenum">
              <a:rPr lang="en-US" smtClean="0"/>
              <a:t>10</a:t>
            </a:fld>
            <a:endParaRPr lang="en-US" dirty="0"/>
          </a:p>
        </p:txBody>
      </p:sp>
    </p:spTree>
    <p:extLst>
      <p:ext uri="{BB962C8B-B14F-4D97-AF65-F5344CB8AC3E}">
        <p14:creationId xmlns:p14="http://schemas.microsoft.com/office/powerpoint/2010/main" val="1013501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4E5BB-E6B0-B84A-ABCD-9A3E9C2D78CB}" type="slidenum">
              <a:rPr lang="en-US" smtClean="0"/>
              <a:t>11</a:t>
            </a:fld>
            <a:endParaRPr lang="en-US" dirty="0"/>
          </a:p>
        </p:txBody>
      </p:sp>
    </p:spTree>
    <p:extLst>
      <p:ext uri="{BB962C8B-B14F-4D97-AF65-F5344CB8AC3E}">
        <p14:creationId xmlns:p14="http://schemas.microsoft.com/office/powerpoint/2010/main" val="2744242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12</a:t>
            </a:fld>
            <a:endParaRPr lang="en-US"/>
          </a:p>
        </p:txBody>
      </p:sp>
    </p:spTree>
    <p:extLst>
      <p:ext uri="{BB962C8B-B14F-4D97-AF65-F5344CB8AC3E}">
        <p14:creationId xmlns:p14="http://schemas.microsoft.com/office/powerpoint/2010/main" val="3964191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16</a:t>
            </a:fld>
            <a:endParaRPr lang="en-US"/>
          </a:p>
        </p:txBody>
      </p:sp>
    </p:spTree>
    <p:extLst>
      <p:ext uri="{BB962C8B-B14F-4D97-AF65-F5344CB8AC3E}">
        <p14:creationId xmlns:p14="http://schemas.microsoft.com/office/powerpoint/2010/main" val="1423743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2559E32-3873-7D45-B9C6-C4F839B303D0}"/>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
        <p:nvSpPr>
          <p:cNvPr id="11" name="Picture Placeholder 2">
            <a:extLst>
              <a:ext uri="{FF2B5EF4-FFF2-40B4-BE49-F238E27FC236}">
                <a16:creationId xmlns:a16="http://schemas.microsoft.com/office/drawing/2014/main" id="{81BC6CA5-FB54-8746-B1B1-0D09602CEAEC}"/>
              </a:ext>
            </a:extLst>
          </p:cNvPr>
          <p:cNvSpPr>
            <a:spLocks noGrp="1"/>
          </p:cNvSpPr>
          <p:nvPr>
            <p:ph type="pic" sz="quarter" idx="13"/>
          </p:nvPr>
        </p:nvSpPr>
        <p:spPr>
          <a:xfrm>
            <a:off x="-1" y="1699336"/>
            <a:ext cx="2452283" cy="4575733"/>
          </a:xfrm>
          <a:prstGeom prst="rect">
            <a:avLst/>
          </a:prstGeom>
        </p:spPr>
        <p:txBody>
          <a:bodyPr/>
          <a:lstStyle>
            <a:lvl1pPr>
              <a:defRPr>
                <a:solidFill>
                  <a:srgbClr val="003560"/>
                </a:solidFill>
                <a:latin typeface="Arial" panose="020B0604020202020204" pitchFamily="34" charset="0"/>
                <a:cs typeface="Arial" panose="020B0604020202020204" pitchFamily="34" charset="0"/>
              </a:defRPr>
            </a:lvl1pPr>
          </a:lstStyle>
          <a:p>
            <a:r>
              <a:rPr lang="en-GB"/>
              <a:t>Click icon to add picture</a:t>
            </a:r>
            <a:endParaRPr lang="en-US" dirty="0"/>
          </a:p>
        </p:txBody>
      </p:sp>
      <p:sp>
        <p:nvSpPr>
          <p:cNvPr id="12" name="Text Placeholder 6">
            <a:extLst>
              <a:ext uri="{FF2B5EF4-FFF2-40B4-BE49-F238E27FC236}">
                <a16:creationId xmlns:a16="http://schemas.microsoft.com/office/drawing/2014/main" id="{1DECEF87-946C-834D-8550-61FE3D91A5E9}"/>
              </a:ext>
            </a:extLst>
          </p:cNvPr>
          <p:cNvSpPr>
            <a:spLocks noGrp="1"/>
          </p:cNvSpPr>
          <p:nvPr>
            <p:ph type="body" sz="quarter" idx="14" hasCustomPrompt="1"/>
          </p:nvPr>
        </p:nvSpPr>
        <p:spPr>
          <a:xfrm>
            <a:off x="2549235" y="1705343"/>
            <a:ext cx="9210963" cy="4526124"/>
          </a:xfrm>
          <a:prstGeom prst="rect">
            <a:avLst/>
          </a:prstGeom>
        </p:spPr>
        <p:txBody>
          <a:bodyPr/>
          <a:lstStyle>
            <a:lvl1pPr>
              <a:defRPr sz="2400">
                <a:solidFill>
                  <a:srgbClr val="003560"/>
                </a:solidFill>
                <a:latin typeface="Arial" panose="020B0604020202020204" pitchFamily="34" charset="0"/>
                <a:cs typeface="Arial" panose="020B0604020202020204" pitchFamily="34" charset="0"/>
              </a:defRPr>
            </a:lvl1pPr>
            <a:lvl2pPr>
              <a:defRPr sz="2400">
                <a:solidFill>
                  <a:srgbClr val="003560"/>
                </a:solidFill>
                <a:latin typeface="Arial" panose="020B0604020202020204" pitchFamily="34" charset="0"/>
                <a:cs typeface="Arial" panose="020B0604020202020204" pitchFamily="34" charset="0"/>
              </a:defRPr>
            </a:lvl2pPr>
            <a:lvl3pPr>
              <a:defRPr sz="2400" b="0">
                <a:solidFill>
                  <a:srgbClr val="003560"/>
                </a:solidFill>
                <a:latin typeface="Arial" panose="020B0604020202020204" pitchFamily="34" charset="0"/>
                <a:cs typeface="Arial" panose="020B0604020202020204" pitchFamily="34" charset="0"/>
              </a:defRPr>
            </a:lvl3pPr>
            <a:lvl4pPr>
              <a:defRPr sz="2400">
                <a:solidFill>
                  <a:srgbClr val="003560"/>
                </a:solidFill>
                <a:latin typeface="Arial" panose="020B0604020202020204" pitchFamily="34" charset="0"/>
                <a:cs typeface="Arial" panose="020B0604020202020204" pitchFamily="34" charset="0"/>
              </a:defRPr>
            </a:lvl4pPr>
            <a:lvl5pPr>
              <a:defRPr sz="2400">
                <a:solidFill>
                  <a:srgbClr val="003560"/>
                </a:solidFill>
                <a:latin typeface="Arial" panose="020B0604020202020204" pitchFamily="34" charset="0"/>
                <a:cs typeface="Arial" panose="020B0604020202020204" pitchFamily="34" charset="0"/>
              </a:defRPr>
            </a:lvl5pPr>
          </a:lstStyle>
          <a:p>
            <a:pPr lvl="0"/>
            <a:r>
              <a:rPr lang="en-GB" dirty="0"/>
              <a:t>Body text Arial 24pt</a:t>
            </a:r>
            <a:endParaRPr lang="en-US" dirty="0"/>
          </a:p>
        </p:txBody>
      </p:sp>
    </p:spTree>
    <p:extLst>
      <p:ext uri="{BB962C8B-B14F-4D97-AF65-F5344CB8AC3E}">
        <p14:creationId xmlns:p14="http://schemas.microsoft.com/office/powerpoint/2010/main" val="2810816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3BB4406-02B4-284F-84C5-A21F22E6BA49}"/>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
        <p:nvSpPr>
          <p:cNvPr id="11" name="Content Placeholder 7">
            <a:extLst>
              <a:ext uri="{FF2B5EF4-FFF2-40B4-BE49-F238E27FC236}">
                <a16:creationId xmlns:a16="http://schemas.microsoft.com/office/drawing/2014/main" id="{5FEA054A-F191-E34B-8C26-BA11F3F0C090}"/>
              </a:ext>
            </a:extLst>
          </p:cNvPr>
          <p:cNvSpPr>
            <a:spLocks noGrp="1"/>
          </p:cNvSpPr>
          <p:nvPr>
            <p:ph sz="quarter" idx="13"/>
          </p:nvPr>
        </p:nvSpPr>
        <p:spPr>
          <a:xfrm>
            <a:off x="285750" y="1627188"/>
            <a:ext cx="11474450" cy="46069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689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ual content">
    <p:spTree>
      <p:nvGrpSpPr>
        <p:cNvPr id="1" name=""/>
        <p:cNvGrpSpPr/>
        <p:nvPr/>
      </p:nvGrpSpPr>
      <p:grpSpPr>
        <a:xfrm>
          <a:off x="0" y="0"/>
          <a:ext cx="0" cy="0"/>
          <a:chOff x="0" y="0"/>
          <a:chExt cx="0" cy="0"/>
        </a:xfrm>
      </p:grpSpPr>
      <p:sp>
        <p:nvSpPr>
          <p:cNvPr id="2" name="Title 1"/>
          <p:cNvSpPr>
            <a:spLocks noGrp="1"/>
          </p:cNvSpPr>
          <p:nvPr>
            <p:ph type="title"/>
          </p:nvPr>
        </p:nvSpPr>
        <p:spPr>
          <a:xfrm>
            <a:off x="2640170" y="365126"/>
            <a:ext cx="8713630" cy="1040342"/>
          </a:xfrm>
        </p:spPr>
        <p:txBody>
          <a:bodyPr/>
          <a:lstStyle>
            <a:lvl1pPr algn="l">
              <a:defRPr/>
            </a:lvl1pPr>
          </a:lstStyle>
          <a:p>
            <a:r>
              <a:rPr lang="en-GB"/>
              <a:t>Click to edit Master title style</a:t>
            </a:r>
            <a:endParaRPr lang="en-GB" dirty="0"/>
          </a:p>
        </p:txBody>
      </p:sp>
      <p:sp>
        <p:nvSpPr>
          <p:cNvPr id="3" name="Content Placeholder 2"/>
          <p:cNvSpPr>
            <a:spLocks noGrp="1"/>
          </p:cNvSpPr>
          <p:nvPr>
            <p:ph sz="half" idx="1"/>
          </p:nvPr>
        </p:nvSpPr>
        <p:spPr>
          <a:xfrm>
            <a:off x="838200" y="1608667"/>
            <a:ext cx="5181600" cy="45682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608667"/>
            <a:ext cx="5181600" cy="45682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1252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53048" y="365125"/>
            <a:ext cx="8702339" cy="1325563"/>
          </a:xfrm>
        </p:spPr>
        <p:txBody>
          <a:bodyPr/>
          <a:lstStyle>
            <a:lvl1pPr algn="l">
              <a:defRPr/>
            </a:lvl1p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49408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90418" y="1657926"/>
            <a:ext cx="6629400" cy="789709"/>
          </a:xfrm>
        </p:spPr>
        <p:txBody>
          <a:bodyPr anchor="t">
            <a:normAutofit/>
          </a:bodyPr>
          <a:lstStyle>
            <a:lvl1pPr algn="l">
              <a:defRPr sz="2800">
                <a:solidFill>
                  <a:schemeClr val="accent1">
                    <a:lumMod val="50000"/>
                  </a:schemeClr>
                </a:solidFill>
                <a:latin typeface="Arial" panose="020B0604020202020204" pitchFamily="34" charset="0"/>
                <a:cs typeface="Arial" panose="020B0604020202020204" pitchFamily="34" charset="0"/>
              </a:defRPr>
            </a:lvl1pPr>
          </a:lstStyle>
          <a:p>
            <a:r>
              <a:rPr lang="en-GB"/>
              <a:t>Click to edit Master title style</a:t>
            </a:r>
            <a:endParaRPr lang="en-GB" dirty="0"/>
          </a:p>
        </p:txBody>
      </p:sp>
      <p:sp>
        <p:nvSpPr>
          <p:cNvPr id="3" name="Subtitle 2"/>
          <p:cNvSpPr>
            <a:spLocks noGrp="1"/>
          </p:cNvSpPr>
          <p:nvPr>
            <p:ph type="subTitle" idx="1"/>
          </p:nvPr>
        </p:nvSpPr>
        <p:spPr>
          <a:xfrm>
            <a:off x="690418" y="3015529"/>
            <a:ext cx="5680364" cy="623598"/>
          </a:xfrm>
        </p:spPr>
        <p:txBody>
          <a:bodyPr>
            <a:normAutofit/>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1184273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7420DD-2415-454D-AA0F-DBDA719CBDF3}"/>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Tree>
    <p:extLst>
      <p:ext uri="{BB962C8B-B14F-4D97-AF65-F5344CB8AC3E}">
        <p14:creationId xmlns:p14="http://schemas.microsoft.com/office/powerpoint/2010/main" val="1101283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2B56C0B-E29B-4842-B417-82BD0105AAEE}"/>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
        <p:nvSpPr>
          <p:cNvPr id="9" name="Text Placeholder 6">
            <a:extLst>
              <a:ext uri="{FF2B5EF4-FFF2-40B4-BE49-F238E27FC236}">
                <a16:creationId xmlns:a16="http://schemas.microsoft.com/office/drawing/2014/main" id="{F41A95EC-0528-8A4C-BE96-445CDE1B347E}"/>
              </a:ext>
            </a:extLst>
          </p:cNvPr>
          <p:cNvSpPr>
            <a:spLocks noGrp="1"/>
          </p:cNvSpPr>
          <p:nvPr>
            <p:ph type="body" sz="quarter" idx="14" hasCustomPrompt="1"/>
          </p:nvPr>
        </p:nvSpPr>
        <p:spPr>
          <a:xfrm>
            <a:off x="273133" y="1705342"/>
            <a:ext cx="11487066" cy="4932963"/>
          </a:xfrm>
          <a:prstGeom prst="rect">
            <a:avLst/>
          </a:prstGeom>
        </p:spPr>
        <p:txBody>
          <a:bodyPr/>
          <a:lstStyle>
            <a:lvl1pPr>
              <a:defRPr sz="2400">
                <a:solidFill>
                  <a:srgbClr val="003560"/>
                </a:solidFill>
                <a:latin typeface="Arial" panose="020B0604020202020204" pitchFamily="34" charset="0"/>
                <a:cs typeface="Arial" panose="020B0604020202020204" pitchFamily="34" charset="0"/>
              </a:defRPr>
            </a:lvl1pPr>
            <a:lvl2pPr>
              <a:defRPr sz="2400">
                <a:solidFill>
                  <a:srgbClr val="003560"/>
                </a:solidFill>
                <a:latin typeface="Arial" panose="020B0604020202020204" pitchFamily="34" charset="0"/>
                <a:cs typeface="Arial" panose="020B0604020202020204" pitchFamily="34" charset="0"/>
              </a:defRPr>
            </a:lvl2pPr>
            <a:lvl3pPr>
              <a:defRPr sz="2400" b="0">
                <a:solidFill>
                  <a:srgbClr val="003560"/>
                </a:solidFill>
                <a:latin typeface="Arial" panose="020B0604020202020204" pitchFamily="34" charset="0"/>
                <a:cs typeface="Arial" panose="020B0604020202020204" pitchFamily="34" charset="0"/>
              </a:defRPr>
            </a:lvl3pPr>
            <a:lvl4pPr>
              <a:defRPr sz="2400">
                <a:solidFill>
                  <a:srgbClr val="003560"/>
                </a:solidFill>
                <a:latin typeface="Arial" panose="020B0604020202020204" pitchFamily="34" charset="0"/>
                <a:cs typeface="Arial" panose="020B0604020202020204" pitchFamily="34" charset="0"/>
              </a:defRPr>
            </a:lvl4pPr>
            <a:lvl5pPr>
              <a:defRPr sz="2400">
                <a:solidFill>
                  <a:srgbClr val="003560"/>
                </a:solidFill>
                <a:latin typeface="Arial" panose="020B0604020202020204" pitchFamily="34" charset="0"/>
                <a:cs typeface="Arial" panose="020B0604020202020204" pitchFamily="34" charset="0"/>
              </a:defRPr>
            </a:lvl5pPr>
          </a:lstStyle>
          <a:p>
            <a:pPr lvl="0"/>
            <a:r>
              <a:rPr lang="en-GB" dirty="0"/>
              <a:t>Body text Arial 24pt</a:t>
            </a:r>
            <a:endParaRPr lang="en-US" dirty="0"/>
          </a:p>
        </p:txBody>
      </p:sp>
    </p:spTree>
    <p:extLst>
      <p:ext uri="{BB962C8B-B14F-4D97-AF65-F5344CB8AC3E}">
        <p14:creationId xmlns:p14="http://schemas.microsoft.com/office/powerpoint/2010/main" val="428151569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1680" y="2123676"/>
            <a:ext cx="4027169" cy="1600200"/>
          </a:xfrm>
        </p:spPr>
        <p:txBody>
          <a:bodyPr anchor="t">
            <a:normAutofit/>
          </a:bodyPr>
          <a:lstStyle>
            <a:lvl1pPr algn="l">
              <a:defRPr sz="2800"/>
            </a:lvl1pPr>
          </a:lstStyle>
          <a:p>
            <a:r>
              <a:rPr lang="en-GB" dirty="0"/>
              <a:t>Click to edit Master title style</a:t>
            </a:r>
          </a:p>
        </p:txBody>
      </p:sp>
      <p:sp>
        <p:nvSpPr>
          <p:cNvPr id="4" name="Text Placeholder 3"/>
          <p:cNvSpPr>
            <a:spLocks noGrp="1"/>
          </p:cNvSpPr>
          <p:nvPr>
            <p:ph type="body" sz="half" idx="2"/>
          </p:nvPr>
        </p:nvSpPr>
        <p:spPr>
          <a:xfrm>
            <a:off x="741680" y="3934224"/>
            <a:ext cx="4030345" cy="1934763"/>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32803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A65B24-645B-1746-9651-55C209C5E25D}"/>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3810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11800" y="681037"/>
            <a:ext cx="5842000" cy="1009651"/>
          </a:xfrm>
          <a:prstGeom prst="rect">
            <a:avLst/>
          </a:prstGeom>
        </p:spPr>
        <p:txBody>
          <a:bodyPr vert="horz" lIns="91440" tIns="45720" rIns="91440" bIns="45720" rtlCol="0" anchor="t">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24FB1-CB24-4B4C-BFD4-AD276D9A4059}" type="datetimeFigureOut">
              <a:rPr lang="en-GB" smtClean="0"/>
              <a:t>12/11/2021</a:t>
            </a:fld>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9F3F6-C255-4AC5-91C2-3F61B6509B36}" type="slidenum">
              <a:rPr lang="en-GB" smtClean="0"/>
              <a:t>‹#›</a:t>
            </a:fld>
            <a:endParaRPr lang="en-GB"/>
          </a:p>
        </p:txBody>
      </p:sp>
      <p:pic>
        <p:nvPicPr>
          <p:cNvPr id="9" name="Picture 8">
            <a:extLst>
              <a:ext uri="{FF2B5EF4-FFF2-40B4-BE49-F238E27FC236}">
                <a16:creationId xmlns:a16="http://schemas.microsoft.com/office/drawing/2014/main" id="{46262A0F-9E49-6B4D-94F3-647B33A25AE7}"/>
              </a:ext>
              <a:ext uri="{C183D7F6-B498-43B3-948B-1728B52AA6E4}">
                <adec:decorative xmlns:adec="http://schemas.microsoft.com/office/drawing/2017/decorative" val="1"/>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35699181"/>
      </p:ext>
    </p:extLst>
  </p:cSld>
  <p:clrMap bg1="lt1" tx1="dk1" bg2="lt2" tx2="dk2" accent1="accent1" accent2="accent2" accent3="accent3" accent4="accent4" accent5="accent5" accent6="accent6" hlink="hlink" folHlink="folHlink"/>
  <p:sldLayoutIdLst>
    <p:sldLayoutId id="2147483688" r:id="rId1"/>
    <p:sldLayoutId id="2147483683" r:id="rId2"/>
    <p:sldLayoutId id="2147483689" r:id="rId3"/>
    <p:sldLayoutId id="2147483653" r:id="rId4"/>
    <p:sldLayoutId id="2147483649" r:id="rId5"/>
    <p:sldLayoutId id="2147483654" r:id="rId6"/>
    <p:sldLayoutId id="2147483687" r:id="rId7"/>
    <p:sldLayoutId id="2147483656" r:id="rId8"/>
    <p:sldLayoutId id="2147483684" r:id="rId9"/>
  </p:sldLayoutIdLst>
  <p:txStyles>
    <p:titleStyle>
      <a:lvl1pPr algn="r" defTabSz="914400" rtl="0" eaLnBrk="1" latinLnBrk="0" hangingPunct="1">
        <a:lnSpc>
          <a:spcPct val="90000"/>
        </a:lnSpc>
        <a:spcBef>
          <a:spcPct val="0"/>
        </a:spcBef>
        <a:buNone/>
        <a:defRPr sz="28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ezproxy.lib.gla.ac.uk/login?url=http://search.ebscohost.com/login.aspx?authtype=ip,shib&amp;profile=ehost"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ezproxy.lib.gla.ac.uk/login?url=http://webofknowledge.com/WOS" TargetMode="External"/><Relationship Id="rId5" Type="http://schemas.openxmlformats.org/officeDocument/2006/relationships/hyperlink" Target="http://ezproxy.lib.gla.ac.uk/login?url=https://www.scopus.com" TargetMode="External"/><Relationship Id="rId4" Type="http://schemas.openxmlformats.org/officeDocument/2006/relationships/hyperlink" Target="http://ezproxy.lib.gla.ac.uk/login?url=https://search.proquest.com?accountid=1454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hyperlink" Target="http://ezproxy.lib.gla.ac.uk/login?url=http://search.ebscohost.com/login.aspx?authtype=ip,shib&amp;profile=ehost&amp;defaultdb=sih" TargetMode="External"/><Relationship Id="rId3" Type="http://schemas.openxmlformats.org/officeDocument/2006/relationships/hyperlink" Target="http://ezproxy.lib.gla.ac.uk/login?url=http://search.ebscohost.com/login.aspx?authtype=ip,shib&amp;profile=ehost&amp;defaultdb=eric" TargetMode="External"/><Relationship Id="rId7" Type="http://schemas.openxmlformats.org/officeDocument/2006/relationships/hyperlink" Target="http://ezproxy.lib.gla.ac.uk/login?url=http://search.ebscohost.com/login.aspx?authtype=ip,shib&amp;profile=ehost&amp;defaultdb=bri"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ezproxy.lib.gla.ac.uk/login?url=https://search.proquest.com/australianeducationindex?accountid=14540" TargetMode="External"/><Relationship Id="rId5" Type="http://schemas.openxmlformats.org/officeDocument/2006/relationships/hyperlink" Target="http://ezproxy.lib.gla.ac.uk/login?url=http://search.ebscohost.com/login.aspx?authtype=ip,shib&amp;profile=ehost&amp;defaultdb=eax" TargetMode="External"/><Relationship Id="rId4" Type="http://schemas.openxmlformats.org/officeDocument/2006/relationships/hyperlink" Target="http://ezproxy.lib.gla.ac.uk/login?url=http://search.ebscohost.com/login.aspx?authtype=ip,shib&amp;profile=ehost&amp;defaultdb=tfh" TargetMode="External"/><Relationship Id="rId9" Type="http://schemas.openxmlformats.org/officeDocument/2006/relationships/hyperlink" Target="http://ezproxy.lib.gla.ac.uk/login?url=http://search.ebscohost.com/login.aspx?authtype=ip,shib&amp;profile=ehost&amp;defaultdb=psyh"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unsplash.com/@beatriz_perez?utm_source=unsplash&amp;utm_medium=referral&amp;utm_content=creditCopyText" TargetMode="External"/><Relationship Id="rId2" Type="http://schemas.openxmlformats.org/officeDocument/2006/relationships/image" Target="../media/image16.jpg"/><Relationship Id="rId1" Type="http://schemas.openxmlformats.org/officeDocument/2006/relationships/slideLayout" Target="../slideLayouts/slideLayout1.xml"/><Relationship Id="rId4" Type="http://schemas.openxmlformats.org/officeDocument/2006/relationships/hyperlink" Target="https://unsplash.com/s/photos/papers?utm_source=unsplash&amp;utm_medium=referral&amp;utm_content=creditCopyText"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advance.lexis.com/?federationidp=8K7S4M60073" TargetMode="External"/><Relationship Id="rId7" Type="http://schemas.openxmlformats.org/officeDocument/2006/relationships/hyperlink" Target="https://unsplash.com/s/photos/newspapers?utm_source=unsplash&amp;utm_medium=referral&amp;utm_content=creditCopyText" TargetMode="External"/><Relationship Id="rId2" Type="http://schemas.openxmlformats.org/officeDocument/2006/relationships/image" Target="../media/image23.jpg"/><Relationship Id="rId1" Type="http://schemas.openxmlformats.org/officeDocument/2006/relationships/slideLayout" Target="../slideLayouts/slideLayout3.xml"/><Relationship Id="rId6" Type="http://schemas.openxmlformats.org/officeDocument/2006/relationships/hyperlink" Target="https://unsplash.com/@iammrcup?utm_source=unsplash&amp;utm_medium=referral&amp;utm_content=creditCopyText" TargetMode="External"/><Relationship Id="rId5" Type="http://schemas.openxmlformats.org/officeDocument/2006/relationships/hyperlink" Target="https://www.gla.ac.uk/myglasgow/library/specificsearch/newspapers/" TargetMode="External"/><Relationship Id="rId4" Type="http://schemas.openxmlformats.org/officeDocument/2006/relationships/hyperlink" Target="https://www.galepages.com/glasuni"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ethos.bl.uk/"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www.gov.uk/search/policy-papers-and-consultation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scholar.google.com/" TargetMode="External"/><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gla.ac.uk/myglasgow/library/help/icantfindwhatimlookingfor/needsomethingthatwedonthav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gla.ac.uk/myglasgow/library/contact/forms/booksuggestionform/"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unsplash.com/s/photos/academic?utm_source=unsplash&amp;utm_medium=referral&amp;utm_content=creditCopyText" TargetMode="External"/><Relationship Id="rId3" Type="http://schemas.openxmlformats.org/officeDocument/2006/relationships/hyperlink" Target="https://www.gla.ac.uk/myglasgow/it/software/bibliographic/" TargetMode="External"/><Relationship Id="rId7" Type="http://schemas.openxmlformats.org/officeDocument/2006/relationships/hyperlink" Target="https://unsplash.com/@tjerwin?utm_source=unsplash&amp;utm_medium=referral&amp;utm_content=creditCopyText" TargetMode="External"/><Relationship Id="rId2" Type="http://schemas.openxmlformats.org/officeDocument/2006/relationships/image" Target="../media/image29.jpeg"/><Relationship Id="rId1" Type="http://schemas.openxmlformats.org/officeDocument/2006/relationships/slideLayout" Target="../slideLayouts/slideLayout3.xml"/><Relationship Id="rId6" Type="http://schemas.openxmlformats.org/officeDocument/2006/relationships/hyperlink" Target="https://clarivate.libguides.com/endnote_training/home" TargetMode="External"/><Relationship Id="rId5" Type="http://schemas.openxmlformats.org/officeDocument/2006/relationships/hyperlink" Target="https://www.youtube.com/channel/UCdTDZ4RUT9Jl81oRhpEIIxA" TargetMode="External"/><Relationship Id="rId4" Type="http://schemas.openxmlformats.org/officeDocument/2006/relationships/hyperlink" Target="https://www.gla.ac.uk/myglasgow/library/help/endnote/"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1.png"/><Relationship Id="rId7" Type="http://schemas.openxmlformats.org/officeDocument/2006/relationships/diagramColors" Target="../diagrams/colors1.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QuickStyle" Target="../diagrams/quickStyle1.xml"/><Relationship Id="rId11" Type="http://schemas.openxmlformats.org/officeDocument/2006/relationships/image" Target="../media/image32.png"/><Relationship Id="rId5" Type="http://schemas.openxmlformats.org/officeDocument/2006/relationships/diagramLayout" Target="../diagrams/layout1.xml"/><Relationship Id="rId10" Type="http://schemas.openxmlformats.org/officeDocument/2006/relationships/hyperlink" Target="mailto:library@glasgow.ac.uk" TargetMode="External"/><Relationship Id="rId4" Type="http://schemas.openxmlformats.org/officeDocument/2006/relationships/diagramData" Target="../diagrams/data1.xml"/><Relationship Id="rId9" Type="http://schemas.openxmlformats.org/officeDocument/2006/relationships/hyperlink" Target="https://www.gla.ac.uk/myglasgow/library/help/collegesupport/"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s://www.gla.ac.uk/myglasgow/library/specificsearch/databasesbysubject/" TargetMode="External"/><Relationship Id="rId3" Type="http://schemas.openxmlformats.org/officeDocument/2006/relationships/hyperlink" Target="https://scholar.google.com/" TargetMode="External"/><Relationship Id="rId7" Type="http://schemas.openxmlformats.org/officeDocument/2006/relationships/hyperlink" Target="http://ezproxy.lib.gla.ac.uk/login?url=https://search.proquest.com?accountid=14540" TargetMode="External"/><Relationship Id="rId2" Type="http://schemas.openxmlformats.org/officeDocument/2006/relationships/hyperlink" Target="https://www.gla.ac.uk/myglasgow/library/" TargetMode="External"/><Relationship Id="rId1" Type="http://schemas.openxmlformats.org/officeDocument/2006/relationships/slideLayout" Target="../slideLayouts/slideLayout2.xml"/><Relationship Id="rId6" Type="http://schemas.openxmlformats.org/officeDocument/2006/relationships/hyperlink" Target="http://ezproxy.lib.gla.ac.uk/login?url=http://search.ebscohost.com/login.aspx?authtype=ip,shib&amp;profile=ehost" TargetMode="External"/><Relationship Id="rId5" Type="http://schemas.openxmlformats.org/officeDocument/2006/relationships/hyperlink" Target="http://ezproxy.lib.gla.ac.uk/login?url=http://webofknowledge.com/WOS" TargetMode="External"/><Relationship Id="rId4" Type="http://schemas.openxmlformats.org/officeDocument/2006/relationships/hyperlink" Target="http://ezproxy.lib.gla.ac.uk/login?url=https://www.scopus.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Gilbert Scott Building">
            <a:extLst>
              <a:ext uri="{FF2B5EF4-FFF2-40B4-BE49-F238E27FC236}">
                <a16:creationId xmlns:a16="http://schemas.microsoft.com/office/drawing/2014/main" id="{03837FC1-9196-484B-A6BC-287C15BF0D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p:txBody>
          <a:bodyPr>
            <a:normAutofit fontScale="90000"/>
          </a:bodyPr>
          <a:lstStyle/>
          <a:p>
            <a:r>
              <a:rPr lang="en-GB" dirty="0">
                <a:solidFill>
                  <a:schemeClr val="tx1"/>
                </a:solidFill>
                <a:latin typeface="Arial"/>
                <a:cs typeface="Arial"/>
              </a:rPr>
              <a:t>Selecting key discovery tools for research in education</a:t>
            </a:r>
          </a:p>
        </p:txBody>
      </p:sp>
      <p:sp>
        <p:nvSpPr>
          <p:cNvPr id="3" name="Subtitle 2"/>
          <p:cNvSpPr>
            <a:spLocks noGrp="1"/>
          </p:cNvSpPr>
          <p:nvPr>
            <p:ph type="subTitle" idx="1"/>
          </p:nvPr>
        </p:nvSpPr>
        <p:spPr/>
        <p:txBody>
          <a:bodyPr/>
          <a:lstStyle/>
          <a:p>
            <a:r>
              <a:rPr lang="en-GB" dirty="0">
                <a:solidFill>
                  <a:schemeClr val="tx1"/>
                </a:solidFill>
              </a:rPr>
              <a:t>Lynn Irvine, College Librarian</a:t>
            </a:r>
          </a:p>
        </p:txBody>
      </p:sp>
    </p:spTree>
    <p:extLst>
      <p:ext uri="{BB962C8B-B14F-4D97-AF65-F5344CB8AC3E}">
        <p14:creationId xmlns:p14="http://schemas.microsoft.com/office/powerpoint/2010/main" val="4244171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E36BA-06C2-2545-A484-92D8088B02BA}"/>
              </a:ext>
            </a:extLst>
          </p:cNvPr>
          <p:cNvSpPr>
            <a:spLocks noGrp="1"/>
          </p:cNvSpPr>
          <p:nvPr>
            <p:ph type="title"/>
          </p:nvPr>
        </p:nvSpPr>
        <p:spPr/>
        <p:txBody>
          <a:bodyPr>
            <a:noAutofit/>
          </a:bodyPr>
          <a:lstStyle/>
          <a:p>
            <a:pPr marL="0" indent="0"/>
            <a:br>
              <a:rPr lang="en-GB" sz="1400" b="0" dirty="0">
                <a:cs typeface="Calibri"/>
              </a:rPr>
            </a:br>
            <a:r>
              <a:rPr lang="en-GB" dirty="0">
                <a:cs typeface="Calibri"/>
              </a:rPr>
              <a:t>Saved searches and search results icons</a:t>
            </a:r>
            <a:endParaRPr lang="en-US" dirty="0">
              <a:solidFill>
                <a:schemeClr val="tx1"/>
              </a:solidFill>
            </a:endParaRPr>
          </a:p>
        </p:txBody>
      </p:sp>
      <p:pic>
        <p:nvPicPr>
          <p:cNvPr id="7" name="Content Placeholder 6" descr="A screenshot of the search result icons on Library Search">
            <a:extLst>
              <a:ext uri="{FF2B5EF4-FFF2-40B4-BE49-F238E27FC236}">
                <a16:creationId xmlns:a16="http://schemas.microsoft.com/office/drawing/2014/main" id="{37B8D44A-A61D-478A-B310-C2617E1871BB}"/>
              </a:ext>
            </a:extLst>
          </p:cNvPr>
          <p:cNvPicPr>
            <a:picLocks noGrp="1" noChangeAspect="1"/>
          </p:cNvPicPr>
          <p:nvPr>
            <p:ph sz="half" idx="1"/>
          </p:nvPr>
        </p:nvPicPr>
        <p:blipFill>
          <a:blip r:embed="rId3"/>
          <a:stretch>
            <a:fillRect/>
          </a:stretch>
        </p:blipFill>
        <p:spPr>
          <a:xfrm>
            <a:off x="28444" y="3108960"/>
            <a:ext cx="5991356" cy="1380588"/>
          </a:xfrm>
        </p:spPr>
      </p:pic>
      <p:sp>
        <p:nvSpPr>
          <p:cNvPr id="12" name="Content Placeholder 11">
            <a:extLst>
              <a:ext uri="{FF2B5EF4-FFF2-40B4-BE49-F238E27FC236}">
                <a16:creationId xmlns:a16="http://schemas.microsoft.com/office/drawing/2014/main" id="{99598780-8004-471E-B734-74DB99C0860B}"/>
              </a:ext>
            </a:extLst>
          </p:cNvPr>
          <p:cNvSpPr>
            <a:spLocks noGrp="1"/>
          </p:cNvSpPr>
          <p:nvPr>
            <p:ph sz="half" idx="2"/>
          </p:nvPr>
        </p:nvSpPr>
        <p:spPr/>
        <p:txBody>
          <a:bodyPr>
            <a:normAutofit/>
          </a:bodyPr>
          <a:lstStyle/>
          <a:p>
            <a:pPr marL="0" indent="0">
              <a:buNone/>
            </a:pPr>
            <a:r>
              <a:rPr lang="en-GB" sz="1800" dirty="0"/>
              <a:t>There are 4 icons to the right of each search result:</a:t>
            </a:r>
          </a:p>
          <a:p>
            <a:r>
              <a:rPr lang="en-GB" sz="1800" dirty="0"/>
              <a:t>Chain link which creates a stable URL to the search result</a:t>
            </a:r>
          </a:p>
          <a:p>
            <a:r>
              <a:rPr lang="en-GB" sz="1800" dirty="0"/>
              <a:t>Quotation mark which creates a reference of the search result in a style of your choice e.g. Harvard</a:t>
            </a:r>
          </a:p>
          <a:p>
            <a:r>
              <a:rPr lang="en-GB" sz="1800" dirty="0"/>
              <a:t>Envelope which allows you to send the article reference to someone by email</a:t>
            </a:r>
          </a:p>
          <a:p>
            <a:r>
              <a:rPr lang="en-GB" sz="1800" dirty="0"/>
              <a:t>Folder which lets you save the search result to a temporary folder.  Saved item folders are red.  (Saved items are shown in the folder icon at the top right of the screen.)</a:t>
            </a:r>
          </a:p>
        </p:txBody>
      </p:sp>
    </p:spTree>
    <p:extLst>
      <p:ext uri="{BB962C8B-B14F-4D97-AF65-F5344CB8AC3E}">
        <p14:creationId xmlns:p14="http://schemas.microsoft.com/office/powerpoint/2010/main" val="1250622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E36BA-06C2-2545-A484-92D8088B02BA}"/>
              </a:ext>
            </a:extLst>
          </p:cNvPr>
          <p:cNvSpPr>
            <a:spLocks noGrp="1"/>
          </p:cNvSpPr>
          <p:nvPr>
            <p:ph type="title"/>
          </p:nvPr>
        </p:nvSpPr>
        <p:spPr/>
        <p:txBody>
          <a:bodyPr>
            <a:noAutofit/>
          </a:bodyPr>
          <a:lstStyle/>
          <a:p>
            <a:pPr marL="0" indent="0"/>
            <a:br>
              <a:rPr lang="en-GB" dirty="0">
                <a:cs typeface="Calibri"/>
              </a:rPr>
            </a:br>
            <a:r>
              <a:rPr lang="en-GB" dirty="0">
                <a:cs typeface="Calibri"/>
              </a:rPr>
              <a:t>Library Search - saved results page</a:t>
            </a:r>
            <a:endParaRPr lang="en-US" dirty="0">
              <a:solidFill>
                <a:schemeClr val="tx1"/>
              </a:solidFill>
            </a:endParaRPr>
          </a:p>
        </p:txBody>
      </p:sp>
      <p:pic>
        <p:nvPicPr>
          <p:cNvPr id="8" name="Content Placeholder 7" descr="A screenshot of the saved searches screen on Library Search">
            <a:extLst>
              <a:ext uri="{FF2B5EF4-FFF2-40B4-BE49-F238E27FC236}">
                <a16:creationId xmlns:a16="http://schemas.microsoft.com/office/drawing/2014/main" id="{0963B73A-9909-40DD-80F9-6E47698C58C4}"/>
              </a:ext>
            </a:extLst>
          </p:cNvPr>
          <p:cNvPicPr>
            <a:picLocks noGrp="1" noChangeAspect="1"/>
          </p:cNvPicPr>
          <p:nvPr>
            <p:ph sz="half" idx="1"/>
          </p:nvPr>
        </p:nvPicPr>
        <p:blipFill>
          <a:blip r:embed="rId3"/>
          <a:stretch>
            <a:fillRect/>
          </a:stretch>
        </p:blipFill>
        <p:spPr>
          <a:xfrm>
            <a:off x="178516" y="1954531"/>
            <a:ext cx="5955584" cy="3430248"/>
          </a:xfrm>
        </p:spPr>
      </p:pic>
      <p:sp>
        <p:nvSpPr>
          <p:cNvPr id="7" name="Content Placeholder 6">
            <a:extLst>
              <a:ext uri="{FF2B5EF4-FFF2-40B4-BE49-F238E27FC236}">
                <a16:creationId xmlns:a16="http://schemas.microsoft.com/office/drawing/2014/main" id="{95723747-D477-47E8-8065-2CF6B2E71A80}"/>
              </a:ext>
            </a:extLst>
          </p:cNvPr>
          <p:cNvSpPr>
            <a:spLocks noGrp="1"/>
          </p:cNvSpPr>
          <p:nvPr>
            <p:ph sz="half" idx="2"/>
          </p:nvPr>
        </p:nvSpPr>
        <p:spPr/>
        <p:txBody>
          <a:bodyPr>
            <a:normAutofit/>
          </a:bodyPr>
          <a:lstStyle/>
          <a:p>
            <a:r>
              <a:rPr lang="en-GB" sz="1800" dirty="0"/>
              <a:t>When you click on the temporary folder, you will see your saved results.</a:t>
            </a:r>
          </a:p>
          <a:p>
            <a:r>
              <a:rPr lang="en-GB" sz="1800" dirty="0"/>
              <a:t>You can email them to yourself (or someone else), export them to reference software (like Endnote), link to the full text or create a quick reference list.</a:t>
            </a:r>
          </a:p>
          <a:p>
            <a:r>
              <a:rPr lang="en-GB" sz="1800" dirty="0"/>
              <a:t>To create a quick reference list, choose the drop down option in the box ‘As shown on search results’. Choose a citation style from the list and your search results will be converted into a short reference list.</a:t>
            </a:r>
          </a:p>
          <a:p>
            <a:endParaRPr lang="en-GB" sz="1800" dirty="0"/>
          </a:p>
          <a:p>
            <a:pPr marL="0" indent="0">
              <a:buNone/>
            </a:pPr>
            <a:r>
              <a:rPr lang="en-GB" sz="1800" dirty="0"/>
              <a:t>N.B. the list will be in the order you added the items to the folder.  It is not a fully formatted reference list.</a:t>
            </a:r>
          </a:p>
        </p:txBody>
      </p:sp>
    </p:spTree>
    <p:extLst>
      <p:ext uri="{BB962C8B-B14F-4D97-AF65-F5344CB8AC3E}">
        <p14:creationId xmlns:p14="http://schemas.microsoft.com/office/powerpoint/2010/main" val="2820020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lstStyle/>
          <a:p>
            <a:r>
              <a:rPr lang="en-US" dirty="0">
                <a:solidFill>
                  <a:schemeClr val="tx1"/>
                </a:solidFill>
              </a:rPr>
              <a:t>Multidisciplinary databases and platforms for cross-searching</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a:xfrm>
            <a:off x="135924" y="1606488"/>
            <a:ext cx="11624275" cy="5127944"/>
          </a:xfrm>
        </p:spPr>
        <p:txBody>
          <a:bodyPr>
            <a:noAutofit/>
          </a:bodyPr>
          <a:lstStyle/>
          <a:p>
            <a:pPr marL="0" indent="0">
              <a:buNone/>
            </a:pPr>
            <a:r>
              <a:rPr lang="en-US" sz="1600" dirty="0">
                <a:cs typeface="Calibri"/>
              </a:rPr>
              <a:t>You may need to use a database outside of your main subject area so you may have to look at multiple listings to identify key databases.  However, there are multidisciplinary databases which allow you to search multiple subjects , and platforms which allow you to cross-search multiple databases.  </a:t>
            </a:r>
          </a:p>
          <a:p>
            <a:pPr marL="0" indent="0">
              <a:buNone/>
            </a:pPr>
            <a:r>
              <a:rPr lang="en-US" sz="1600" dirty="0">
                <a:cs typeface="Calibri"/>
              </a:rPr>
              <a:t>The two biggest research platforms are:</a:t>
            </a:r>
          </a:p>
          <a:p>
            <a:r>
              <a:rPr lang="en-US" sz="1600" dirty="0">
                <a:cs typeface="Calibri"/>
                <a:hlinkClick r:id="rId3"/>
              </a:rPr>
              <a:t>EBSCO</a:t>
            </a:r>
            <a:r>
              <a:rPr lang="en-US" sz="1600" i="1" dirty="0">
                <a:cs typeface="Calibri"/>
                <a:hlinkClick r:id="rId3"/>
              </a:rPr>
              <a:t>host</a:t>
            </a:r>
            <a:endParaRPr lang="en-US" sz="1600" i="1" dirty="0">
              <a:cs typeface="Calibri"/>
            </a:endParaRPr>
          </a:p>
          <a:p>
            <a:r>
              <a:rPr lang="en-US" sz="1600" dirty="0">
                <a:cs typeface="Calibri"/>
                <a:hlinkClick r:id="rId4"/>
              </a:rPr>
              <a:t>Proquest Academic</a:t>
            </a:r>
            <a:endParaRPr lang="en-US" sz="1600" dirty="0">
              <a:cs typeface="Calibri"/>
            </a:endParaRPr>
          </a:p>
          <a:p>
            <a:pPr marL="0" indent="0">
              <a:buNone/>
            </a:pPr>
            <a:endParaRPr lang="en-US" sz="1600" i="1" dirty="0">
              <a:cs typeface="Calibri"/>
            </a:endParaRPr>
          </a:p>
          <a:p>
            <a:pPr marL="0" indent="0">
              <a:buNone/>
            </a:pPr>
            <a:r>
              <a:rPr lang="en-US" sz="1600" dirty="0">
                <a:cs typeface="Calibri"/>
              </a:rPr>
              <a:t>They host many databases across a range of subjects.  You can search single databases, selected databases, pre-defined collections, or search all at once.  Education databases are available on both platforms.</a:t>
            </a:r>
          </a:p>
          <a:p>
            <a:pPr marL="0" indent="0">
              <a:buNone/>
            </a:pPr>
            <a:r>
              <a:rPr lang="en-US" sz="1600" dirty="0">
                <a:cs typeface="Calibri"/>
              </a:rPr>
              <a:t>The two largest multidisciplinary databases are:</a:t>
            </a:r>
          </a:p>
          <a:p>
            <a:r>
              <a:rPr lang="en-US" sz="1600" dirty="0">
                <a:cs typeface="Calibri"/>
                <a:hlinkClick r:id="rId5"/>
              </a:rPr>
              <a:t>SCOPUS</a:t>
            </a:r>
            <a:endParaRPr lang="en-US" sz="1600" dirty="0">
              <a:cs typeface="Calibri"/>
            </a:endParaRPr>
          </a:p>
          <a:p>
            <a:r>
              <a:rPr lang="en-US" sz="1600" dirty="0">
                <a:cs typeface="Calibri"/>
                <a:hlinkClick r:id="rId6"/>
              </a:rPr>
              <a:t>Web of Science (core collection)</a:t>
            </a:r>
            <a:r>
              <a:rPr lang="en-US" sz="1600" dirty="0">
                <a:cs typeface="Calibri"/>
              </a:rPr>
              <a:t> </a:t>
            </a:r>
          </a:p>
          <a:p>
            <a:pPr marL="0" indent="0">
              <a:buNone/>
            </a:pPr>
            <a:endParaRPr lang="en-US" sz="1600" dirty="0">
              <a:cs typeface="Calibri"/>
            </a:endParaRPr>
          </a:p>
          <a:p>
            <a:pPr marL="0" indent="0">
              <a:buNone/>
            </a:pPr>
            <a:r>
              <a:rPr lang="en-US" sz="1600" dirty="0">
                <a:cs typeface="Calibri"/>
              </a:rPr>
              <a:t>Use them for searching, or if you want to find citing literature (i.e. the journals that cite a key paper you have found).  These two databases have excellent features to help you connect related articles.</a:t>
            </a:r>
          </a:p>
        </p:txBody>
      </p:sp>
    </p:spTree>
    <p:extLst>
      <p:ext uri="{BB962C8B-B14F-4D97-AF65-F5344CB8AC3E}">
        <p14:creationId xmlns:p14="http://schemas.microsoft.com/office/powerpoint/2010/main" val="207084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2024C-F7CE-4BD0-BFCF-E4C3EB1C3E82}"/>
              </a:ext>
            </a:extLst>
          </p:cNvPr>
          <p:cNvSpPr>
            <a:spLocks noGrp="1"/>
          </p:cNvSpPr>
          <p:nvPr>
            <p:ph type="title"/>
          </p:nvPr>
        </p:nvSpPr>
        <p:spPr/>
        <p:txBody>
          <a:bodyPr/>
          <a:lstStyle/>
          <a:p>
            <a:r>
              <a:rPr lang="en-GB" dirty="0"/>
              <a:t>Databases on the Proquest platform</a:t>
            </a:r>
          </a:p>
        </p:txBody>
      </p:sp>
      <p:sp>
        <p:nvSpPr>
          <p:cNvPr id="3" name="Text Placeholder 2">
            <a:extLst>
              <a:ext uri="{FF2B5EF4-FFF2-40B4-BE49-F238E27FC236}">
                <a16:creationId xmlns:a16="http://schemas.microsoft.com/office/drawing/2014/main" id="{4A7912C3-1504-4E7A-A00D-E709502B34EF}"/>
              </a:ext>
            </a:extLst>
          </p:cNvPr>
          <p:cNvSpPr>
            <a:spLocks noGrp="1"/>
          </p:cNvSpPr>
          <p:nvPr>
            <p:ph type="body" sz="half" idx="2"/>
          </p:nvPr>
        </p:nvSpPr>
        <p:spPr>
          <a:xfrm>
            <a:off x="738504" y="3428999"/>
            <a:ext cx="4030345" cy="1934763"/>
          </a:xfrm>
        </p:spPr>
        <p:txBody>
          <a:bodyPr>
            <a:noAutofit/>
          </a:bodyPr>
          <a:lstStyle/>
          <a:p>
            <a:r>
              <a:rPr lang="en-GB" sz="1400" dirty="0"/>
              <a:t>There are multiple databases on the platform.  You can select those you want, search across all or do more focussed searching in individual databases.  </a:t>
            </a:r>
          </a:p>
          <a:p>
            <a:r>
              <a:rPr lang="en-GB" sz="1400" dirty="0"/>
              <a:t>To see the list of databases, from within any database choose the ‘Change databases’ link or click on the Proquest logo to return to the home page, and choose the Databases link on the toolbar. </a:t>
            </a:r>
          </a:p>
          <a:p>
            <a:r>
              <a:rPr lang="en-GB" sz="1400" dirty="0"/>
              <a:t>You may want to try using the </a:t>
            </a:r>
            <a:r>
              <a:rPr lang="en-GB" sz="1400" b="1" dirty="0"/>
              <a:t>Social Science Premium Collection </a:t>
            </a:r>
            <a:r>
              <a:rPr lang="en-GB" sz="1400" dirty="0"/>
              <a:t>which has 17 databases you can cross-search</a:t>
            </a:r>
          </a:p>
          <a:p>
            <a:r>
              <a:rPr lang="en-GB" sz="1400" dirty="0"/>
              <a:t>Proquest also hosts several archival newspapers.</a:t>
            </a:r>
          </a:p>
        </p:txBody>
      </p:sp>
      <p:pic>
        <p:nvPicPr>
          <p:cNvPr id="8" name="Content Placeholder 7" descr="Screenshot of the Proquest platform showing some of the databases that can be selected">
            <a:extLst>
              <a:ext uri="{FF2B5EF4-FFF2-40B4-BE49-F238E27FC236}">
                <a16:creationId xmlns:a16="http://schemas.microsoft.com/office/drawing/2014/main" id="{A9FA089D-AA65-44ED-A225-95E37DFAEDBF}"/>
              </a:ext>
            </a:extLst>
          </p:cNvPr>
          <p:cNvPicPr>
            <a:picLocks noGrp="1" noChangeAspect="1"/>
          </p:cNvPicPr>
          <p:nvPr>
            <p:ph idx="1"/>
          </p:nvPr>
        </p:nvPicPr>
        <p:blipFill>
          <a:blip r:embed="rId2"/>
          <a:stretch>
            <a:fillRect/>
          </a:stretch>
        </p:blipFill>
        <p:spPr>
          <a:xfrm>
            <a:off x="5589586" y="987425"/>
            <a:ext cx="5359403" cy="4873625"/>
          </a:xfrm>
        </p:spPr>
      </p:pic>
    </p:spTree>
    <p:extLst>
      <p:ext uri="{BB962C8B-B14F-4D97-AF65-F5344CB8AC3E}">
        <p14:creationId xmlns:p14="http://schemas.microsoft.com/office/powerpoint/2010/main" val="849525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E5C25-FFFE-48F1-84DB-E81218BB0CFF}"/>
              </a:ext>
            </a:extLst>
          </p:cNvPr>
          <p:cNvSpPr>
            <a:spLocks noGrp="1"/>
          </p:cNvSpPr>
          <p:nvPr>
            <p:ph type="title"/>
          </p:nvPr>
        </p:nvSpPr>
        <p:spPr/>
        <p:txBody>
          <a:bodyPr>
            <a:normAutofit/>
          </a:bodyPr>
          <a:lstStyle/>
          <a:p>
            <a:r>
              <a:rPr lang="en-GB" sz="2400" dirty="0"/>
              <a:t>Use the database filter to identify relevant databases</a:t>
            </a:r>
          </a:p>
        </p:txBody>
      </p:sp>
      <p:sp>
        <p:nvSpPr>
          <p:cNvPr id="3" name="Text Placeholder 2">
            <a:extLst>
              <a:ext uri="{FF2B5EF4-FFF2-40B4-BE49-F238E27FC236}">
                <a16:creationId xmlns:a16="http://schemas.microsoft.com/office/drawing/2014/main" id="{17603AB6-38F1-43AA-A911-584F83473521}"/>
              </a:ext>
            </a:extLst>
          </p:cNvPr>
          <p:cNvSpPr>
            <a:spLocks noGrp="1"/>
          </p:cNvSpPr>
          <p:nvPr>
            <p:ph type="body" sz="half" idx="2"/>
          </p:nvPr>
        </p:nvSpPr>
        <p:spPr/>
        <p:txBody>
          <a:bodyPr>
            <a:normAutofit/>
          </a:bodyPr>
          <a:lstStyle/>
          <a:p>
            <a:endParaRPr lang="en-GB" sz="1800" dirty="0"/>
          </a:p>
          <a:p>
            <a:r>
              <a:rPr lang="en-GB" sz="1800" dirty="0"/>
              <a:t>You can use the database filter on Proquest or EBSCO</a:t>
            </a:r>
            <a:r>
              <a:rPr lang="en-GB" sz="1800" i="1" dirty="0"/>
              <a:t>host</a:t>
            </a:r>
            <a:r>
              <a:rPr lang="en-GB" sz="1800" dirty="0"/>
              <a:t> to see which databases match most content against your search terms</a:t>
            </a:r>
          </a:p>
        </p:txBody>
      </p:sp>
      <p:pic>
        <p:nvPicPr>
          <p:cNvPr id="6" name="Content Placeholder 5" descr="Screenshot of a search on Proquest showing the database filter">
            <a:extLst>
              <a:ext uri="{FF2B5EF4-FFF2-40B4-BE49-F238E27FC236}">
                <a16:creationId xmlns:a16="http://schemas.microsoft.com/office/drawing/2014/main" id="{5EC84597-D1BB-4930-AD6B-04474D13DAA8}"/>
              </a:ext>
            </a:extLst>
          </p:cNvPr>
          <p:cNvPicPr>
            <a:picLocks noGrp="1" noChangeAspect="1"/>
          </p:cNvPicPr>
          <p:nvPr>
            <p:ph idx="1"/>
          </p:nvPr>
        </p:nvPicPr>
        <p:blipFill>
          <a:blip r:embed="rId2"/>
          <a:stretch>
            <a:fillRect/>
          </a:stretch>
        </p:blipFill>
        <p:spPr>
          <a:xfrm>
            <a:off x="5886383" y="496442"/>
            <a:ext cx="5402102" cy="5549666"/>
          </a:xfrm>
        </p:spPr>
      </p:pic>
    </p:spTree>
    <p:extLst>
      <p:ext uri="{BB962C8B-B14F-4D97-AF65-F5344CB8AC3E}">
        <p14:creationId xmlns:p14="http://schemas.microsoft.com/office/powerpoint/2010/main" val="4067376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49C96-E630-46F6-811A-C770BE43AE71}"/>
              </a:ext>
            </a:extLst>
          </p:cNvPr>
          <p:cNvSpPr>
            <a:spLocks noGrp="1"/>
          </p:cNvSpPr>
          <p:nvPr>
            <p:ph type="title"/>
          </p:nvPr>
        </p:nvSpPr>
        <p:spPr/>
        <p:txBody>
          <a:bodyPr/>
          <a:lstStyle/>
          <a:p>
            <a:r>
              <a:rPr lang="en-GB" dirty="0"/>
              <a:t>Databases on the EBSCO</a:t>
            </a:r>
            <a:r>
              <a:rPr lang="en-GB" i="1" dirty="0"/>
              <a:t>host</a:t>
            </a:r>
            <a:r>
              <a:rPr lang="en-GB" dirty="0"/>
              <a:t> platform</a:t>
            </a:r>
          </a:p>
        </p:txBody>
      </p:sp>
      <p:sp>
        <p:nvSpPr>
          <p:cNvPr id="3" name="Text Placeholder 2">
            <a:extLst>
              <a:ext uri="{FF2B5EF4-FFF2-40B4-BE49-F238E27FC236}">
                <a16:creationId xmlns:a16="http://schemas.microsoft.com/office/drawing/2014/main" id="{4767A923-DAE4-43D4-AFC8-3051B5AD7D1F}"/>
              </a:ext>
            </a:extLst>
          </p:cNvPr>
          <p:cNvSpPr>
            <a:spLocks noGrp="1"/>
          </p:cNvSpPr>
          <p:nvPr>
            <p:ph type="body" sz="half" idx="2"/>
          </p:nvPr>
        </p:nvSpPr>
        <p:spPr/>
        <p:txBody>
          <a:bodyPr>
            <a:noAutofit/>
          </a:bodyPr>
          <a:lstStyle/>
          <a:p>
            <a:r>
              <a:rPr lang="en-GB" sz="1800" dirty="0"/>
              <a:t>Similar to Proquest, there are multiple databases on the EBSCO</a:t>
            </a:r>
            <a:r>
              <a:rPr lang="en-GB" sz="1800" i="1" dirty="0"/>
              <a:t>host </a:t>
            </a:r>
            <a:r>
              <a:rPr lang="en-GB" sz="1800" dirty="0"/>
              <a:t>platform.  You can search across all, search specific databases and easily switch between them and re-run your searches.</a:t>
            </a:r>
          </a:p>
        </p:txBody>
      </p:sp>
      <p:pic>
        <p:nvPicPr>
          <p:cNvPr id="12" name="Content Placeholder 11" descr="Screenshot of the EBSCOhost interface and drop down list of databases">
            <a:extLst>
              <a:ext uri="{FF2B5EF4-FFF2-40B4-BE49-F238E27FC236}">
                <a16:creationId xmlns:a16="http://schemas.microsoft.com/office/drawing/2014/main" id="{FAB9E356-378B-4BE0-BA1C-ACD10945B54F}"/>
              </a:ext>
            </a:extLst>
          </p:cNvPr>
          <p:cNvPicPr>
            <a:picLocks noGrp="1" noChangeAspect="1"/>
          </p:cNvPicPr>
          <p:nvPr>
            <p:ph idx="1"/>
          </p:nvPr>
        </p:nvPicPr>
        <p:blipFill>
          <a:blip r:embed="rId2"/>
          <a:stretch>
            <a:fillRect/>
          </a:stretch>
        </p:blipFill>
        <p:spPr>
          <a:xfrm>
            <a:off x="5183188" y="1099341"/>
            <a:ext cx="6172200" cy="4649792"/>
          </a:xfrm>
        </p:spPr>
      </p:pic>
    </p:spTree>
    <p:extLst>
      <p:ext uri="{BB962C8B-B14F-4D97-AF65-F5344CB8AC3E}">
        <p14:creationId xmlns:p14="http://schemas.microsoft.com/office/powerpoint/2010/main" val="3764475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lstStyle/>
          <a:p>
            <a:r>
              <a:rPr lang="en-US" dirty="0">
                <a:solidFill>
                  <a:schemeClr val="tx1"/>
                </a:solidFill>
              </a:rPr>
              <a:t>Subject-specific databases</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half" idx="2"/>
          </p:nvPr>
        </p:nvSpPr>
        <p:spPr>
          <a:xfrm>
            <a:off x="282222" y="3429000"/>
            <a:ext cx="4489803" cy="2439987"/>
          </a:xfrm>
        </p:spPr>
        <p:txBody>
          <a:bodyPr>
            <a:noAutofit/>
          </a:bodyPr>
          <a:lstStyle/>
          <a:p>
            <a:pPr marL="0" indent="0">
              <a:buNone/>
            </a:pPr>
            <a:r>
              <a:rPr lang="en-US" sz="1600" dirty="0">
                <a:cs typeface="Calibri"/>
              </a:rPr>
              <a:t>The link for the databases page is on the library home page under the Library Search box.  Our databases are listed alphabetically by major subject heading.  Choose a heading to see the databases available.  The most appropriate will depend on the focus of your research question.  Databases are available on and off campus.  Most are accessed with your GUID and password.</a:t>
            </a:r>
          </a:p>
        </p:txBody>
      </p:sp>
      <p:pic>
        <p:nvPicPr>
          <p:cNvPr id="12" name="Content Placeholder 11" descr="Screenshot of part of the databases by subject alphabetical list.">
            <a:extLst>
              <a:ext uri="{FF2B5EF4-FFF2-40B4-BE49-F238E27FC236}">
                <a16:creationId xmlns:a16="http://schemas.microsoft.com/office/drawing/2014/main" id="{C1DB2EF0-D604-42D8-9801-60F2DA5305B4}"/>
              </a:ext>
            </a:extLst>
          </p:cNvPr>
          <p:cNvPicPr>
            <a:picLocks noGrp="1" noChangeAspect="1"/>
          </p:cNvPicPr>
          <p:nvPr>
            <p:ph idx="1"/>
          </p:nvPr>
        </p:nvPicPr>
        <p:blipFill>
          <a:blip r:embed="rId3"/>
          <a:stretch>
            <a:fillRect/>
          </a:stretch>
        </p:blipFill>
        <p:spPr>
          <a:xfrm>
            <a:off x="5183188" y="1480037"/>
            <a:ext cx="6172200" cy="3888401"/>
          </a:xfrm>
        </p:spPr>
      </p:pic>
    </p:spTree>
    <p:extLst>
      <p:ext uri="{BB962C8B-B14F-4D97-AF65-F5344CB8AC3E}">
        <p14:creationId xmlns:p14="http://schemas.microsoft.com/office/powerpoint/2010/main" val="3003743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lstStyle/>
          <a:p>
            <a:r>
              <a:rPr lang="en-US" dirty="0">
                <a:solidFill>
                  <a:schemeClr val="tx1"/>
                </a:solidFill>
              </a:rPr>
              <a:t>Key databases for education research</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a:xfrm>
            <a:off x="135924" y="1606488"/>
            <a:ext cx="11624275" cy="5127944"/>
          </a:xfrm>
        </p:spPr>
        <p:txBody>
          <a:bodyPr>
            <a:noAutofit/>
          </a:bodyPr>
          <a:lstStyle/>
          <a:p>
            <a:pPr marL="0" indent="0">
              <a:buNone/>
            </a:pPr>
            <a:r>
              <a:rPr lang="en-US" sz="1600" dirty="0">
                <a:cs typeface="Calibri"/>
              </a:rPr>
              <a:t>The main education databases are:</a:t>
            </a:r>
          </a:p>
          <a:p>
            <a:pPr marL="0" indent="0">
              <a:buNone/>
            </a:pPr>
            <a:endParaRPr lang="en-US" sz="1600" dirty="0">
              <a:cs typeface="Calibri"/>
            </a:endParaRPr>
          </a:p>
          <a:p>
            <a:pPr marL="0" indent="0">
              <a:buNone/>
            </a:pPr>
            <a:r>
              <a:rPr lang="en-US" sz="1600" dirty="0">
                <a:cs typeface="Calibri"/>
                <a:hlinkClick r:id="rId3"/>
              </a:rPr>
              <a:t>ERIC</a:t>
            </a:r>
            <a:endParaRPr lang="en-US" sz="1600" dirty="0">
              <a:cs typeface="Calibri"/>
            </a:endParaRPr>
          </a:p>
          <a:p>
            <a:pPr marL="0" indent="0">
              <a:buNone/>
            </a:pPr>
            <a:r>
              <a:rPr lang="en-US" sz="1600" dirty="0">
                <a:cs typeface="Calibri"/>
                <a:hlinkClick r:id="rId4"/>
              </a:rPr>
              <a:t>Professional Development Collection</a:t>
            </a:r>
            <a:endParaRPr lang="en-US" sz="1600" dirty="0">
              <a:cs typeface="Calibri"/>
            </a:endParaRPr>
          </a:p>
          <a:p>
            <a:pPr marL="0" indent="0">
              <a:buNone/>
            </a:pPr>
            <a:r>
              <a:rPr lang="en-US" sz="1600" dirty="0">
                <a:cs typeface="Calibri"/>
                <a:hlinkClick r:id="rId5"/>
              </a:rPr>
              <a:t>Education Abstracts</a:t>
            </a:r>
            <a:endParaRPr lang="en-US" sz="1600" dirty="0">
              <a:cs typeface="Calibri"/>
            </a:endParaRPr>
          </a:p>
          <a:p>
            <a:pPr marL="0" indent="0">
              <a:buNone/>
            </a:pPr>
            <a:r>
              <a:rPr lang="en-US" sz="1600" dirty="0">
                <a:cs typeface="Calibri"/>
                <a:hlinkClick r:id="rId6"/>
              </a:rPr>
              <a:t>Australian Education Index</a:t>
            </a:r>
            <a:endParaRPr lang="en-US" sz="1600" dirty="0">
              <a:cs typeface="Calibri"/>
            </a:endParaRPr>
          </a:p>
          <a:p>
            <a:pPr marL="0" indent="0">
              <a:buNone/>
            </a:pPr>
            <a:r>
              <a:rPr lang="en-US" sz="1600" dirty="0">
                <a:cs typeface="Calibri"/>
                <a:hlinkClick r:id="rId7"/>
              </a:rPr>
              <a:t>British Education Index</a:t>
            </a:r>
            <a:endParaRPr lang="en-US" sz="1600" dirty="0">
              <a:cs typeface="Calibri"/>
            </a:endParaRPr>
          </a:p>
          <a:p>
            <a:pPr marL="0" indent="0">
              <a:buNone/>
            </a:pPr>
            <a:endParaRPr lang="en-US" sz="1600" dirty="0">
              <a:cs typeface="Calibri"/>
            </a:endParaRPr>
          </a:p>
          <a:p>
            <a:pPr marL="0" indent="0">
              <a:buNone/>
            </a:pPr>
            <a:r>
              <a:rPr lang="en-US" sz="1600" dirty="0">
                <a:cs typeface="Calibri"/>
              </a:rPr>
              <a:t>And for more general social science or </a:t>
            </a:r>
            <a:r>
              <a:rPr lang="en-US" sz="1600" dirty="0" err="1">
                <a:cs typeface="Calibri"/>
              </a:rPr>
              <a:t>behavioural</a:t>
            </a:r>
            <a:r>
              <a:rPr lang="en-US" sz="1600" dirty="0">
                <a:cs typeface="Calibri"/>
              </a:rPr>
              <a:t> science/psychology subjects:</a:t>
            </a:r>
          </a:p>
          <a:p>
            <a:pPr marL="0" indent="0">
              <a:buNone/>
            </a:pPr>
            <a:endParaRPr lang="en-US" sz="1600" dirty="0">
              <a:cs typeface="Calibri"/>
            </a:endParaRPr>
          </a:p>
          <a:p>
            <a:pPr marL="0" indent="0">
              <a:buNone/>
            </a:pPr>
            <a:r>
              <a:rPr lang="en-US" sz="1600" dirty="0" err="1">
                <a:cs typeface="Calibri"/>
                <a:hlinkClick r:id="rId8"/>
              </a:rPr>
              <a:t>SOCIndex</a:t>
            </a:r>
            <a:endParaRPr lang="en-US" sz="1600" dirty="0">
              <a:cs typeface="Calibri"/>
            </a:endParaRPr>
          </a:p>
          <a:p>
            <a:pPr marL="0" indent="0">
              <a:buNone/>
            </a:pPr>
            <a:r>
              <a:rPr lang="en-US" sz="1600" dirty="0">
                <a:cs typeface="Calibri"/>
                <a:hlinkClick r:id="rId9"/>
              </a:rPr>
              <a:t>APA </a:t>
            </a:r>
            <a:r>
              <a:rPr lang="en-US" sz="1600" dirty="0" err="1">
                <a:cs typeface="Calibri"/>
                <a:hlinkClick r:id="rId9"/>
              </a:rPr>
              <a:t>PsycInfo</a:t>
            </a:r>
            <a:endParaRPr lang="en-US" sz="1600" dirty="0">
              <a:cs typeface="Calibri"/>
            </a:endParaRPr>
          </a:p>
        </p:txBody>
      </p:sp>
    </p:spTree>
    <p:extLst>
      <p:ext uri="{BB962C8B-B14F-4D97-AF65-F5344CB8AC3E}">
        <p14:creationId xmlns:p14="http://schemas.microsoft.com/office/powerpoint/2010/main" val="262199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B41BD-D178-42A2-8E71-8613CB8402E3}"/>
              </a:ext>
            </a:extLst>
          </p:cNvPr>
          <p:cNvSpPr>
            <a:spLocks noGrp="1"/>
          </p:cNvSpPr>
          <p:nvPr>
            <p:ph type="title"/>
          </p:nvPr>
        </p:nvSpPr>
        <p:spPr/>
        <p:txBody>
          <a:bodyPr/>
          <a:lstStyle/>
          <a:p>
            <a:r>
              <a:rPr lang="en-GB" dirty="0"/>
              <a:t>Education databases content – non-journal sources</a:t>
            </a:r>
          </a:p>
        </p:txBody>
      </p:sp>
      <p:pic>
        <p:nvPicPr>
          <p:cNvPr id="8" name="Picture Placeholder 7" descr="A photo of a stack of folders">
            <a:extLst>
              <a:ext uri="{FF2B5EF4-FFF2-40B4-BE49-F238E27FC236}">
                <a16:creationId xmlns:a16="http://schemas.microsoft.com/office/drawing/2014/main" id="{0CAAE9DA-BD9E-4AAA-83D3-960AF0DCDAD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5444" r="35444"/>
          <a:stretch>
            <a:fillRect/>
          </a:stretch>
        </p:blipFill>
        <p:spPr/>
      </p:pic>
      <p:sp>
        <p:nvSpPr>
          <p:cNvPr id="6" name="Text Placeholder 5">
            <a:extLst>
              <a:ext uri="{FF2B5EF4-FFF2-40B4-BE49-F238E27FC236}">
                <a16:creationId xmlns:a16="http://schemas.microsoft.com/office/drawing/2014/main" id="{8CE8AC71-E20F-4E6E-B26A-CFEF3A89149C}"/>
              </a:ext>
            </a:extLst>
          </p:cNvPr>
          <p:cNvSpPr>
            <a:spLocks noGrp="1"/>
          </p:cNvSpPr>
          <p:nvPr>
            <p:ph type="body" sz="quarter" idx="14"/>
          </p:nvPr>
        </p:nvSpPr>
        <p:spPr/>
        <p:txBody>
          <a:bodyPr>
            <a:normAutofit fontScale="92500" lnSpcReduction="10000"/>
          </a:bodyPr>
          <a:lstStyle/>
          <a:p>
            <a:pPr marL="0" indent="0">
              <a:buNone/>
            </a:pPr>
            <a:endParaRPr lang="en-GB" dirty="0"/>
          </a:p>
          <a:p>
            <a:pPr marL="0" indent="0">
              <a:buNone/>
            </a:pPr>
            <a:endParaRPr lang="en-GB" dirty="0"/>
          </a:p>
          <a:p>
            <a:pPr marL="0" indent="0">
              <a:buNone/>
            </a:pPr>
            <a:endParaRPr lang="en-GB" dirty="0"/>
          </a:p>
          <a:p>
            <a:r>
              <a:rPr lang="en-GB" sz="1900" dirty="0"/>
              <a:t>Book chapters </a:t>
            </a:r>
          </a:p>
          <a:p>
            <a:r>
              <a:rPr lang="en-GB" sz="1900" dirty="0"/>
              <a:t>Conference papers</a:t>
            </a:r>
          </a:p>
          <a:p>
            <a:r>
              <a:rPr lang="en-GB" sz="1900" dirty="0"/>
              <a:t>Survey reports (Research Councils and Research Associations)</a:t>
            </a:r>
          </a:p>
          <a:p>
            <a:r>
              <a:rPr lang="en-GB" sz="1900" dirty="0"/>
              <a:t>Statistics </a:t>
            </a:r>
          </a:p>
          <a:p>
            <a:r>
              <a:rPr lang="en-GB" sz="1900" dirty="0"/>
              <a:t>Government documents (policy documents, statistics and research reports)</a:t>
            </a:r>
          </a:p>
          <a:p>
            <a:pPr marL="0" indent="0">
              <a:buNone/>
            </a:pPr>
            <a:endParaRPr lang="en-US" dirty="0"/>
          </a:p>
          <a:p>
            <a:endParaRPr lang="en-US" dirty="0"/>
          </a:p>
          <a:p>
            <a:pPr marL="0" indent="0">
              <a:buNone/>
            </a:pPr>
            <a:endParaRPr lang="en-US" dirty="0"/>
          </a:p>
          <a:p>
            <a:pPr marL="0" indent="0">
              <a:buNone/>
            </a:pPr>
            <a:r>
              <a:rPr lang="en-US" sz="1400" dirty="0"/>
              <a:t>Photo by </a:t>
            </a:r>
            <a:r>
              <a:rPr lang="en-US" sz="1400" dirty="0">
                <a:hlinkClick r:id="rId3"/>
              </a:rPr>
              <a:t>Beatriz Pérez Moya</a:t>
            </a:r>
            <a:r>
              <a:rPr lang="en-US" sz="1400" dirty="0"/>
              <a:t> on </a:t>
            </a:r>
            <a:r>
              <a:rPr lang="en-US" sz="1400" dirty="0" err="1">
                <a:hlinkClick r:id="rId4"/>
              </a:rPr>
              <a:t>Unsplash</a:t>
            </a:r>
            <a:endParaRPr lang="en-GB" sz="1400" dirty="0"/>
          </a:p>
        </p:txBody>
      </p:sp>
    </p:spTree>
    <p:extLst>
      <p:ext uri="{BB962C8B-B14F-4D97-AF65-F5344CB8AC3E}">
        <p14:creationId xmlns:p14="http://schemas.microsoft.com/office/powerpoint/2010/main" val="3669369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3250C-97D0-4F0B-844E-946D17B49DE5}"/>
              </a:ext>
            </a:extLst>
          </p:cNvPr>
          <p:cNvSpPr>
            <a:spLocks noGrp="1"/>
          </p:cNvSpPr>
          <p:nvPr>
            <p:ph type="title"/>
          </p:nvPr>
        </p:nvSpPr>
        <p:spPr/>
        <p:txBody>
          <a:bodyPr/>
          <a:lstStyle/>
          <a:p>
            <a:r>
              <a:rPr lang="en-GB" dirty="0"/>
              <a:t>ERIC – selection criteria</a:t>
            </a:r>
          </a:p>
        </p:txBody>
      </p:sp>
      <p:pic>
        <p:nvPicPr>
          <p:cNvPr id="5" name="Content Placeholder 4" descr="A screenshot of an infographic showing the selection criteria for material on the ERIC database">
            <a:extLst>
              <a:ext uri="{FF2B5EF4-FFF2-40B4-BE49-F238E27FC236}">
                <a16:creationId xmlns:a16="http://schemas.microsoft.com/office/drawing/2014/main" id="{C3F637B0-FE54-4128-AEFA-23E2CA27CFE1}"/>
              </a:ext>
            </a:extLst>
          </p:cNvPr>
          <p:cNvPicPr>
            <a:picLocks noGrp="1" noChangeAspect="1"/>
          </p:cNvPicPr>
          <p:nvPr>
            <p:ph sz="half" idx="1"/>
          </p:nvPr>
        </p:nvPicPr>
        <p:blipFill>
          <a:blip r:embed="rId2"/>
          <a:stretch>
            <a:fillRect/>
          </a:stretch>
        </p:blipFill>
        <p:spPr>
          <a:xfrm>
            <a:off x="838200" y="1899627"/>
            <a:ext cx="5181600" cy="3985846"/>
          </a:xfrm>
        </p:spPr>
      </p:pic>
      <p:sp>
        <p:nvSpPr>
          <p:cNvPr id="6" name="Content Placeholder 5">
            <a:extLst>
              <a:ext uri="{FF2B5EF4-FFF2-40B4-BE49-F238E27FC236}">
                <a16:creationId xmlns:a16="http://schemas.microsoft.com/office/drawing/2014/main" id="{A5F3F9A3-65FE-4859-8C4F-8E5D1EF6EBF1}"/>
              </a:ext>
            </a:extLst>
          </p:cNvPr>
          <p:cNvSpPr>
            <a:spLocks noGrp="1"/>
          </p:cNvSpPr>
          <p:nvPr>
            <p:ph sz="half" idx="2"/>
          </p:nvPr>
        </p:nvSpPr>
        <p:spPr/>
        <p:txBody>
          <a:bodyPr/>
          <a:lstStyle/>
          <a:p>
            <a:pPr marL="0" indent="0">
              <a:buNone/>
            </a:pPr>
            <a:endParaRPr lang="en-US" dirty="0"/>
          </a:p>
          <a:p>
            <a:pPr marL="0" indent="0">
              <a:buNone/>
            </a:pPr>
            <a:endParaRPr lang="en-US" dirty="0"/>
          </a:p>
          <a:p>
            <a:pPr marL="0" indent="0">
              <a:buNone/>
            </a:pPr>
            <a:endParaRPr lang="en-US" sz="1800" dirty="0"/>
          </a:p>
          <a:p>
            <a:pPr marL="0" indent="0">
              <a:buNone/>
            </a:pPr>
            <a:r>
              <a:rPr lang="en-US" sz="1800" dirty="0"/>
              <a:t>ERIC collects and indexes education research materials to enable users to understand and implement education practices, understand and evaluate education policies, and expand knowledge and understanding of education research.</a:t>
            </a:r>
            <a:endParaRPr lang="en-GB" sz="1800" dirty="0"/>
          </a:p>
        </p:txBody>
      </p:sp>
    </p:spTree>
    <p:extLst>
      <p:ext uri="{BB962C8B-B14F-4D97-AF65-F5344CB8AC3E}">
        <p14:creationId xmlns:p14="http://schemas.microsoft.com/office/powerpoint/2010/main" val="4164608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86E5337-5289-43C5-A720-0A8B6134D498}"/>
              </a:ext>
            </a:extLst>
          </p:cNvPr>
          <p:cNvSpPr>
            <a:spLocks noGrp="1"/>
          </p:cNvSpPr>
          <p:nvPr>
            <p:ph type="title"/>
          </p:nvPr>
        </p:nvSpPr>
        <p:spPr/>
        <p:txBody>
          <a:bodyPr/>
          <a:lstStyle/>
          <a:p>
            <a:r>
              <a:rPr lang="en-GB" dirty="0"/>
              <a:t>Matching discovery tools to information  needs</a:t>
            </a:r>
          </a:p>
        </p:txBody>
      </p:sp>
      <p:pic>
        <p:nvPicPr>
          <p:cNvPr id="10" name="Picture Placeholder 9" descr="Image of a student sitting at a desk with a computer&#10;">
            <a:extLst>
              <a:ext uri="{FF2B5EF4-FFF2-40B4-BE49-F238E27FC236}">
                <a16:creationId xmlns:a16="http://schemas.microsoft.com/office/drawing/2014/main" id="{20AFEBC1-8D82-49DC-BFAE-8B9E9D7E6E6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165583"/>
            <a:ext cx="5181600" cy="3453934"/>
          </a:xfrm>
        </p:spPr>
      </p:pic>
      <p:sp>
        <p:nvSpPr>
          <p:cNvPr id="4" name="Text Placeholder 3">
            <a:extLst>
              <a:ext uri="{FF2B5EF4-FFF2-40B4-BE49-F238E27FC236}">
                <a16:creationId xmlns:a16="http://schemas.microsoft.com/office/drawing/2014/main" id="{DE58C308-46F8-B245-BCE1-912B1645A37E}"/>
              </a:ext>
            </a:extLst>
          </p:cNvPr>
          <p:cNvSpPr>
            <a:spLocks noGrp="1"/>
          </p:cNvSpPr>
          <p:nvPr>
            <p:ph sz="half" idx="2"/>
          </p:nvPr>
        </p:nvSpPr>
        <p:spPr>
          <a:xfrm>
            <a:off x="6283411" y="1184988"/>
            <a:ext cx="5181600" cy="4788776"/>
          </a:xfrm>
        </p:spPr>
        <p:txBody>
          <a:bodyPr>
            <a:noAutofit/>
          </a:bodyPr>
          <a:lstStyle/>
          <a:p>
            <a:pPr marL="0" indent="0">
              <a:lnSpc>
                <a:spcPct val="90000"/>
              </a:lnSpc>
              <a:spcAft>
                <a:spcPts val="600"/>
              </a:spcAft>
              <a:buNone/>
            </a:pPr>
            <a:r>
              <a:rPr lang="en-US" sz="1600" dirty="0"/>
              <a:t>No single search engine or database indexes all the information sources you are likely to need for a dissertation or research project.  You will need to use a variety of search tools to find the types of information you may need to answer your research question.  </a:t>
            </a:r>
          </a:p>
          <a:p>
            <a:pPr marL="0" indent="0">
              <a:lnSpc>
                <a:spcPct val="90000"/>
              </a:lnSpc>
              <a:spcAft>
                <a:spcPts val="600"/>
              </a:spcAft>
              <a:buNone/>
            </a:pPr>
            <a:r>
              <a:rPr lang="en-US" sz="1600" dirty="0"/>
              <a:t>The presentation will identify key discovery tools for finding the main types of information required in dissertation research.</a:t>
            </a:r>
          </a:p>
          <a:p>
            <a:pPr marL="285750" indent="-228600">
              <a:lnSpc>
                <a:spcPct val="90000"/>
              </a:lnSpc>
              <a:spcAft>
                <a:spcPts val="600"/>
              </a:spcAft>
              <a:buFont typeface="Arial" panose="020B0604020202020204" pitchFamily="34" charset="0"/>
              <a:buChar char="•"/>
            </a:pPr>
            <a:r>
              <a:rPr lang="en-US" sz="1600" dirty="0"/>
              <a:t>Textbooks, handbooks and research monographs</a:t>
            </a:r>
          </a:p>
          <a:p>
            <a:pPr marL="285750" indent="-228600">
              <a:lnSpc>
                <a:spcPct val="90000"/>
              </a:lnSpc>
              <a:spcAft>
                <a:spcPts val="600"/>
              </a:spcAft>
              <a:buFont typeface="Arial" panose="020B0604020202020204" pitchFamily="34" charset="0"/>
              <a:buChar char="•"/>
            </a:pPr>
            <a:r>
              <a:rPr lang="en-US" sz="1600" dirty="0"/>
              <a:t>Academic and practitioner journal articles</a:t>
            </a:r>
          </a:p>
          <a:p>
            <a:pPr marL="285750">
              <a:spcAft>
                <a:spcPts val="600"/>
              </a:spcAft>
            </a:pPr>
            <a:r>
              <a:rPr lang="en-US" sz="1600" dirty="0"/>
              <a:t>Grey literature, including theses, conference papers and policy documents </a:t>
            </a:r>
          </a:p>
          <a:p>
            <a:pPr marL="285750">
              <a:spcAft>
                <a:spcPts val="600"/>
              </a:spcAft>
            </a:pPr>
            <a:r>
              <a:rPr lang="en-US" sz="1600" dirty="0"/>
              <a:t>Research methods, how-to books, reference works and case studies</a:t>
            </a:r>
          </a:p>
          <a:p>
            <a:pPr marL="285750" indent="-228600">
              <a:lnSpc>
                <a:spcPct val="90000"/>
              </a:lnSpc>
              <a:spcAft>
                <a:spcPts val="600"/>
              </a:spcAft>
              <a:buFont typeface="Arial" panose="020B0604020202020204" pitchFamily="34" charset="0"/>
              <a:buChar char="•"/>
            </a:pPr>
            <a:endParaRPr lang="en-US" sz="2100" dirty="0">
              <a:solidFill>
                <a:srgbClr val="000000"/>
              </a:solidFill>
              <a:cs typeface="Calibri"/>
            </a:endParaRPr>
          </a:p>
          <a:p>
            <a:endParaRPr lang="en-US" dirty="0">
              <a:solidFill>
                <a:schemeClr val="tx1"/>
              </a:solidFill>
            </a:endParaRPr>
          </a:p>
        </p:txBody>
      </p:sp>
    </p:spTree>
    <p:extLst>
      <p:ext uri="{BB962C8B-B14F-4D97-AF65-F5344CB8AC3E}">
        <p14:creationId xmlns:p14="http://schemas.microsoft.com/office/powerpoint/2010/main" val="1097243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3C325-9447-461D-90F9-7F811063577F}"/>
              </a:ext>
            </a:extLst>
          </p:cNvPr>
          <p:cNvSpPr>
            <a:spLocks noGrp="1"/>
          </p:cNvSpPr>
          <p:nvPr>
            <p:ph type="title"/>
          </p:nvPr>
        </p:nvSpPr>
        <p:spPr/>
        <p:txBody>
          <a:bodyPr/>
          <a:lstStyle/>
          <a:p>
            <a:r>
              <a:rPr lang="en-GB" dirty="0"/>
              <a:t>ERIC</a:t>
            </a:r>
          </a:p>
        </p:txBody>
      </p:sp>
      <p:pic>
        <p:nvPicPr>
          <p:cNvPr id="6" name="Content Placeholder 5" descr="A screenshot of the ERIC search page on EBSCOhost">
            <a:extLst>
              <a:ext uri="{FF2B5EF4-FFF2-40B4-BE49-F238E27FC236}">
                <a16:creationId xmlns:a16="http://schemas.microsoft.com/office/drawing/2014/main" id="{69790C7E-409C-4C34-8BAA-5312AB2D97FB}"/>
              </a:ext>
            </a:extLst>
          </p:cNvPr>
          <p:cNvPicPr>
            <a:picLocks noGrp="1" noChangeAspect="1"/>
          </p:cNvPicPr>
          <p:nvPr>
            <p:ph sz="half" idx="1"/>
          </p:nvPr>
        </p:nvPicPr>
        <p:blipFill>
          <a:blip r:embed="rId2"/>
          <a:stretch>
            <a:fillRect/>
          </a:stretch>
        </p:blipFill>
        <p:spPr>
          <a:xfrm>
            <a:off x="838200" y="1916419"/>
            <a:ext cx="5181600" cy="3952262"/>
          </a:xfrm>
        </p:spPr>
      </p:pic>
      <p:sp>
        <p:nvSpPr>
          <p:cNvPr id="4" name="Content Placeholder 3">
            <a:extLst>
              <a:ext uri="{FF2B5EF4-FFF2-40B4-BE49-F238E27FC236}">
                <a16:creationId xmlns:a16="http://schemas.microsoft.com/office/drawing/2014/main" id="{810896FA-C43F-4A80-A629-0A3D54EBDDE6}"/>
              </a:ext>
            </a:extLst>
          </p:cNvPr>
          <p:cNvSpPr>
            <a:spLocks noGrp="1"/>
          </p:cNvSpPr>
          <p:nvPr>
            <p:ph sz="half" idx="2"/>
          </p:nvPr>
        </p:nvSpPr>
        <p:spPr/>
        <p:txBody>
          <a:bodyPr>
            <a:normAutofit lnSpcReduction="10000"/>
          </a:bodyPr>
          <a:lstStyle/>
          <a:p>
            <a:pPr marL="0" indent="0">
              <a:buNone/>
            </a:pPr>
            <a:r>
              <a:rPr lang="en-GB" sz="1600" dirty="0"/>
              <a:t>ERIC (Education Resources Information Center) is an authoritative database of indexed education literature and resources:</a:t>
            </a:r>
          </a:p>
          <a:p>
            <a:r>
              <a:rPr lang="en-GB" sz="1600" dirty="0"/>
              <a:t>Academic journals (including peer reviewed titles) and books from major international publishers including Sage, Routledge, Taylor &amp; Francis, Wiley-Blackwell, OUP, Springer and university presses</a:t>
            </a:r>
          </a:p>
          <a:p>
            <a:r>
              <a:rPr lang="en-GB" sz="1600" dirty="0"/>
              <a:t>Education magazines</a:t>
            </a:r>
          </a:p>
          <a:p>
            <a:r>
              <a:rPr lang="en-GB" sz="1600" dirty="0"/>
              <a:t>Trade publications (professional titles)</a:t>
            </a:r>
          </a:p>
          <a:p>
            <a:r>
              <a:rPr lang="en-GB" sz="1600" dirty="0"/>
              <a:t>Conference papers</a:t>
            </a:r>
          </a:p>
          <a:p>
            <a:r>
              <a:rPr lang="en-GB" sz="1600" dirty="0"/>
              <a:t>Government departments of education reports, statistics and policy documents (US, UK, Australia </a:t>
            </a:r>
          </a:p>
          <a:p>
            <a:r>
              <a:rPr lang="en-GB" sz="1600" dirty="0"/>
              <a:t>Research Council and Research Association reports</a:t>
            </a:r>
          </a:p>
          <a:p>
            <a:r>
              <a:rPr lang="en-GB" sz="1600" dirty="0"/>
              <a:t>Content coverage from 1907</a:t>
            </a:r>
          </a:p>
          <a:p>
            <a:r>
              <a:rPr lang="en-GB" sz="1600" dirty="0"/>
              <a:t>Subject areas include Higher Education, Adult Education, Teaching, Assessment and Evaluation, Technology…</a:t>
            </a:r>
          </a:p>
          <a:p>
            <a:endParaRPr lang="en-GB" sz="1600" dirty="0"/>
          </a:p>
        </p:txBody>
      </p:sp>
    </p:spTree>
    <p:extLst>
      <p:ext uri="{BB962C8B-B14F-4D97-AF65-F5344CB8AC3E}">
        <p14:creationId xmlns:p14="http://schemas.microsoft.com/office/powerpoint/2010/main" val="1222121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9D93-7183-467A-BA10-FFEB881F6F42}"/>
              </a:ext>
            </a:extLst>
          </p:cNvPr>
          <p:cNvSpPr>
            <a:spLocks noGrp="1"/>
          </p:cNvSpPr>
          <p:nvPr>
            <p:ph type="title"/>
          </p:nvPr>
        </p:nvSpPr>
        <p:spPr/>
        <p:txBody>
          <a:bodyPr/>
          <a:lstStyle/>
          <a:p>
            <a:r>
              <a:rPr lang="en-GB" dirty="0"/>
              <a:t>Professional Development Collection</a:t>
            </a:r>
          </a:p>
        </p:txBody>
      </p:sp>
      <p:pic>
        <p:nvPicPr>
          <p:cNvPr id="6" name="Content Placeholder 5" descr="A screenshot of the search page for the Professional Development Collection on the EBSCOhost platfom">
            <a:extLst>
              <a:ext uri="{FF2B5EF4-FFF2-40B4-BE49-F238E27FC236}">
                <a16:creationId xmlns:a16="http://schemas.microsoft.com/office/drawing/2014/main" id="{CD1F26B8-81D2-45E2-B787-173309262104}"/>
              </a:ext>
            </a:extLst>
          </p:cNvPr>
          <p:cNvPicPr>
            <a:picLocks noGrp="1" noChangeAspect="1"/>
          </p:cNvPicPr>
          <p:nvPr>
            <p:ph sz="half" idx="1"/>
          </p:nvPr>
        </p:nvPicPr>
        <p:blipFill>
          <a:blip r:embed="rId2"/>
          <a:stretch>
            <a:fillRect/>
          </a:stretch>
        </p:blipFill>
        <p:spPr>
          <a:xfrm>
            <a:off x="900649" y="1608138"/>
            <a:ext cx="5056702" cy="4568825"/>
          </a:xfrm>
        </p:spPr>
      </p:pic>
      <p:sp>
        <p:nvSpPr>
          <p:cNvPr id="4" name="Content Placeholder 3">
            <a:extLst>
              <a:ext uri="{FF2B5EF4-FFF2-40B4-BE49-F238E27FC236}">
                <a16:creationId xmlns:a16="http://schemas.microsoft.com/office/drawing/2014/main" id="{7653B520-0DC8-4EE3-922F-1B0CB7CC2D87}"/>
              </a:ext>
            </a:extLst>
          </p:cNvPr>
          <p:cNvSpPr>
            <a:spLocks noGrp="1"/>
          </p:cNvSpPr>
          <p:nvPr>
            <p:ph sz="half" idx="2"/>
          </p:nvPr>
        </p:nvSpPr>
        <p:spPr/>
        <p:txBody>
          <a:bodyPr>
            <a:normAutofit fontScale="92500"/>
          </a:bodyPr>
          <a:lstStyle/>
          <a:p>
            <a:pPr marL="0" indent="0">
              <a:buNone/>
            </a:pPr>
            <a:r>
              <a:rPr lang="en-GB" sz="1800" dirty="0"/>
              <a:t>Specialised education database indexing:</a:t>
            </a:r>
          </a:p>
          <a:p>
            <a:r>
              <a:rPr lang="en-GB" sz="1800" dirty="0"/>
              <a:t>Academic journals (including peer reviewed titles) from major international publishers including Sage, Routledge, Taylor &amp; Francis, Wiley-Blackwell, OUP, Springer and university presses</a:t>
            </a:r>
          </a:p>
          <a:p>
            <a:r>
              <a:rPr lang="en-GB" sz="1800" dirty="0"/>
              <a:t>Education magazines</a:t>
            </a:r>
          </a:p>
          <a:p>
            <a:r>
              <a:rPr lang="en-GB" sz="1800" dirty="0"/>
              <a:t>Trade publications (professional titles)</a:t>
            </a:r>
          </a:p>
          <a:p>
            <a:r>
              <a:rPr lang="en-GB" sz="1800" dirty="0"/>
              <a:t>US Dept of Education reports (policy documents, statistics, survey reports)</a:t>
            </a:r>
          </a:p>
          <a:p>
            <a:r>
              <a:rPr lang="en-GB" sz="1800" dirty="0"/>
              <a:t>Australian Council for Educational Research reports (longitudinal and other surveys, statistics)</a:t>
            </a:r>
          </a:p>
          <a:p>
            <a:r>
              <a:rPr lang="en-GB" sz="1800" dirty="0"/>
              <a:t>Subject areas include Higher Education, Adult Education, Teaching, Literacy, Curriculum planning and development, Education Policy, Educational Technology, Psychology,  etc.</a:t>
            </a:r>
          </a:p>
          <a:p>
            <a:endParaRPr lang="en-GB" dirty="0"/>
          </a:p>
        </p:txBody>
      </p:sp>
    </p:spTree>
    <p:extLst>
      <p:ext uri="{BB962C8B-B14F-4D97-AF65-F5344CB8AC3E}">
        <p14:creationId xmlns:p14="http://schemas.microsoft.com/office/powerpoint/2010/main" val="1255794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6130D-E05F-4C21-A99F-9E6A26858E28}"/>
              </a:ext>
            </a:extLst>
          </p:cNvPr>
          <p:cNvSpPr>
            <a:spLocks noGrp="1"/>
          </p:cNvSpPr>
          <p:nvPr>
            <p:ph type="title"/>
          </p:nvPr>
        </p:nvSpPr>
        <p:spPr/>
        <p:txBody>
          <a:bodyPr/>
          <a:lstStyle/>
          <a:p>
            <a:r>
              <a:rPr lang="en-GB" dirty="0"/>
              <a:t>British Education Index</a:t>
            </a:r>
          </a:p>
        </p:txBody>
      </p:sp>
      <p:pic>
        <p:nvPicPr>
          <p:cNvPr id="6" name="Content Placeholder 5" descr="A screenshot of the search page for the British Education Index on the EBSCOhost platform">
            <a:extLst>
              <a:ext uri="{FF2B5EF4-FFF2-40B4-BE49-F238E27FC236}">
                <a16:creationId xmlns:a16="http://schemas.microsoft.com/office/drawing/2014/main" id="{737EFEDF-1C53-4599-A9AA-26A0150A0C95}"/>
              </a:ext>
            </a:extLst>
          </p:cNvPr>
          <p:cNvPicPr>
            <a:picLocks noGrp="1" noChangeAspect="1"/>
          </p:cNvPicPr>
          <p:nvPr>
            <p:ph sz="half" idx="1"/>
          </p:nvPr>
        </p:nvPicPr>
        <p:blipFill>
          <a:blip r:embed="rId2"/>
          <a:stretch>
            <a:fillRect/>
          </a:stretch>
        </p:blipFill>
        <p:spPr>
          <a:xfrm>
            <a:off x="436982" y="2479331"/>
            <a:ext cx="5593997" cy="2446999"/>
          </a:xfrm>
        </p:spPr>
      </p:pic>
      <p:sp>
        <p:nvSpPr>
          <p:cNvPr id="4" name="Content Placeholder 3">
            <a:extLst>
              <a:ext uri="{FF2B5EF4-FFF2-40B4-BE49-F238E27FC236}">
                <a16:creationId xmlns:a16="http://schemas.microsoft.com/office/drawing/2014/main" id="{3B2A2352-9AD4-4A14-8271-6E0739DEA9CB}"/>
              </a:ext>
            </a:extLst>
          </p:cNvPr>
          <p:cNvSpPr>
            <a:spLocks noGrp="1"/>
          </p:cNvSpPr>
          <p:nvPr>
            <p:ph sz="half" idx="2"/>
          </p:nvPr>
        </p:nvSpPr>
        <p:spPr>
          <a:xfrm>
            <a:off x="6573418" y="1608667"/>
            <a:ext cx="5181600" cy="4568296"/>
          </a:xfrm>
        </p:spPr>
        <p:txBody>
          <a:bodyPr>
            <a:normAutofit/>
          </a:bodyPr>
          <a:lstStyle/>
          <a:p>
            <a:pPr marL="0" indent="0">
              <a:buNone/>
            </a:pPr>
            <a:r>
              <a:rPr lang="en-GB" sz="1600" dirty="0"/>
              <a:t>British Education Index (BEI) covers all aspects of educational policy and administration, evaluation and assessment, educational technology and special educational needs.</a:t>
            </a:r>
          </a:p>
          <a:p>
            <a:pPr marL="0" indent="0">
              <a:buNone/>
            </a:pPr>
            <a:r>
              <a:rPr lang="en-GB" sz="1600" dirty="0"/>
              <a:t>The database indexes:</a:t>
            </a:r>
          </a:p>
          <a:p>
            <a:r>
              <a:rPr lang="en-GB" sz="1600" dirty="0"/>
              <a:t>Academic journals (published in the UK with some international literature) from SAGE, Routledge, Emerald, OUP, Wiley-Blackwell, CUP </a:t>
            </a:r>
          </a:p>
          <a:p>
            <a:r>
              <a:rPr lang="en-GB" sz="1600" dirty="0"/>
              <a:t>Magazines</a:t>
            </a:r>
          </a:p>
          <a:p>
            <a:r>
              <a:rPr lang="en-GB" sz="1600" dirty="0"/>
              <a:t>Thesaurus with British-specific terminology</a:t>
            </a:r>
          </a:p>
          <a:p>
            <a:r>
              <a:rPr lang="en-GB" sz="1600" dirty="0"/>
              <a:t>Coverage from 1929 to current</a:t>
            </a:r>
          </a:p>
          <a:p>
            <a:r>
              <a:rPr lang="en-GB" sz="1600" dirty="0"/>
              <a:t>Subject coverage includes curriculum development, educational policy, educational technology, multicultural education</a:t>
            </a:r>
          </a:p>
        </p:txBody>
      </p:sp>
    </p:spTree>
    <p:extLst>
      <p:ext uri="{BB962C8B-B14F-4D97-AF65-F5344CB8AC3E}">
        <p14:creationId xmlns:p14="http://schemas.microsoft.com/office/powerpoint/2010/main" val="3416104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46B19-75DB-4D5C-8520-3278941FF593}"/>
              </a:ext>
            </a:extLst>
          </p:cNvPr>
          <p:cNvSpPr>
            <a:spLocks noGrp="1"/>
          </p:cNvSpPr>
          <p:nvPr>
            <p:ph type="title"/>
          </p:nvPr>
        </p:nvSpPr>
        <p:spPr/>
        <p:txBody>
          <a:bodyPr/>
          <a:lstStyle/>
          <a:p>
            <a:r>
              <a:rPr lang="en-GB" dirty="0"/>
              <a:t>EBSCO</a:t>
            </a:r>
            <a:r>
              <a:rPr lang="en-GB" i="1" dirty="0"/>
              <a:t>host </a:t>
            </a:r>
            <a:r>
              <a:rPr lang="en-GB" dirty="0"/>
              <a:t>search screen</a:t>
            </a:r>
          </a:p>
        </p:txBody>
      </p:sp>
      <p:pic>
        <p:nvPicPr>
          <p:cNvPr id="6" name="Content Placeholder 5" descr="A screenshot of the default search page on the EBSCOhost platform, showing field search options">
            <a:extLst>
              <a:ext uri="{FF2B5EF4-FFF2-40B4-BE49-F238E27FC236}">
                <a16:creationId xmlns:a16="http://schemas.microsoft.com/office/drawing/2014/main" id="{702481FA-CDE3-4C32-A1C2-674AABC05241}"/>
              </a:ext>
            </a:extLst>
          </p:cNvPr>
          <p:cNvPicPr>
            <a:picLocks noGrp="1" noChangeAspect="1"/>
          </p:cNvPicPr>
          <p:nvPr>
            <p:ph sz="half" idx="1"/>
          </p:nvPr>
        </p:nvPicPr>
        <p:blipFill>
          <a:blip r:embed="rId2"/>
          <a:stretch>
            <a:fillRect/>
          </a:stretch>
        </p:blipFill>
        <p:spPr>
          <a:xfrm>
            <a:off x="838200" y="1925243"/>
            <a:ext cx="5181600" cy="3934615"/>
          </a:xfrm>
        </p:spPr>
      </p:pic>
      <p:sp>
        <p:nvSpPr>
          <p:cNvPr id="4" name="Content Placeholder 3">
            <a:extLst>
              <a:ext uri="{FF2B5EF4-FFF2-40B4-BE49-F238E27FC236}">
                <a16:creationId xmlns:a16="http://schemas.microsoft.com/office/drawing/2014/main" id="{E23A6B0C-CBAD-4036-8739-0F76F72561CF}"/>
              </a:ext>
            </a:extLst>
          </p:cNvPr>
          <p:cNvSpPr>
            <a:spLocks noGrp="1"/>
          </p:cNvSpPr>
          <p:nvPr>
            <p:ph sz="half" idx="2"/>
          </p:nvPr>
        </p:nvSpPr>
        <p:spPr/>
        <p:txBody>
          <a:bodyPr/>
          <a:lstStyle/>
          <a:p>
            <a:r>
              <a:rPr lang="en-GB" sz="1600" dirty="0"/>
              <a:t>The default search screen is the Advanced Search screen which has multiple search boxes (and the option to add more rows as required) allowing for flexibility in how you search</a:t>
            </a:r>
          </a:p>
          <a:p>
            <a:r>
              <a:rPr lang="en-GB" sz="1600" dirty="0"/>
              <a:t>Boolean search operators are embedded to allow combinations of search rows</a:t>
            </a:r>
          </a:p>
          <a:p>
            <a:r>
              <a:rPr lang="en-GB" sz="1600" dirty="0"/>
              <a:t>The default search is to match keywords to whole item records (</a:t>
            </a:r>
            <a:r>
              <a:rPr lang="en-GB" sz="1600" i="1" dirty="0"/>
              <a:t>for example </a:t>
            </a:r>
            <a:r>
              <a:rPr lang="en-GB" sz="1600" dirty="0"/>
              <a:t>a full text journal article or book chapter) but the advantage of a database is the flexibility to match terms against specific fields in a record.  Use the drop-down to see all the fields you can match terms against</a:t>
            </a:r>
          </a:p>
          <a:p>
            <a:r>
              <a:rPr lang="en-GB" sz="1600" dirty="0"/>
              <a:t>Limiters are shown under the search box which allow you to select limiters </a:t>
            </a:r>
            <a:r>
              <a:rPr lang="en-GB" sz="1600" i="1" dirty="0"/>
              <a:t>before </a:t>
            </a:r>
            <a:r>
              <a:rPr lang="en-GB" sz="1600" dirty="0"/>
              <a:t>you search (Alternatively, these can used after you search from the search results screen)</a:t>
            </a:r>
          </a:p>
          <a:p>
            <a:r>
              <a:rPr lang="en-GB" sz="1600" dirty="0"/>
              <a:t>You can switch databases from the search screen, (and rerun searches if desired)</a:t>
            </a:r>
          </a:p>
          <a:p>
            <a:endParaRPr lang="en-GB" i="1" dirty="0"/>
          </a:p>
          <a:p>
            <a:pPr marL="0" indent="0">
              <a:buNone/>
            </a:pPr>
            <a:endParaRPr lang="en-GB" dirty="0"/>
          </a:p>
        </p:txBody>
      </p:sp>
    </p:spTree>
    <p:extLst>
      <p:ext uri="{BB962C8B-B14F-4D97-AF65-F5344CB8AC3E}">
        <p14:creationId xmlns:p14="http://schemas.microsoft.com/office/powerpoint/2010/main" val="3026871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DD19B-0F5B-4437-8E26-C631FDB305D3}"/>
              </a:ext>
            </a:extLst>
          </p:cNvPr>
          <p:cNvSpPr>
            <a:spLocks noGrp="1"/>
          </p:cNvSpPr>
          <p:nvPr>
            <p:ph type="title"/>
          </p:nvPr>
        </p:nvSpPr>
        <p:spPr/>
        <p:txBody>
          <a:bodyPr/>
          <a:lstStyle/>
          <a:p>
            <a:r>
              <a:rPr lang="en-GB" dirty="0" err="1"/>
              <a:t>BoB</a:t>
            </a:r>
            <a:r>
              <a:rPr lang="en-GB" dirty="0"/>
              <a:t> National – on demand TV and radio content for education</a:t>
            </a:r>
          </a:p>
        </p:txBody>
      </p:sp>
      <p:pic>
        <p:nvPicPr>
          <p:cNvPr id="6" name="Content Placeholder 5" descr="A screenshot of the Bob National database">
            <a:extLst>
              <a:ext uri="{FF2B5EF4-FFF2-40B4-BE49-F238E27FC236}">
                <a16:creationId xmlns:a16="http://schemas.microsoft.com/office/drawing/2014/main" id="{A13E3416-33F3-4A7C-B049-2678F87CEC9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435225"/>
            <a:ext cx="5181600" cy="2914650"/>
          </a:xfrm>
        </p:spPr>
      </p:pic>
      <p:sp>
        <p:nvSpPr>
          <p:cNvPr id="4" name="Content Placeholder 3">
            <a:extLst>
              <a:ext uri="{FF2B5EF4-FFF2-40B4-BE49-F238E27FC236}">
                <a16:creationId xmlns:a16="http://schemas.microsoft.com/office/drawing/2014/main" id="{F481F20A-7D2A-425D-AB54-3BA5511C4386}"/>
              </a:ext>
            </a:extLst>
          </p:cNvPr>
          <p:cNvSpPr>
            <a:spLocks noGrp="1"/>
          </p:cNvSpPr>
          <p:nvPr>
            <p:ph sz="half" idx="2"/>
          </p:nvPr>
        </p:nvSpPr>
        <p:spPr/>
        <p:txBody>
          <a:bodyPr>
            <a:normAutofit/>
          </a:bodyPr>
          <a:lstStyle/>
          <a:p>
            <a:pPr algn="l">
              <a:buFont typeface="Arial" panose="020B0604020202020204" pitchFamily="34" charset="0"/>
              <a:buChar char="•"/>
            </a:pPr>
            <a:endParaRPr lang="en-US" sz="1800" b="0" i="0" dirty="0">
              <a:solidFill>
                <a:srgbClr val="333333"/>
              </a:solidFill>
              <a:effectLst/>
            </a:endParaRPr>
          </a:p>
          <a:p>
            <a:pPr algn="l">
              <a:buFont typeface="Arial" panose="020B0604020202020204" pitchFamily="34" charset="0"/>
              <a:buChar char="•"/>
            </a:pPr>
            <a:endParaRPr lang="en-US" sz="1800" dirty="0">
              <a:solidFill>
                <a:srgbClr val="333333"/>
              </a:solidFill>
            </a:endParaRPr>
          </a:p>
          <a:p>
            <a:pPr algn="l">
              <a:buFont typeface="Arial" panose="020B0604020202020204" pitchFamily="34" charset="0"/>
              <a:buChar char="•"/>
            </a:pPr>
            <a:endParaRPr lang="en-US" sz="1800" b="0" i="0" dirty="0">
              <a:solidFill>
                <a:srgbClr val="333333"/>
              </a:solidFill>
              <a:effectLst/>
            </a:endParaRPr>
          </a:p>
          <a:p>
            <a:pPr algn="l">
              <a:buFont typeface="Arial" panose="020B0604020202020204" pitchFamily="34" charset="0"/>
              <a:buChar char="•"/>
            </a:pPr>
            <a:r>
              <a:rPr lang="en-US" sz="1800" b="0" i="0" dirty="0">
                <a:solidFill>
                  <a:srgbClr val="333333"/>
                </a:solidFill>
                <a:effectLst/>
              </a:rPr>
              <a:t>Access 2.5 million broadcasts dating back to the 1970s</a:t>
            </a:r>
          </a:p>
          <a:p>
            <a:pPr algn="l">
              <a:buFont typeface="Arial" panose="020B0604020202020204" pitchFamily="34" charset="0"/>
              <a:buChar char="•"/>
            </a:pPr>
            <a:r>
              <a:rPr lang="en-US" sz="1800" b="0" i="0" dirty="0">
                <a:solidFill>
                  <a:srgbClr val="333333"/>
                </a:solidFill>
                <a:effectLst/>
              </a:rPr>
              <a:t>Record from over 75 free-to-air channels</a:t>
            </a:r>
          </a:p>
          <a:p>
            <a:pPr algn="l">
              <a:buFont typeface="Arial" panose="020B0604020202020204" pitchFamily="34" charset="0"/>
              <a:buChar char="•"/>
            </a:pPr>
            <a:r>
              <a:rPr lang="en-US" sz="1800" b="0" i="0" dirty="0">
                <a:solidFill>
                  <a:srgbClr val="333333"/>
                </a:solidFill>
                <a:effectLst/>
              </a:rPr>
              <a:t>Create your own playlists, clips and clip compilations</a:t>
            </a:r>
          </a:p>
          <a:p>
            <a:pPr algn="l">
              <a:buFont typeface="Arial" panose="020B0604020202020204" pitchFamily="34" charset="0"/>
              <a:buChar char="•"/>
            </a:pPr>
            <a:r>
              <a:rPr lang="en-US" sz="1800" b="0" i="0" dirty="0">
                <a:solidFill>
                  <a:srgbClr val="333333"/>
                </a:solidFill>
                <a:effectLst/>
              </a:rPr>
              <a:t>Search programme transcripts and subtitles</a:t>
            </a:r>
          </a:p>
          <a:p>
            <a:pPr algn="l">
              <a:buFont typeface="Arial" panose="020B0604020202020204" pitchFamily="34" charset="0"/>
              <a:buChar char="•"/>
            </a:pPr>
            <a:r>
              <a:rPr lang="en-US" sz="1800" b="0" i="0" dirty="0">
                <a:solidFill>
                  <a:srgbClr val="333333"/>
                </a:solidFill>
                <a:effectLst/>
              </a:rPr>
              <a:t>One-click citation for easy academic referencing</a:t>
            </a:r>
          </a:p>
          <a:p>
            <a:pPr marL="0" indent="0">
              <a:buNone/>
            </a:pPr>
            <a:endParaRPr lang="en-GB" dirty="0"/>
          </a:p>
        </p:txBody>
      </p:sp>
    </p:spTree>
    <p:extLst>
      <p:ext uri="{BB962C8B-B14F-4D97-AF65-F5344CB8AC3E}">
        <p14:creationId xmlns:p14="http://schemas.microsoft.com/office/powerpoint/2010/main" val="4165680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23CEA-E0B4-461E-B3BC-316A99E35BCA}"/>
              </a:ext>
            </a:extLst>
          </p:cNvPr>
          <p:cNvSpPr>
            <a:spLocks noGrp="1"/>
          </p:cNvSpPr>
          <p:nvPr>
            <p:ph type="title"/>
          </p:nvPr>
        </p:nvSpPr>
        <p:spPr/>
        <p:txBody>
          <a:bodyPr/>
          <a:lstStyle/>
          <a:p>
            <a:r>
              <a:rPr lang="en-GB" dirty="0"/>
              <a:t>Newspapers</a:t>
            </a:r>
          </a:p>
        </p:txBody>
      </p:sp>
      <p:pic>
        <p:nvPicPr>
          <p:cNvPr id="6" name="Content Placeholder 5" descr="A photo of a stack of newspapers">
            <a:extLst>
              <a:ext uri="{FF2B5EF4-FFF2-40B4-BE49-F238E27FC236}">
                <a16:creationId xmlns:a16="http://schemas.microsoft.com/office/drawing/2014/main" id="{18A2716B-8D75-40CD-AA9E-20D177BED7A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15691" y="1608138"/>
            <a:ext cx="3426618" cy="4568825"/>
          </a:xfrm>
        </p:spPr>
      </p:pic>
      <p:sp>
        <p:nvSpPr>
          <p:cNvPr id="4" name="Content Placeholder 3">
            <a:extLst>
              <a:ext uri="{FF2B5EF4-FFF2-40B4-BE49-F238E27FC236}">
                <a16:creationId xmlns:a16="http://schemas.microsoft.com/office/drawing/2014/main" id="{DE5341E6-8037-42FC-B727-C6D56B140EA3}"/>
              </a:ext>
            </a:extLst>
          </p:cNvPr>
          <p:cNvSpPr>
            <a:spLocks noGrp="1"/>
          </p:cNvSpPr>
          <p:nvPr>
            <p:ph sz="half" idx="2"/>
          </p:nvPr>
        </p:nvSpPr>
        <p:spPr/>
        <p:txBody>
          <a:bodyPr/>
          <a:lstStyle/>
          <a:p>
            <a:r>
              <a:rPr lang="en-GB" altLang="en-US" sz="1800" dirty="0"/>
              <a:t>The library provides access to thousands of local, national, international broadsheets and daily newspapers.  </a:t>
            </a:r>
          </a:p>
          <a:p>
            <a:r>
              <a:rPr lang="en-GB" altLang="en-US" sz="1800" dirty="0"/>
              <a:t>Includes key European titles and important international titles like , </a:t>
            </a:r>
            <a:r>
              <a:rPr lang="en-GB" altLang="en-US" sz="1800" i="1" dirty="0"/>
              <a:t>New York Times, Washington Post</a:t>
            </a:r>
            <a:endParaRPr lang="en-GB" altLang="en-US" sz="1800" dirty="0"/>
          </a:p>
          <a:p>
            <a:r>
              <a:rPr lang="en-GB" altLang="en-US" sz="1800" dirty="0"/>
              <a:t>The two main databases are </a:t>
            </a:r>
            <a:r>
              <a:rPr lang="en-GB" altLang="en-US" sz="1800" dirty="0">
                <a:hlinkClick r:id="rId3">
                  <a:extLst>
                    <a:ext uri="{A12FA001-AC4F-418D-AE19-62706E023703}">
                      <ahyp:hlinkClr xmlns:ahyp="http://schemas.microsoft.com/office/drawing/2018/hyperlinkcolor" val="tx"/>
                    </a:ext>
                  </a:extLst>
                </a:hlinkClick>
              </a:rPr>
              <a:t>Nexis</a:t>
            </a:r>
            <a:r>
              <a:rPr lang="en-GB" altLang="en-US" sz="1800" dirty="0"/>
              <a:t> and Gale News (on </a:t>
            </a:r>
            <a:r>
              <a:rPr lang="en-GB" altLang="en-US" sz="1800" dirty="0">
                <a:hlinkClick r:id="rId4">
                  <a:extLst>
                    <a:ext uri="{A12FA001-AC4F-418D-AE19-62706E023703}">
                      <ahyp:hlinkClr xmlns:ahyp="http://schemas.microsoft.com/office/drawing/2018/hyperlinkcolor" val="tx"/>
                    </a:ext>
                  </a:extLst>
                </a:hlinkClick>
              </a:rPr>
              <a:t>Gale Reference Complete</a:t>
            </a:r>
            <a:r>
              <a:rPr lang="en-GB" altLang="en-US" sz="1800" dirty="0"/>
              <a:t>).  We subscribe to current content and digital archives (going back to the seventeenth century).  </a:t>
            </a:r>
          </a:p>
          <a:p>
            <a:r>
              <a:rPr lang="en-GB" altLang="en-US" sz="1800" dirty="0"/>
              <a:t>See the </a:t>
            </a:r>
            <a:r>
              <a:rPr lang="en-GB" altLang="en-US" sz="1800" dirty="0">
                <a:hlinkClick r:id="rId5">
                  <a:extLst>
                    <a:ext uri="{A12FA001-AC4F-418D-AE19-62706E023703}">
                      <ahyp:hlinkClr xmlns:ahyp="http://schemas.microsoft.com/office/drawing/2018/hyperlinkcolor" val="tx"/>
                    </a:ext>
                  </a:extLst>
                </a:hlinkClick>
              </a:rPr>
              <a:t>newspapers page </a:t>
            </a:r>
            <a:r>
              <a:rPr lang="en-GB" altLang="en-US" sz="1800" dirty="0"/>
              <a:t>for selected titles.</a:t>
            </a:r>
          </a:p>
          <a:p>
            <a:endParaRPr lang="en-US" sz="1800" dirty="0"/>
          </a:p>
          <a:p>
            <a:r>
              <a:rPr lang="en-US" sz="1400" dirty="0"/>
              <a:t>Photo by </a:t>
            </a:r>
            <a:r>
              <a:rPr lang="en-US" sz="1400" dirty="0" err="1">
                <a:hlinkClick r:id="rId6"/>
              </a:rPr>
              <a:t>Mr</a:t>
            </a:r>
            <a:r>
              <a:rPr lang="en-US" sz="1400" dirty="0">
                <a:hlinkClick r:id="rId6"/>
              </a:rPr>
              <a:t> Cup / Fabien </a:t>
            </a:r>
            <a:r>
              <a:rPr lang="en-US" sz="1400" dirty="0" err="1">
                <a:hlinkClick r:id="rId6"/>
              </a:rPr>
              <a:t>Barral</a:t>
            </a:r>
            <a:r>
              <a:rPr lang="en-US" sz="1400" dirty="0"/>
              <a:t> on </a:t>
            </a:r>
            <a:r>
              <a:rPr lang="en-US" sz="1400" dirty="0" err="1">
                <a:hlinkClick r:id="rId7"/>
              </a:rPr>
              <a:t>Unsplash</a:t>
            </a:r>
            <a:r>
              <a:rPr lang="en-US" sz="1400" dirty="0"/>
              <a:t> </a:t>
            </a:r>
            <a:endParaRPr lang="en-GB" sz="1400"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819785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979B35-66BF-4148-A6A9-F1B2F5755A31}"/>
              </a:ext>
            </a:extLst>
          </p:cNvPr>
          <p:cNvSpPr>
            <a:spLocks noGrp="1"/>
          </p:cNvSpPr>
          <p:nvPr>
            <p:ph type="title"/>
          </p:nvPr>
        </p:nvSpPr>
        <p:spPr/>
        <p:txBody>
          <a:bodyPr/>
          <a:lstStyle/>
          <a:p>
            <a:r>
              <a:rPr lang="en-GB" dirty="0"/>
              <a:t>Searching for journals in the library collection</a:t>
            </a:r>
          </a:p>
        </p:txBody>
      </p:sp>
      <p:sp>
        <p:nvSpPr>
          <p:cNvPr id="5" name="Content Placeholder 4">
            <a:extLst>
              <a:ext uri="{FF2B5EF4-FFF2-40B4-BE49-F238E27FC236}">
                <a16:creationId xmlns:a16="http://schemas.microsoft.com/office/drawing/2014/main" id="{30CE1222-0C98-468E-9388-CA24283D4A20}"/>
              </a:ext>
            </a:extLst>
          </p:cNvPr>
          <p:cNvSpPr>
            <a:spLocks noGrp="1"/>
          </p:cNvSpPr>
          <p:nvPr>
            <p:ph sz="half" idx="1"/>
          </p:nvPr>
        </p:nvSpPr>
        <p:spPr/>
        <p:txBody>
          <a:bodyPr>
            <a:normAutofit/>
          </a:bodyPr>
          <a:lstStyle/>
          <a:p>
            <a:pPr marL="0" indent="0">
              <a:buNone/>
            </a:pPr>
            <a:endParaRPr lang="en-GB" sz="1600" dirty="0"/>
          </a:p>
          <a:p>
            <a:pPr marL="0" indent="0">
              <a:buNone/>
            </a:pPr>
            <a:endParaRPr lang="en-GB" sz="1600" dirty="0"/>
          </a:p>
          <a:p>
            <a:pPr marL="0" indent="0">
              <a:buNone/>
            </a:pPr>
            <a:r>
              <a:rPr lang="en-GB" sz="1800" dirty="0"/>
              <a:t>Choose the Specific search under the main search box on the library home page.</a:t>
            </a:r>
          </a:p>
          <a:p>
            <a:pPr marL="0" indent="0">
              <a:buNone/>
            </a:pPr>
            <a:r>
              <a:rPr lang="en-GB" sz="1800" dirty="0"/>
              <a:t>Choose journals.</a:t>
            </a:r>
          </a:p>
          <a:p>
            <a:pPr marL="0" indent="0">
              <a:buNone/>
            </a:pPr>
            <a:r>
              <a:rPr lang="en-GB" sz="1800" dirty="0"/>
              <a:t>You will see a search box or an option to browse the library’s ejournal collection.</a:t>
            </a:r>
          </a:p>
          <a:p>
            <a:pPr marL="0" indent="0">
              <a:buNone/>
            </a:pPr>
            <a:r>
              <a:rPr lang="en-GB" sz="1800" dirty="0"/>
              <a:t>The search box will look for print and online versions of journals (the library often has print back – older – copies as well as online access to the most recent articles.</a:t>
            </a:r>
          </a:p>
          <a:p>
            <a:pPr marL="0" indent="0">
              <a:buNone/>
            </a:pPr>
            <a:r>
              <a:rPr lang="en-GB" sz="1800" dirty="0"/>
              <a:t>The browse option is only for online journals</a:t>
            </a:r>
          </a:p>
        </p:txBody>
      </p:sp>
      <p:pic>
        <p:nvPicPr>
          <p:cNvPr id="3" name="Content Placeholder 2" descr="A screenshot of the journals search box on the library web page">
            <a:extLst>
              <a:ext uri="{FF2B5EF4-FFF2-40B4-BE49-F238E27FC236}">
                <a16:creationId xmlns:a16="http://schemas.microsoft.com/office/drawing/2014/main" id="{D294B37E-2425-4A80-B0F9-25BBDEDF8783}"/>
              </a:ext>
            </a:extLst>
          </p:cNvPr>
          <p:cNvPicPr>
            <a:picLocks noGrp="1" noChangeAspect="1"/>
          </p:cNvPicPr>
          <p:nvPr>
            <p:ph sz="half" idx="2"/>
          </p:nvPr>
        </p:nvPicPr>
        <p:blipFill>
          <a:blip r:embed="rId3"/>
          <a:stretch>
            <a:fillRect/>
          </a:stretch>
        </p:blipFill>
        <p:spPr>
          <a:xfrm>
            <a:off x="6172200" y="3351805"/>
            <a:ext cx="5181600" cy="1081490"/>
          </a:xfrm>
        </p:spPr>
      </p:pic>
    </p:spTree>
    <p:extLst>
      <p:ext uri="{BB962C8B-B14F-4D97-AF65-F5344CB8AC3E}">
        <p14:creationId xmlns:p14="http://schemas.microsoft.com/office/powerpoint/2010/main" val="1464066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979B35-66BF-4148-A6A9-F1B2F5755A31}"/>
              </a:ext>
            </a:extLst>
          </p:cNvPr>
          <p:cNvSpPr>
            <a:spLocks noGrp="1"/>
          </p:cNvSpPr>
          <p:nvPr>
            <p:ph type="title"/>
          </p:nvPr>
        </p:nvSpPr>
        <p:spPr/>
        <p:txBody>
          <a:bodyPr/>
          <a:lstStyle/>
          <a:p>
            <a:r>
              <a:rPr lang="en-GB" dirty="0"/>
              <a:t>Example of a journal record</a:t>
            </a:r>
          </a:p>
        </p:txBody>
      </p:sp>
      <p:pic>
        <p:nvPicPr>
          <p:cNvPr id="10" name="Content Placeholder 9" descr="A screenshot of a journal record with access options">
            <a:extLst>
              <a:ext uri="{FF2B5EF4-FFF2-40B4-BE49-F238E27FC236}">
                <a16:creationId xmlns:a16="http://schemas.microsoft.com/office/drawing/2014/main" id="{3EAB684C-0BCC-4E1F-A354-E6B82268CD2C}"/>
              </a:ext>
            </a:extLst>
          </p:cNvPr>
          <p:cNvPicPr>
            <a:picLocks noGrp="1" noChangeAspect="1"/>
          </p:cNvPicPr>
          <p:nvPr>
            <p:ph sz="half" idx="1"/>
          </p:nvPr>
        </p:nvPicPr>
        <p:blipFill>
          <a:blip r:embed="rId3"/>
          <a:stretch>
            <a:fillRect/>
          </a:stretch>
        </p:blipFill>
        <p:spPr>
          <a:xfrm>
            <a:off x="0" y="2943684"/>
            <a:ext cx="6255582" cy="1640039"/>
          </a:xfrm>
        </p:spPr>
      </p:pic>
      <p:sp>
        <p:nvSpPr>
          <p:cNvPr id="6" name="Content Placeholder 5">
            <a:extLst>
              <a:ext uri="{FF2B5EF4-FFF2-40B4-BE49-F238E27FC236}">
                <a16:creationId xmlns:a16="http://schemas.microsoft.com/office/drawing/2014/main" id="{EFC52435-0161-44B2-A413-B5A99FB5A1AE}"/>
              </a:ext>
            </a:extLst>
          </p:cNvPr>
          <p:cNvSpPr>
            <a:spLocks noGrp="1"/>
          </p:cNvSpPr>
          <p:nvPr>
            <p:ph sz="half" idx="2"/>
          </p:nvPr>
        </p:nvSpPr>
        <p:spPr>
          <a:xfrm>
            <a:off x="6770077" y="1479555"/>
            <a:ext cx="5181600" cy="4568296"/>
          </a:xfrm>
        </p:spPr>
        <p:txBody>
          <a:bodyPr>
            <a:noAutofit/>
          </a:bodyPr>
          <a:lstStyle/>
          <a:p>
            <a:pPr marL="0" indent="0">
              <a:buNone/>
            </a:pPr>
            <a:r>
              <a:rPr lang="en-GB" sz="1600" dirty="0"/>
              <a:t>The library has access to journals from several sources- for example from database subscriptions or direct from the publisher.</a:t>
            </a:r>
          </a:p>
          <a:p>
            <a:pPr marL="0" indent="0">
              <a:buNone/>
            </a:pPr>
            <a:endParaRPr lang="en-GB" sz="1600" dirty="0"/>
          </a:p>
          <a:p>
            <a:pPr marL="0" indent="0">
              <a:buNone/>
            </a:pPr>
            <a:r>
              <a:rPr lang="en-GB" sz="1600" dirty="0"/>
              <a:t>In this example, we have access to journal content for the </a:t>
            </a:r>
            <a:r>
              <a:rPr lang="en-GB" sz="1600" i="1" dirty="0"/>
              <a:t>British Journal of Educational Studies </a:t>
            </a:r>
            <a:r>
              <a:rPr lang="en-GB" sz="1600" dirty="0"/>
              <a:t>from a variety of sources:</a:t>
            </a:r>
          </a:p>
          <a:p>
            <a:r>
              <a:rPr lang="en-GB" sz="1600" dirty="0"/>
              <a:t>The JSTOR database</a:t>
            </a:r>
          </a:p>
          <a:p>
            <a:r>
              <a:rPr lang="en-GB" sz="1600" dirty="0"/>
              <a:t>The publisher (Taylor &amp; Francis) archive</a:t>
            </a:r>
          </a:p>
          <a:p>
            <a:r>
              <a:rPr lang="en-GB" sz="1600" dirty="0"/>
              <a:t>Current content from the publisher Taylor &amp; Francis</a:t>
            </a:r>
          </a:p>
          <a:p>
            <a:r>
              <a:rPr lang="en-GB" sz="1600" dirty="0"/>
              <a:t>You can access the content from any of these sources.  Check the coverage dates which differ across sources.</a:t>
            </a:r>
          </a:p>
          <a:p>
            <a:r>
              <a:rPr lang="en-GB" sz="1600" dirty="0"/>
              <a:t>Click on the hyperlinks to access the journal</a:t>
            </a:r>
          </a:p>
          <a:p>
            <a:pPr marL="0" indent="0">
              <a:buNone/>
            </a:pPr>
            <a:r>
              <a:rPr lang="en-GB" sz="1600" dirty="0"/>
              <a:t> </a:t>
            </a:r>
          </a:p>
        </p:txBody>
      </p:sp>
    </p:spTree>
    <p:extLst>
      <p:ext uri="{BB962C8B-B14F-4D97-AF65-F5344CB8AC3E}">
        <p14:creationId xmlns:p14="http://schemas.microsoft.com/office/powerpoint/2010/main" val="3504035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lstStyle/>
          <a:p>
            <a:r>
              <a:rPr lang="en-US" dirty="0">
                <a:solidFill>
                  <a:schemeClr val="tx1"/>
                </a:solidFill>
              </a:rPr>
              <a:t>Finding grey literature</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a:xfrm>
            <a:off x="135924" y="1606488"/>
            <a:ext cx="11624275" cy="5127944"/>
          </a:xfrm>
        </p:spPr>
        <p:txBody>
          <a:bodyPr>
            <a:noAutofit/>
          </a:bodyPr>
          <a:lstStyle/>
          <a:p>
            <a:pPr marL="0" indent="0">
              <a:buNone/>
            </a:pPr>
            <a:r>
              <a:rPr lang="en-US" sz="1800" dirty="0"/>
              <a:t>Grey literature is broadly defined as encompassing documents produced by government, academics, business and industry which are not controlled by commercial publishers</a:t>
            </a:r>
            <a:r>
              <a:rPr lang="en-GB" sz="1800" dirty="0"/>
              <a:t>.</a:t>
            </a:r>
          </a:p>
          <a:p>
            <a:pPr marL="0" indent="0">
              <a:buNone/>
            </a:pPr>
            <a:endParaRPr lang="en-GB" sz="1800" dirty="0"/>
          </a:p>
          <a:p>
            <a:pPr marL="0" indent="0">
              <a:buNone/>
            </a:pPr>
            <a:r>
              <a:rPr lang="en-GB" sz="1800" dirty="0"/>
              <a:t>Government and parliamentary publications, working papers, theses, business and organisation information can all be searched using specialist repositories, going direct to the organisation web site or using a generic search engine.  </a:t>
            </a:r>
          </a:p>
          <a:p>
            <a:pPr marL="0" indent="0">
              <a:buNone/>
            </a:pPr>
            <a:r>
              <a:rPr lang="en-GB" sz="1800" dirty="0"/>
              <a:t>Some grey literature is indexed in subject-specific databases e.g. policy papers, business reports, speeches and videos.</a:t>
            </a:r>
          </a:p>
          <a:p>
            <a:endParaRPr lang="en-US" sz="1600" dirty="0">
              <a:cs typeface="Calibri"/>
            </a:endParaRPr>
          </a:p>
          <a:p>
            <a:r>
              <a:rPr lang="en-US" sz="1800" dirty="0"/>
              <a:t>UK Theses </a:t>
            </a:r>
            <a:r>
              <a:rPr lang="en-US" sz="1800" dirty="0" err="1"/>
              <a:t>EthOS</a:t>
            </a:r>
            <a:r>
              <a:rPr lang="en-US" sz="1800" dirty="0"/>
              <a:t> </a:t>
            </a:r>
            <a:r>
              <a:rPr lang="en-US" sz="1600" dirty="0">
                <a:cs typeface="Calibri"/>
                <a:hlinkClick r:id="rId3"/>
              </a:rPr>
              <a:t>https://ethos.bl.uk/</a:t>
            </a:r>
            <a:r>
              <a:rPr lang="en-US" sz="1600" dirty="0">
                <a:cs typeface="Calibri"/>
              </a:rPr>
              <a:t> </a:t>
            </a:r>
            <a:r>
              <a:rPr lang="en-US" sz="1800" dirty="0"/>
              <a:t> is the UK’s national thesis service which aims to </a:t>
            </a:r>
            <a:r>
              <a:rPr lang="en-US" sz="1800" dirty="0" err="1"/>
              <a:t>maximise</a:t>
            </a:r>
            <a:r>
              <a:rPr lang="en-US" sz="1800" dirty="0"/>
              <a:t> the visibility and availability of the UK’s doctoral research theses.  It can be useful for the detailed reference lists.</a:t>
            </a:r>
          </a:p>
          <a:p>
            <a:r>
              <a:rPr lang="en-US" sz="1800" dirty="0"/>
              <a:t>UK Government policy papers </a:t>
            </a:r>
            <a:r>
              <a:rPr lang="en-US" sz="1800" dirty="0">
                <a:hlinkClick r:id="rId4"/>
              </a:rPr>
              <a:t>https://www.gov.uk/search/policy-papers-and-consultations</a:t>
            </a:r>
            <a:endParaRPr lang="en-US" sz="1800" dirty="0"/>
          </a:p>
          <a:p>
            <a:r>
              <a:rPr lang="en-US" sz="1800" dirty="0"/>
              <a:t>House of Commons Library Research briefings – an excellent source of collated analysis and statistics</a:t>
            </a:r>
          </a:p>
        </p:txBody>
      </p:sp>
    </p:spTree>
    <p:extLst>
      <p:ext uri="{BB962C8B-B14F-4D97-AF65-F5344CB8AC3E}">
        <p14:creationId xmlns:p14="http://schemas.microsoft.com/office/powerpoint/2010/main" val="413477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lstStyle/>
          <a:p>
            <a:r>
              <a:rPr lang="en-US" dirty="0">
                <a:solidFill>
                  <a:schemeClr val="tx1"/>
                </a:solidFill>
              </a:rPr>
              <a:t>Google - Advanced search tips</a:t>
            </a:r>
          </a:p>
        </p:txBody>
      </p:sp>
      <p:sp>
        <p:nvSpPr>
          <p:cNvPr id="6" name="Text Placeholder 5">
            <a:extLst>
              <a:ext uri="{FF2B5EF4-FFF2-40B4-BE49-F238E27FC236}">
                <a16:creationId xmlns:a16="http://schemas.microsoft.com/office/drawing/2014/main" id="{90C14FA2-7FC2-4AEF-B7E0-7DA54E7EC218}"/>
              </a:ext>
            </a:extLst>
          </p:cNvPr>
          <p:cNvSpPr>
            <a:spLocks noGrp="1"/>
          </p:cNvSpPr>
          <p:nvPr>
            <p:ph type="body" sz="half" idx="2"/>
          </p:nvPr>
        </p:nvSpPr>
        <p:spPr/>
        <p:txBody>
          <a:bodyPr>
            <a:noAutofit/>
          </a:bodyPr>
          <a:lstStyle/>
          <a:p>
            <a:r>
              <a:rPr lang="en-US" sz="1800" dirty="0"/>
              <a:t>Use the </a:t>
            </a:r>
            <a:r>
              <a:rPr lang="en-US" sz="1800" b="1" dirty="0">
                <a:solidFill>
                  <a:schemeClr val="tx2">
                    <a:lumMod val="60000"/>
                    <a:lumOff val="40000"/>
                  </a:schemeClr>
                </a:solidFill>
              </a:rPr>
              <a:t>Advanced search</a:t>
            </a:r>
            <a:r>
              <a:rPr lang="en-US" sz="1800" dirty="0"/>
              <a:t> for more effective and easy searching.  (Choose the Settings link on the bottom right of the screen and then Advanced Search).  You can use Boolean operators (AND, OR, phrase) and combine these with some very useful limiters.  </a:t>
            </a:r>
            <a:endParaRPr lang="en-US" sz="1800" dirty="0">
              <a:cs typeface="Calibri"/>
            </a:endParaRPr>
          </a:p>
          <a:p>
            <a:endParaRPr lang="en-GB" dirty="0"/>
          </a:p>
        </p:txBody>
      </p:sp>
      <p:sp>
        <p:nvSpPr>
          <p:cNvPr id="3" name="Text Placeholder 2">
            <a:extLst>
              <a:ext uri="{FF2B5EF4-FFF2-40B4-BE49-F238E27FC236}">
                <a16:creationId xmlns:a16="http://schemas.microsoft.com/office/drawing/2014/main" id="{CE1D042F-868F-834F-96EA-D677E5DCBC3A}"/>
              </a:ext>
            </a:extLst>
          </p:cNvPr>
          <p:cNvSpPr>
            <a:spLocks noGrp="1"/>
          </p:cNvSpPr>
          <p:nvPr>
            <p:ph idx="1"/>
          </p:nvPr>
        </p:nvSpPr>
        <p:spPr/>
        <p:txBody>
          <a:bodyPr>
            <a:noAutofit/>
          </a:bodyPr>
          <a:lstStyle/>
          <a:p>
            <a:endParaRPr lang="en-US" sz="1600" dirty="0">
              <a:cs typeface="Calibri"/>
            </a:endParaRPr>
          </a:p>
        </p:txBody>
      </p:sp>
      <p:pic>
        <p:nvPicPr>
          <p:cNvPr id="4" name="Picture 2" descr="Screenshot of the Google advanced search screen.">
            <a:extLst>
              <a:ext uri="{FF2B5EF4-FFF2-40B4-BE49-F238E27FC236}">
                <a16:creationId xmlns:a16="http://schemas.microsoft.com/office/drawing/2014/main" id="{FD6DA9F1-3E0E-4BF4-8E2E-258D4E6DA84A}"/>
              </a:ext>
            </a:extLst>
          </p:cNvPr>
          <p:cNvPicPr>
            <a:picLocks noChangeAspect="1"/>
          </p:cNvPicPr>
          <p:nvPr/>
        </p:nvPicPr>
        <p:blipFill>
          <a:blip r:embed="rId3"/>
          <a:stretch>
            <a:fillRect/>
          </a:stretch>
        </p:blipFill>
        <p:spPr>
          <a:xfrm>
            <a:off x="4734020" y="689895"/>
            <a:ext cx="7457980" cy="5171155"/>
          </a:xfrm>
          <a:prstGeom prst="rect">
            <a:avLst/>
          </a:prstGeom>
        </p:spPr>
      </p:pic>
    </p:spTree>
    <p:extLst>
      <p:ext uri="{BB962C8B-B14F-4D97-AF65-F5344CB8AC3E}">
        <p14:creationId xmlns:p14="http://schemas.microsoft.com/office/powerpoint/2010/main" val="1707160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5CBF7B5-89ED-4BCA-A152-2288DB5DAEB0}"/>
              </a:ext>
            </a:extLst>
          </p:cNvPr>
          <p:cNvSpPr>
            <a:spLocks noGrp="1"/>
          </p:cNvSpPr>
          <p:nvPr>
            <p:ph type="title"/>
          </p:nvPr>
        </p:nvSpPr>
        <p:spPr>
          <a:xfrm>
            <a:off x="2640170" y="365126"/>
            <a:ext cx="8713630" cy="1040342"/>
          </a:xfrm>
        </p:spPr>
        <p:txBody>
          <a:bodyPr anchor="t">
            <a:normAutofit/>
          </a:bodyPr>
          <a:lstStyle/>
          <a:p>
            <a:r>
              <a:rPr lang="en-GB" dirty="0"/>
              <a:t>Handbooks and research monographs</a:t>
            </a:r>
          </a:p>
        </p:txBody>
      </p:sp>
      <p:pic>
        <p:nvPicPr>
          <p:cNvPr id="13" name="Picture Placeholder 9" descr="Screenshot of an Oxford handbook.">
            <a:extLst>
              <a:ext uri="{FF2B5EF4-FFF2-40B4-BE49-F238E27FC236}">
                <a16:creationId xmlns:a16="http://schemas.microsoft.com/office/drawing/2014/main" id="{EB87C035-369B-46C7-B2B8-5F10CAA7FCFB}"/>
              </a:ext>
            </a:extLst>
          </p:cNvPr>
          <p:cNvPicPr>
            <a:picLocks noGrp="1" noChangeAspect="1"/>
          </p:cNvPicPr>
          <p:nvPr>
            <p:ph sz="half" idx="1"/>
          </p:nvPr>
        </p:nvPicPr>
        <p:blipFill rotWithShape="1">
          <a:blip r:embed="rId3"/>
          <a:stretch/>
        </p:blipFill>
        <p:spPr>
          <a:xfrm>
            <a:off x="642442" y="1756948"/>
            <a:ext cx="3151191" cy="4568296"/>
          </a:xfrm>
          <a:noFill/>
        </p:spPr>
      </p:pic>
      <p:sp>
        <p:nvSpPr>
          <p:cNvPr id="6" name="Text Placeholder 5">
            <a:extLst>
              <a:ext uri="{FF2B5EF4-FFF2-40B4-BE49-F238E27FC236}">
                <a16:creationId xmlns:a16="http://schemas.microsoft.com/office/drawing/2014/main" id="{7D60871E-BB30-45F8-8D0B-65F61DA27683}"/>
              </a:ext>
            </a:extLst>
          </p:cNvPr>
          <p:cNvSpPr>
            <a:spLocks noGrp="1"/>
          </p:cNvSpPr>
          <p:nvPr>
            <p:ph sz="half" idx="2"/>
          </p:nvPr>
        </p:nvSpPr>
        <p:spPr>
          <a:xfrm>
            <a:off x="4275439" y="1210962"/>
            <a:ext cx="7599404" cy="5486399"/>
          </a:xfrm>
        </p:spPr>
        <p:txBody>
          <a:bodyPr>
            <a:normAutofit/>
          </a:bodyPr>
          <a:lstStyle/>
          <a:p>
            <a:endParaRPr lang="en-US" sz="1600" b="1" dirty="0"/>
          </a:p>
          <a:p>
            <a:endParaRPr lang="en-US" sz="1600" b="1" dirty="0"/>
          </a:p>
          <a:p>
            <a:endParaRPr lang="en-US" sz="1600" b="1" dirty="0"/>
          </a:p>
          <a:p>
            <a:r>
              <a:rPr lang="en-US" sz="1600" b="1" dirty="0"/>
              <a:t>Research Handbooks</a:t>
            </a:r>
            <a:r>
              <a:rPr lang="en-US" sz="1600" dirty="0"/>
              <a:t> </a:t>
            </a:r>
          </a:p>
          <a:p>
            <a:pPr marL="0" indent="0">
              <a:buNone/>
            </a:pPr>
            <a:r>
              <a:rPr lang="en-US" sz="1600" dirty="0"/>
              <a:t>Research handbooks collate essays on current research by experts in their field.  These are a useful starting point for your research to help identify current and past research themes, as well as key authors.  Use this information search for other works by these authors, or on the key themes.  It is also a useful way to get a starting bibliography as they are always well referenced.</a:t>
            </a:r>
          </a:p>
          <a:p>
            <a:pPr marL="0" indent="0">
              <a:buNone/>
            </a:pPr>
            <a:endParaRPr lang="en-US" sz="1600" dirty="0"/>
          </a:p>
          <a:p>
            <a:r>
              <a:rPr lang="en-US" sz="1600" b="1" dirty="0"/>
              <a:t>Textbooks and research monographs </a:t>
            </a:r>
            <a:endParaRPr lang="en-US" sz="1600" dirty="0"/>
          </a:p>
          <a:p>
            <a:pPr marL="0" indent="0">
              <a:buNone/>
            </a:pPr>
            <a:r>
              <a:rPr lang="en-US" sz="1600" dirty="0"/>
              <a:t>Textbooks (often edited – therefore with multiple authors) are good for definitions and overviews of a topic so are a very useful starting point.  Research monographs, written by single experts in a field are a good way to gain an insight into the history of a subject as well as key arguments and debates.  These are well referenced and useful for identifying key authors and seminal works.</a:t>
            </a:r>
          </a:p>
          <a:p>
            <a:pPr marL="0" indent="0">
              <a:buNone/>
            </a:pPr>
            <a:endParaRPr lang="en-GB" sz="1300" dirty="0"/>
          </a:p>
        </p:txBody>
      </p:sp>
    </p:spTree>
    <p:extLst>
      <p:ext uri="{BB962C8B-B14F-4D97-AF65-F5344CB8AC3E}">
        <p14:creationId xmlns:p14="http://schemas.microsoft.com/office/powerpoint/2010/main" val="3039843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lstStyle/>
          <a:p>
            <a:r>
              <a:rPr lang="en-US" dirty="0">
                <a:solidFill>
                  <a:schemeClr val="tx1"/>
                </a:solidFill>
              </a:rPr>
              <a:t>Google – site and filetype search from the basic </a:t>
            </a:r>
            <a:r>
              <a:rPr lang="en-US">
                <a:solidFill>
                  <a:schemeClr val="tx1"/>
                </a:solidFill>
              </a:rPr>
              <a:t>search screen</a:t>
            </a:r>
            <a:endParaRPr lang="en-US" dirty="0">
              <a:solidFill>
                <a:schemeClr val="tx1"/>
              </a:solidFill>
            </a:endParaRP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a:xfrm>
            <a:off x="135924" y="1606488"/>
            <a:ext cx="11624275" cy="5127944"/>
          </a:xfrm>
        </p:spPr>
        <p:txBody>
          <a:bodyPr>
            <a:noAutofit/>
          </a:bodyPr>
          <a:lstStyle/>
          <a:p>
            <a:pPr marL="0" indent="0">
              <a:buNone/>
            </a:pPr>
            <a:endParaRPr lang="en-US" sz="1800" dirty="0">
              <a:cs typeface="Calibri"/>
            </a:endParaRPr>
          </a:p>
          <a:p>
            <a:pPr>
              <a:buFont typeface="Wingdings" panose="05000000000000000000" pitchFamily="2" charset="2"/>
              <a:buChar char="q"/>
            </a:pPr>
            <a:r>
              <a:rPr lang="en-US" sz="1800" i="1" dirty="0">
                <a:cs typeface="Calibri"/>
              </a:rPr>
              <a:t>“inclusive education” </a:t>
            </a:r>
            <a:r>
              <a:rPr lang="en-US" sz="1800" i="1" dirty="0" err="1">
                <a:cs typeface="Calibri"/>
              </a:rPr>
              <a:t>site:org.uk</a:t>
            </a:r>
            <a:endParaRPr lang="en-US" sz="1800" i="1" dirty="0">
              <a:cs typeface="Calibri"/>
            </a:endParaRPr>
          </a:p>
          <a:p>
            <a:pPr marL="0" indent="0">
              <a:buNone/>
            </a:pPr>
            <a:r>
              <a:rPr lang="en-US" sz="1800" dirty="0">
                <a:cs typeface="Calibri"/>
              </a:rPr>
              <a:t>To find agencies, </a:t>
            </a:r>
            <a:r>
              <a:rPr lang="en-US" sz="1800" dirty="0" err="1">
                <a:cs typeface="Calibri"/>
              </a:rPr>
              <a:t>organisations</a:t>
            </a:r>
            <a:r>
              <a:rPr lang="en-US" sz="1800" dirty="0">
                <a:cs typeface="Calibri"/>
              </a:rPr>
              <a:t> and charity web pages on inclusive education.  </a:t>
            </a:r>
          </a:p>
          <a:p>
            <a:pPr marL="0" indent="0">
              <a:buNone/>
            </a:pPr>
            <a:r>
              <a:rPr lang="en-US" sz="1800" dirty="0">
                <a:cs typeface="Calibri"/>
              </a:rPr>
              <a:t>You can run the same search for any government or </a:t>
            </a:r>
            <a:r>
              <a:rPr lang="en-US" sz="1800" dirty="0" err="1">
                <a:cs typeface="Calibri"/>
              </a:rPr>
              <a:t>organisation</a:t>
            </a:r>
            <a:r>
              <a:rPr lang="en-US" sz="1800" dirty="0">
                <a:cs typeface="Calibri"/>
              </a:rPr>
              <a:t> if you know the domain </a:t>
            </a:r>
            <a:r>
              <a:rPr lang="en-US" sz="1800" i="1" dirty="0">
                <a:cs typeface="Calibri"/>
              </a:rPr>
              <a:t>e.g., </a:t>
            </a:r>
            <a:r>
              <a:rPr lang="en-US" sz="1800" dirty="0">
                <a:cs typeface="Calibri"/>
              </a:rPr>
              <a:t>gov.uk; scot.gov; org; ac.uk; </a:t>
            </a:r>
            <a:r>
              <a:rPr lang="en-US" sz="1800" dirty="0" err="1">
                <a:cs typeface="Calibri"/>
              </a:rPr>
              <a:t>edu</a:t>
            </a:r>
            <a:endParaRPr lang="en-US" sz="1800" dirty="0">
              <a:cs typeface="Calibri"/>
            </a:endParaRPr>
          </a:p>
          <a:p>
            <a:pPr marL="0" indent="0">
              <a:buNone/>
            </a:pPr>
            <a:endParaRPr lang="en-US" sz="1800" i="1" dirty="0">
              <a:cs typeface="Calibri"/>
            </a:endParaRPr>
          </a:p>
          <a:p>
            <a:pPr>
              <a:buFont typeface="Wingdings" panose="05000000000000000000" pitchFamily="2" charset="2"/>
              <a:buChar char="q"/>
            </a:pPr>
            <a:r>
              <a:rPr lang="en-US" sz="1800" dirty="0">
                <a:cs typeface="Calibri"/>
              </a:rPr>
              <a:t>“inclusive education” </a:t>
            </a:r>
            <a:r>
              <a:rPr lang="en-US" sz="1800" dirty="0" err="1">
                <a:cs typeface="Calibri"/>
              </a:rPr>
              <a:t>filetype:ppt</a:t>
            </a:r>
            <a:endParaRPr lang="en-US" sz="1800" dirty="0">
              <a:cs typeface="Calibri"/>
            </a:endParaRPr>
          </a:p>
          <a:p>
            <a:pPr marL="0" indent="0">
              <a:buNone/>
            </a:pPr>
            <a:r>
              <a:rPr lang="en-US" sz="1800" dirty="0">
                <a:cs typeface="Calibri"/>
              </a:rPr>
              <a:t>Finds PowerPoint presentations on inclusive education.  </a:t>
            </a:r>
          </a:p>
          <a:p>
            <a:pPr marL="0" indent="0">
              <a:buNone/>
            </a:pPr>
            <a:endParaRPr lang="en-US" sz="1800" dirty="0">
              <a:cs typeface="Calibri"/>
            </a:endParaRPr>
          </a:p>
          <a:p>
            <a:pPr>
              <a:buFont typeface="Wingdings" panose="05000000000000000000" pitchFamily="2" charset="2"/>
              <a:buChar char="q"/>
            </a:pPr>
            <a:r>
              <a:rPr lang="en-US" sz="1800" dirty="0">
                <a:cs typeface="Calibri"/>
              </a:rPr>
              <a:t>“inclusive education” </a:t>
            </a:r>
            <a:r>
              <a:rPr lang="en-US" sz="1800" dirty="0" err="1">
                <a:cs typeface="Calibri"/>
              </a:rPr>
              <a:t>filetype:pdf</a:t>
            </a:r>
            <a:endParaRPr lang="en-US" sz="1800" dirty="0">
              <a:cs typeface="Calibri"/>
            </a:endParaRPr>
          </a:p>
          <a:p>
            <a:pPr marL="0" indent="0">
              <a:buNone/>
            </a:pPr>
            <a:r>
              <a:rPr lang="en-US" sz="1800" dirty="0">
                <a:cs typeface="Calibri"/>
              </a:rPr>
              <a:t>Is useful for finding reports.</a:t>
            </a:r>
          </a:p>
        </p:txBody>
      </p:sp>
    </p:spTree>
    <p:extLst>
      <p:ext uri="{BB962C8B-B14F-4D97-AF65-F5344CB8AC3E}">
        <p14:creationId xmlns:p14="http://schemas.microsoft.com/office/powerpoint/2010/main" val="3249623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B85FF-8FE0-4D4D-8D04-D6E08B38AF98}"/>
              </a:ext>
            </a:extLst>
          </p:cNvPr>
          <p:cNvSpPr>
            <a:spLocks noGrp="1"/>
          </p:cNvSpPr>
          <p:nvPr>
            <p:ph type="title"/>
          </p:nvPr>
        </p:nvSpPr>
        <p:spPr/>
        <p:txBody>
          <a:bodyPr/>
          <a:lstStyle/>
          <a:p>
            <a:r>
              <a:rPr lang="en-GB" dirty="0"/>
              <a:t>Google Scholar settings</a:t>
            </a:r>
          </a:p>
        </p:txBody>
      </p:sp>
      <p:pic>
        <p:nvPicPr>
          <p:cNvPr id="6" name="Content Placeholder 5" descr="Screenshot of the Google Scholar Settings page">
            <a:extLst>
              <a:ext uri="{FF2B5EF4-FFF2-40B4-BE49-F238E27FC236}">
                <a16:creationId xmlns:a16="http://schemas.microsoft.com/office/drawing/2014/main" id="{CA285354-9DC0-4468-A017-E56928173E71}"/>
              </a:ext>
            </a:extLst>
          </p:cNvPr>
          <p:cNvPicPr>
            <a:picLocks noGrp="1" noChangeAspect="1"/>
          </p:cNvPicPr>
          <p:nvPr>
            <p:ph sz="half" idx="1"/>
          </p:nvPr>
        </p:nvPicPr>
        <p:blipFill>
          <a:blip r:embed="rId2"/>
          <a:stretch>
            <a:fillRect/>
          </a:stretch>
        </p:blipFill>
        <p:spPr>
          <a:xfrm>
            <a:off x="838200" y="1655578"/>
            <a:ext cx="5181600" cy="4473945"/>
          </a:xfrm>
        </p:spPr>
      </p:pic>
      <p:sp>
        <p:nvSpPr>
          <p:cNvPr id="4" name="Content Placeholder 3">
            <a:extLst>
              <a:ext uri="{FF2B5EF4-FFF2-40B4-BE49-F238E27FC236}">
                <a16:creationId xmlns:a16="http://schemas.microsoft.com/office/drawing/2014/main" id="{670736B7-98E8-4475-AE1F-D952FF7BBB70}"/>
              </a:ext>
            </a:extLst>
          </p:cNvPr>
          <p:cNvSpPr>
            <a:spLocks noGrp="1"/>
          </p:cNvSpPr>
          <p:nvPr>
            <p:ph sz="half" idx="2"/>
          </p:nvPr>
        </p:nvSpPr>
        <p:spPr/>
        <p:txBody>
          <a:bodyPr>
            <a:normAutofit/>
          </a:bodyPr>
          <a:lstStyle/>
          <a:p>
            <a:endParaRPr lang="en-GB" sz="1800" dirty="0"/>
          </a:p>
          <a:p>
            <a:endParaRPr lang="en-GB" sz="1800" dirty="0"/>
          </a:p>
          <a:p>
            <a:r>
              <a:rPr lang="en-GB" sz="1800" dirty="0"/>
              <a:t>Go to Google Scholar </a:t>
            </a:r>
            <a:r>
              <a:rPr lang="en-GB" sz="1800" dirty="0">
                <a:hlinkClick r:id="rId3"/>
              </a:rPr>
              <a:t>https://scholar.google.com/</a:t>
            </a:r>
            <a:endParaRPr lang="en-GB" sz="1800" dirty="0"/>
          </a:p>
          <a:p>
            <a:r>
              <a:rPr lang="en-GB" sz="1800" dirty="0"/>
              <a:t>Click on the hamburger menu and choose Settings</a:t>
            </a:r>
          </a:p>
          <a:p>
            <a:r>
              <a:rPr lang="en-GB" sz="1800" dirty="0"/>
              <a:t>Choose Library Links</a:t>
            </a:r>
          </a:p>
          <a:p>
            <a:r>
              <a:rPr lang="en-GB" sz="1800" dirty="0"/>
              <a:t>Enter University of Glasgow in the search box</a:t>
            </a:r>
          </a:p>
          <a:p>
            <a:r>
              <a:rPr lang="en-GB" sz="1800" dirty="0"/>
              <a:t>Choose University of Glasgow – Full text from Glasgow </a:t>
            </a:r>
          </a:p>
          <a:p>
            <a:r>
              <a:rPr lang="en-GB" sz="1800" dirty="0"/>
              <a:t>Press Save</a:t>
            </a:r>
          </a:p>
        </p:txBody>
      </p:sp>
    </p:spTree>
    <p:extLst>
      <p:ext uri="{BB962C8B-B14F-4D97-AF65-F5344CB8AC3E}">
        <p14:creationId xmlns:p14="http://schemas.microsoft.com/office/powerpoint/2010/main" val="422359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E52DF1-1068-4E5E-955F-A66877A3BD77}"/>
              </a:ext>
            </a:extLst>
          </p:cNvPr>
          <p:cNvSpPr>
            <a:spLocks noGrp="1"/>
          </p:cNvSpPr>
          <p:nvPr>
            <p:ph type="title"/>
          </p:nvPr>
        </p:nvSpPr>
        <p:spPr/>
        <p:txBody>
          <a:bodyPr/>
          <a:lstStyle/>
          <a:p>
            <a:r>
              <a:rPr lang="en-GB" dirty="0"/>
              <a:t>Google Scholar – results showing library access</a:t>
            </a:r>
          </a:p>
        </p:txBody>
      </p:sp>
      <p:pic>
        <p:nvPicPr>
          <p:cNvPr id="8" name="Content Placeholder 7" descr="Screenshot of search results on  Google Scholar showing links to the full text from the University of Glasgow">
            <a:extLst>
              <a:ext uri="{FF2B5EF4-FFF2-40B4-BE49-F238E27FC236}">
                <a16:creationId xmlns:a16="http://schemas.microsoft.com/office/drawing/2014/main" id="{91AE10CC-9928-4DAD-A949-AA9BBDE32D77}"/>
              </a:ext>
            </a:extLst>
          </p:cNvPr>
          <p:cNvPicPr>
            <a:picLocks noGrp="1" noChangeAspect="1"/>
          </p:cNvPicPr>
          <p:nvPr>
            <p:ph sz="quarter" idx="13"/>
          </p:nvPr>
        </p:nvPicPr>
        <p:blipFill>
          <a:blip r:embed="rId2"/>
          <a:stretch>
            <a:fillRect/>
          </a:stretch>
        </p:blipFill>
        <p:spPr>
          <a:xfrm>
            <a:off x="2051179" y="1627188"/>
            <a:ext cx="7943591" cy="4606925"/>
          </a:xfrm>
        </p:spPr>
      </p:pic>
    </p:spTree>
    <p:extLst>
      <p:ext uri="{BB962C8B-B14F-4D97-AF65-F5344CB8AC3E}">
        <p14:creationId xmlns:p14="http://schemas.microsoft.com/office/powerpoint/2010/main" val="110254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979B35-66BF-4148-A6A9-F1B2F5755A31}"/>
              </a:ext>
            </a:extLst>
          </p:cNvPr>
          <p:cNvSpPr>
            <a:spLocks noGrp="1"/>
          </p:cNvSpPr>
          <p:nvPr>
            <p:ph type="title"/>
          </p:nvPr>
        </p:nvSpPr>
        <p:spPr/>
        <p:txBody>
          <a:bodyPr>
            <a:normAutofit/>
          </a:bodyPr>
          <a:lstStyle/>
          <a:p>
            <a:r>
              <a:rPr lang="en-GB" dirty="0"/>
              <a:t>How to get access to material that the library does not have</a:t>
            </a:r>
          </a:p>
        </p:txBody>
      </p:sp>
      <p:sp>
        <p:nvSpPr>
          <p:cNvPr id="5" name="Content Placeholder 4">
            <a:extLst>
              <a:ext uri="{FF2B5EF4-FFF2-40B4-BE49-F238E27FC236}">
                <a16:creationId xmlns:a16="http://schemas.microsoft.com/office/drawing/2014/main" id="{30CE1222-0C98-468E-9388-CA24283D4A20}"/>
              </a:ext>
            </a:extLst>
          </p:cNvPr>
          <p:cNvSpPr>
            <a:spLocks noGrp="1"/>
          </p:cNvSpPr>
          <p:nvPr>
            <p:ph sz="quarter" idx="13"/>
          </p:nvPr>
        </p:nvSpPr>
        <p:spPr/>
        <p:txBody>
          <a:bodyPr>
            <a:normAutofit/>
          </a:bodyPr>
          <a:lstStyle/>
          <a:p>
            <a:pPr marL="0" indent="0">
              <a:buNone/>
            </a:pPr>
            <a:endParaRPr lang="en-GB" sz="1600" dirty="0"/>
          </a:p>
          <a:p>
            <a:pPr marL="0" indent="0">
              <a:buNone/>
            </a:pPr>
            <a:endParaRPr lang="en-GB" sz="1600" dirty="0"/>
          </a:p>
          <a:p>
            <a:r>
              <a:rPr lang="en-GB" sz="1800" dirty="0"/>
              <a:t>Please use the library web pages to find books, journals and information in databases. </a:t>
            </a:r>
          </a:p>
          <a:p>
            <a:r>
              <a:rPr lang="en-GB" sz="1800" dirty="0"/>
              <a:t>If you start from the library pages, you will be prompted for your GUID and password for access to the full text.</a:t>
            </a:r>
          </a:p>
          <a:p>
            <a:r>
              <a:rPr lang="en-GB" sz="1800" dirty="0"/>
              <a:t>Double check our journal holdings and on Library Search, for any material that you are having difficulty accessing in full text.</a:t>
            </a:r>
          </a:p>
          <a:p>
            <a:r>
              <a:rPr lang="en-GB" sz="1800" dirty="0"/>
              <a:t>If we do not have access you can use Article Reach to request journal articles.  If the journal is not available via Article Reach, request the item via Inter Library Loan (ILL).  For details of the Article Reach and the ILL service, see here </a:t>
            </a:r>
            <a:r>
              <a:rPr lang="en-GB" sz="1800" dirty="0">
                <a:hlinkClick r:id="rId3"/>
              </a:rPr>
              <a:t>https://www.gla.ac.uk/myglasgow/library/help/icantfindwhatimlookingfor/needsomethingthatwedonthave/</a:t>
            </a:r>
            <a:endParaRPr lang="en-GB" sz="1800" dirty="0"/>
          </a:p>
          <a:p>
            <a:r>
              <a:rPr lang="en-GB" sz="1800" dirty="0"/>
              <a:t>Request the purchase of books using the Book Suggestion Form on the library web site </a:t>
            </a:r>
            <a:r>
              <a:rPr lang="en-GB" sz="1800" dirty="0">
                <a:hlinkClick r:id="rId4"/>
              </a:rPr>
              <a:t>https://www.gla.ac.uk/myglasgow/library/contact/forms/booksuggestionform/</a:t>
            </a:r>
            <a:endParaRPr lang="en-GB" sz="1800" dirty="0"/>
          </a:p>
          <a:p>
            <a:endParaRPr lang="en-GB" sz="1800" dirty="0"/>
          </a:p>
        </p:txBody>
      </p:sp>
    </p:spTree>
    <p:extLst>
      <p:ext uri="{BB962C8B-B14F-4D97-AF65-F5344CB8AC3E}">
        <p14:creationId xmlns:p14="http://schemas.microsoft.com/office/powerpoint/2010/main" val="2919654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7F0DA-C2E2-442F-A9BE-98F7C9942810}"/>
              </a:ext>
            </a:extLst>
          </p:cNvPr>
          <p:cNvSpPr>
            <a:spLocks noGrp="1"/>
          </p:cNvSpPr>
          <p:nvPr>
            <p:ph type="title"/>
          </p:nvPr>
        </p:nvSpPr>
        <p:spPr/>
        <p:txBody>
          <a:bodyPr/>
          <a:lstStyle/>
          <a:p>
            <a:r>
              <a:rPr lang="en-GB" dirty="0"/>
              <a:t>EndNote for referencing</a:t>
            </a:r>
          </a:p>
        </p:txBody>
      </p:sp>
      <p:pic>
        <p:nvPicPr>
          <p:cNvPr id="6" name="Content Placeholder 5" descr="A photo of a computer, notebook, pair of glasses and a pen">
            <a:extLst>
              <a:ext uri="{FF2B5EF4-FFF2-40B4-BE49-F238E27FC236}">
                <a16:creationId xmlns:a16="http://schemas.microsoft.com/office/drawing/2014/main" id="{55118560-6A5E-42F5-8821-9A395B219050}"/>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2162092"/>
            <a:ext cx="5181600" cy="3460917"/>
          </a:xfrm>
        </p:spPr>
      </p:pic>
      <p:sp>
        <p:nvSpPr>
          <p:cNvPr id="4" name="Content Placeholder 3">
            <a:extLst>
              <a:ext uri="{FF2B5EF4-FFF2-40B4-BE49-F238E27FC236}">
                <a16:creationId xmlns:a16="http://schemas.microsoft.com/office/drawing/2014/main" id="{8A304A9E-3017-48B9-966C-6F4FC1844EA1}"/>
              </a:ext>
            </a:extLst>
          </p:cNvPr>
          <p:cNvSpPr>
            <a:spLocks noGrp="1"/>
          </p:cNvSpPr>
          <p:nvPr>
            <p:ph sz="half" idx="2"/>
          </p:nvPr>
        </p:nvSpPr>
        <p:spPr>
          <a:xfrm>
            <a:off x="6172200" y="979055"/>
            <a:ext cx="5181600" cy="5197908"/>
          </a:xfrm>
        </p:spPr>
        <p:txBody>
          <a:bodyPr>
            <a:noAutofit/>
          </a:bodyPr>
          <a:lstStyle/>
          <a:p>
            <a:r>
              <a:rPr lang="en-US" sz="1600" dirty="0"/>
              <a:t>Consider using EndNote or another reference management system to help you manage your reference lists and bibliographies </a:t>
            </a:r>
          </a:p>
          <a:p>
            <a:r>
              <a:rPr lang="en-US" sz="1600" dirty="0"/>
              <a:t>EndNote is already installed on all student computers on campus and is available via remote desktop services</a:t>
            </a:r>
          </a:p>
          <a:p>
            <a:r>
              <a:rPr lang="en-US" sz="1600" dirty="0"/>
              <a:t>You can </a:t>
            </a:r>
            <a:r>
              <a:rPr lang="en-US" sz="1600" dirty="0">
                <a:hlinkClick r:id="rId3"/>
              </a:rPr>
              <a:t>download a desktop copy for free </a:t>
            </a:r>
            <a:r>
              <a:rPr lang="en-US" sz="1600" dirty="0"/>
              <a:t>to install on your own device and/or register for an account to use Endnote online (via the Web of Science database)</a:t>
            </a:r>
          </a:p>
          <a:p>
            <a:r>
              <a:rPr lang="en-US" sz="1600" dirty="0"/>
              <a:t>There is information and help guides on our web pages </a:t>
            </a:r>
            <a:r>
              <a:rPr lang="en-US" sz="1600" dirty="0">
                <a:hlinkClick r:id="rId4"/>
              </a:rPr>
              <a:t>https://www.gla.ac.uk/myglasgow/library/help/endnote/</a:t>
            </a:r>
            <a:endParaRPr lang="en-US" sz="1600" dirty="0"/>
          </a:p>
          <a:p>
            <a:r>
              <a:rPr lang="en-US" sz="1600" dirty="0"/>
              <a:t>There are plenty of videos and guidance on the </a:t>
            </a:r>
            <a:r>
              <a:rPr lang="en-US" sz="1600" dirty="0" err="1"/>
              <a:t>EndNoteTraining</a:t>
            </a:r>
            <a:r>
              <a:rPr lang="en-US" sz="1600" dirty="0"/>
              <a:t> YouTube channel </a:t>
            </a:r>
            <a:r>
              <a:rPr lang="en-US" sz="1600" dirty="0">
                <a:hlinkClick r:id="rId5"/>
              </a:rPr>
              <a:t>https://www.youtube.com/channel/UCdTDZ4RUT9Jl81oRhpEIIxA</a:t>
            </a:r>
            <a:r>
              <a:rPr lang="en-US" sz="1600" dirty="0"/>
              <a:t> and the Clarivate pages </a:t>
            </a:r>
            <a:r>
              <a:rPr lang="en-US" sz="1600" dirty="0">
                <a:hlinkClick r:id="rId6"/>
              </a:rPr>
              <a:t>https://clarivate.libguides.com/endnote_training/home</a:t>
            </a:r>
            <a:endParaRPr lang="en-US" sz="1400" dirty="0"/>
          </a:p>
          <a:p>
            <a:r>
              <a:rPr lang="en-US" sz="1400" dirty="0"/>
              <a:t>Photo by </a:t>
            </a:r>
            <a:r>
              <a:rPr lang="en-US" sz="1400" dirty="0">
                <a:hlinkClick r:id="rId7"/>
              </a:rPr>
              <a:t>Trent Erwin</a:t>
            </a:r>
            <a:r>
              <a:rPr lang="en-US" sz="1400" dirty="0"/>
              <a:t> on </a:t>
            </a:r>
            <a:r>
              <a:rPr lang="en-US" sz="1400" dirty="0" err="1">
                <a:hlinkClick r:id="rId8"/>
              </a:rPr>
              <a:t>Unsplash</a:t>
            </a:r>
            <a:r>
              <a:rPr lang="en-US" sz="1400" dirty="0"/>
              <a:t> </a:t>
            </a:r>
            <a:endParaRPr lang="en-GB" sz="1400" dirty="0"/>
          </a:p>
        </p:txBody>
      </p:sp>
    </p:spTree>
    <p:extLst>
      <p:ext uri="{BB962C8B-B14F-4D97-AF65-F5344CB8AC3E}">
        <p14:creationId xmlns:p14="http://schemas.microsoft.com/office/powerpoint/2010/main" val="15177387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1D5E8-D112-44F7-865A-5C03A72DE760}"/>
              </a:ext>
            </a:extLst>
          </p:cNvPr>
          <p:cNvSpPr>
            <a:spLocks noGrp="1"/>
          </p:cNvSpPr>
          <p:nvPr>
            <p:ph type="title"/>
          </p:nvPr>
        </p:nvSpPr>
        <p:spPr/>
        <p:txBody>
          <a:bodyPr/>
          <a:lstStyle/>
          <a:p>
            <a:r>
              <a:rPr lang="en-GB" dirty="0"/>
              <a:t>Functions of EndNote</a:t>
            </a:r>
          </a:p>
        </p:txBody>
      </p:sp>
      <p:pic>
        <p:nvPicPr>
          <p:cNvPr id="5" name="Content Placeholder 4" descr="Screenshot of the EndNote database">
            <a:extLst>
              <a:ext uri="{FF2B5EF4-FFF2-40B4-BE49-F238E27FC236}">
                <a16:creationId xmlns:a16="http://schemas.microsoft.com/office/drawing/2014/main" id="{70418C3F-1D51-4E9C-BEAE-AB76C2083746}"/>
              </a:ext>
            </a:extLst>
          </p:cNvPr>
          <p:cNvPicPr>
            <a:picLocks noGrp="1" noChangeAspect="1"/>
          </p:cNvPicPr>
          <p:nvPr>
            <p:ph sz="half" idx="1"/>
          </p:nvPr>
        </p:nvPicPr>
        <p:blipFill>
          <a:blip r:embed="rId2"/>
          <a:stretch>
            <a:fillRect/>
          </a:stretch>
        </p:blipFill>
        <p:spPr>
          <a:xfrm>
            <a:off x="838200" y="2551997"/>
            <a:ext cx="5181600" cy="2681106"/>
          </a:xfrm>
          <a:prstGeom prst="rect">
            <a:avLst/>
          </a:prstGeom>
        </p:spPr>
      </p:pic>
      <p:sp>
        <p:nvSpPr>
          <p:cNvPr id="4" name="Content Placeholder 3">
            <a:extLst>
              <a:ext uri="{FF2B5EF4-FFF2-40B4-BE49-F238E27FC236}">
                <a16:creationId xmlns:a16="http://schemas.microsoft.com/office/drawing/2014/main" id="{F178E4DF-2EE8-4AE2-A68A-9AEB04695BF3}"/>
              </a:ext>
            </a:extLst>
          </p:cNvPr>
          <p:cNvSpPr>
            <a:spLocks noGrp="1"/>
          </p:cNvSpPr>
          <p:nvPr>
            <p:ph sz="half" idx="2"/>
          </p:nvPr>
        </p:nvSpPr>
        <p:spPr/>
        <p:txBody>
          <a:bodyPr>
            <a:noAutofit/>
          </a:bodyPr>
          <a:lstStyle/>
          <a:p>
            <a:pPr marL="285744" indent="-285744">
              <a:buFont typeface="Arial" panose="020B0604020202020204" pitchFamily="34" charset="0"/>
              <a:buChar char="•"/>
            </a:pPr>
            <a:endParaRPr lang="en-GB" sz="1800" dirty="0"/>
          </a:p>
          <a:p>
            <a:pPr marL="285744" indent="-285744">
              <a:buFont typeface="Arial" panose="020B0604020202020204" pitchFamily="34" charset="0"/>
              <a:buChar char="•"/>
            </a:pPr>
            <a:endParaRPr lang="en-GB" sz="1800" dirty="0"/>
          </a:p>
          <a:p>
            <a:pPr marL="285744" indent="-285744">
              <a:buFont typeface="Arial" panose="020B0604020202020204" pitchFamily="34" charset="0"/>
              <a:buChar char="•"/>
            </a:pPr>
            <a:r>
              <a:rPr lang="en-GB" sz="1800" dirty="0"/>
              <a:t>Download citations directly from many library article databases. Methods for saving records vary depending upon the database used.</a:t>
            </a:r>
          </a:p>
          <a:p>
            <a:pPr marL="285744" indent="-285744">
              <a:buFont typeface="Arial" panose="020B0604020202020204" pitchFamily="34" charset="0"/>
              <a:buChar char="•"/>
            </a:pPr>
            <a:r>
              <a:rPr lang="en-GB" sz="1800" dirty="0"/>
              <a:t>Use the "Collect" tab to import citations</a:t>
            </a:r>
          </a:p>
          <a:p>
            <a:pPr marL="285744" indent="-285744">
              <a:buFont typeface="Arial" panose="020B0604020202020204" pitchFamily="34" charset="0"/>
              <a:buChar char="•"/>
            </a:pPr>
            <a:r>
              <a:rPr lang="en-GB" sz="1800" dirty="0"/>
              <a:t>Use the "Organize" tab to manage your folders and share folders with collaborators.</a:t>
            </a:r>
          </a:p>
          <a:p>
            <a:pPr marL="285744" indent="-285744">
              <a:buFont typeface="Arial" panose="020B0604020202020204" pitchFamily="34" charset="0"/>
              <a:buChar char="•"/>
            </a:pPr>
            <a:r>
              <a:rPr lang="en-GB" sz="1800" dirty="0"/>
              <a:t>Use the "Format" tab to generate bibliographies</a:t>
            </a:r>
          </a:p>
          <a:p>
            <a:pPr marL="285744" indent="-285744">
              <a:buFont typeface="Arial" panose="020B0604020202020204" pitchFamily="34" charset="0"/>
              <a:buChar char="•"/>
            </a:pPr>
            <a:r>
              <a:rPr lang="en-GB" sz="1800" dirty="0"/>
              <a:t>Download the Cite While You Write plug-in to use your EndNote references in Microsoft Word.  </a:t>
            </a:r>
          </a:p>
        </p:txBody>
      </p:sp>
    </p:spTree>
    <p:extLst>
      <p:ext uri="{BB962C8B-B14F-4D97-AF65-F5344CB8AC3E}">
        <p14:creationId xmlns:p14="http://schemas.microsoft.com/office/powerpoint/2010/main" val="3481304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439333"/>
          </a:xfrm>
          <a:prstGeom prst="rect">
            <a:avLst/>
          </a:prstGeom>
        </p:spPr>
      </p:pic>
      <p:graphicFrame>
        <p:nvGraphicFramePr>
          <p:cNvPr id="2" name="Diagram 1">
            <a:extLst>
              <a:ext uri="{FF2B5EF4-FFF2-40B4-BE49-F238E27FC236}">
                <a16:creationId xmlns:a16="http://schemas.microsoft.com/office/drawing/2014/main" id="{A85B2835-5B7D-8140-8E73-5A89509AB715}"/>
              </a:ext>
              <a:ext uri="{C183D7F6-B498-43B3-948B-1728B52AA6E4}">
                <adec:decorative xmlns:adec="http://schemas.microsoft.com/office/drawing/2017/decorative" val="1"/>
              </a:ext>
            </a:extLst>
          </p:cNvPr>
          <p:cNvGraphicFramePr/>
          <p:nvPr/>
        </p:nvGraphicFramePr>
        <p:xfrm>
          <a:off x="1" y="1"/>
          <a:ext cx="12191999"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4">
            <a:extLst>
              <a:ext uri="{FF2B5EF4-FFF2-40B4-BE49-F238E27FC236}">
                <a16:creationId xmlns:a16="http://schemas.microsoft.com/office/drawing/2014/main" id="{92880CF9-3AA9-4AFE-A36E-47FDB5675D1A}"/>
              </a:ext>
            </a:extLst>
          </p:cNvPr>
          <p:cNvSpPr>
            <a:spLocks noGrp="1"/>
          </p:cNvSpPr>
          <p:nvPr>
            <p:ph type="title"/>
          </p:nvPr>
        </p:nvSpPr>
        <p:spPr/>
        <p:txBody>
          <a:bodyPr/>
          <a:lstStyle>
            <a:defPPr>
              <a:defRPr lang="en-US"/>
            </a:defPPr>
            <a:lvl1pPr algn="l" rtl="0" fontAlgn="base">
              <a:spcBef>
                <a:spcPct val="0"/>
              </a:spcBef>
              <a:spcAft>
                <a:spcPct val="0"/>
              </a:spcAft>
              <a:defRPr sz="3200" kern="1200">
                <a:solidFill>
                  <a:schemeClr val="tx1"/>
                </a:solidFill>
                <a:latin typeface="Arial" charset="0"/>
                <a:ea typeface="ヒラギノ角ゴ Pro W3" charset="-128"/>
                <a:cs typeface="+mn-cs"/>
              </a:defRPr>
            </a:lvl1pPr>
            <a:lvl2pPr marL="609585" algn="l" rtl="0" fontAlgn="base">
              <a:spcBef>
                <a:spcPct val="0"/>
              </a:spcBef>
              <a:spcAft>
                <a:spcPct val="0"/>
              </a:spcAft>
              <a:defRPr sz="3200" kern="1200">
                <a:solidFill>
                  <a:schemeClr val="tx1"/>
                </a:solidFill>
                <a:latin typeface="Arial" charset="0"/>
                <a:ea typeface="ヒラギノ角ゴ Pro W3" charset="-128"/>
                <a:cs typeface="+mn-cs"/>
              </a:defRPr>
            </a:lvl2pPr>
            <a:lvl3pPr marL="1219170" algn="l" rtl="0" fontAlgn="base">
              <a:spcBef>
                <a:spcPct val="0"/>
              </a:spcBef>
              <a:spcAft>
                <a:spcPct val="0"/>
              </a:spcAft>
              <a:defRPr sz="3200" kern="1200">
                <a:solidFill>
                  <a:schemeClr val="tx1"/>
                </a:solidFill>
                <a:latin typeface="Arial" charset="0"/>
                <a:ea typeface="ヒラギノ角ゴ Pro W3" charset="-128"/>
                <a:cs typeface="+mn-cs"/>
              </a:defRPr>
            </a:lvl3pPr>
            <a:lvl4pPr marL="1828754" algn="l" rtl="0" fontAlgn="base">
              <a:spcBef>
                <a:spcPct val="0"/>
              </a:spcBef>
              <a:spcAft>
                <a:spcPct val="0"/>
              </a:spcAft>
              <a:defRPr sz="3200" kern="1200">
                <a:solidFill>
                  <a:schemeClr val="tx1"/>
                </a:solidFill>
                <a:latin typeface="Arial" charset="0"/>
                <a:ea typeface="ヒラギノ角ゴ Pro W3" charset="-128"/>
                <a:cs typeface="+mn-cs"/>
              </a:defRPr>
            </a:lvl4pPr>
            <a:lvl5pPr marL="2438339" algn="l" rtl="0" fontAlgn="base">
              <a:spcBef>
                <a:spcPct val="0"/>
              </a:spcBef>
              <a:spcAft>
                <a:spcPct val="0"/>
              </a:spcAft>
              <a:defRPr sz="3200" kern="1200">
                <a:solidFill>
                  <a:schemeClr val="tx1"/>
                </a:solidFill>
                <a:latin typeface="Arial" charset="0"/>
                <a:ea typeface="ヒラギノ角ゴ Pro W3" charset="-128"/>
                <a:cs typeface="+mn-cs"/>
              </a:defRPr>
            </a:lvl5pPr>
            <a:lvl6pPr marL="3047924" algn="l" defTabSz="1219170" rtl="0" eaLnBrk="1" latinLnBrk="0" hangingPunct="1">
              <a:defRPr sz="3200" kern="1200">
                <a:solidFill>
                  <a:schemeClr val="tx1"/>
                </a:solidFill>
                <a:latin typeface="Arial" charset="0"/>
                <a:ea typeface="ヒラギノ角ゴ Pro W3" charset="-128"/>
                <a:cs typeface="+mn-cs"/>
              </a:defRPr>
            </a:lvl6pPr>
            <a:lvl7pPr marL="3657509" algn="l" defTabSz="1219170" rtl="0" eaLnBrk="1" latinLnBrk="0" hangingPunct="1">
              <a:defRPr sz="3200" kern="1200">
                <a:solidFill>
                  <a:schemeClr val="tx1"/>
                </a:solidFill>
                <a:latin typeface="Arial" charset="0"/>
                <a:ea typeface="ヒラギノ角ゴ Pro W3" charset="-128"/>
                <a:cs typeface="+mn-cs"/>
              </a:defRPr>
            </a:lvl7pPr>
            <a:lvl8pPr marL="4267093" algn="l" defTabSz="1219170" rtl="0" eaLnBrk="1" latinLnBrk="0" hangingPunct="1">
              <a:defRPr sz="3200" kern="1200">
                <a:solidFill>
                  <a:schemeClr val="tx1"/>
                </a:solidFill>
                <a:latin typeface="Arial" charset="0"/>
                <a:ea typeface="ヒラギノ角ゴ Pro W3" charset="-128"/>
                <a:cs typeface="+mn-cs"/>
              </a:defRPr>
            </a:lvl8pPr>
            <a:lvl9pPr marL="4876678" algn="l" defTabSz="1219170" rtl="0" eaLnBrk="1" latinLnBrk="0" hangingPunct="1">
              <a:defRPr sz="3200" kern="1200">
                <a:solidFill>
                  <a:schemeClr val="tx1"/>
                </a:solidFill>
                <a:latin typeface="Arial" charset="0"/>
                <a:ea typeface="ヒラギノ角ゴ Pro W3" charset="-128"/>
                <a:cs typeface="+mn-cs"/>
              </a:defRPr>
            </a:lvl9pPr>
          </a:lstStyle>
          <a:p>
            <a:r>
              <a:rPr lang="en-GB" dirty="0"/>
              <a:t>Further help and support</a:t>
            </a:r>
          </a:p>
        </p:txBody>
      </p:sp>
      <p:sp>
        <p:nvSpPr>
          <p:cNvPr id="6" name="Content Placeholder 5">
            <a:extLst>
              <a:ext uri="{FF2B5EF4-FFF2-40B4-BE49-F238E27FC236}">
                <a16:creationId xmlns:a16="http://schemas.microsoft.com/office/drawing/2014/main" id="{364F0595-C586-4CF4-ABB4-CC960B18A5AC}"/>
              </a:ext>
            </a:extLst>
          </p:cNvPr>
          <p:cNvSpPr>
            <a:spLocks noGrp="1"/>
          </p:cNvSpPr>
          <p:nvPr>
            <p:ph sz="half" idx="1"/>
          </p:nvPr>
        </p:nvSpPr>
        <p:spPr/>
        <p:txBody>
          <a:bodyPr>
            <a:noAutofit/>
          </a:bodyPr>
          <a:lstStyle>
            <a:defPPr>
              <a:defRPr lang="en-US"/>
            </a:defPPr>
            <a:lvl1pPr algn="l" rtl="0" fontAlgn="base">
              <a:spcBef>
                <a:spcPct val="0"/>
              </a:spcBef>
              <a:spcAft>
                <a:spcPct val="0"/>
              </a:spcAft>
              <a:defRPr sz="3200" kern="1200">
                <a:solidFill>
                  <a:schemeClr val="tx1"/>
                </a:solidFill>
                <a:latin typeface="Arial" charset="0"/>
                <a:ea typeface="ヒラギノ角ゴ Pro W3" charset="-128"/>
                <a:cs typeface="+mn-cs"/>
              </a:defRPr>
            </a:lvl1pPr>
            <a:lvl2pPr marL="609585" algn="l" rtl="0" fontAlgn="base">
              <a:spcBef>
                <a:spcPct val="0"/>
              </a:spcBef>
              <a:spcAft>
                <a:spcPct val="0"/>
              </a:spcAft>
              <a:defRPr sz="3200" kern="1200">
                <a:solidFill>
                  <a:schemeClr val="tx1"/>
                </a:solidFill>
                <a:latin typeface="Arial" charset="0"/>
                <a:ea typeface="ヒラギノ角ゴ Pro W3" charset="-128"/>
                <a:cs typeface="+mn-cs"/>
              </a:defRPr>
            </a:lvl2pPr>
            <a:lvl3pPr marL="1219170" algn="l" rtl="0" fontAlgn="base">
              <a:spcBef>
                <a:spcPct val="0"/>
              </a:spcBef>
              <a:spcAft>
                <a:spcPct val="0"/>
              </a:spcAft>
              <a:defRPr sz="3200" kern="1200">
                <a:solidFill>
                  <a:schemeClr val="tx1"/>
                </a:solidFill>
                <a:latin typeface="Arial" charset="0"/>
                <a:ea typeface="ヒラギノ角ゴ Pro W3" charset="-128"/>
                <a:cs typeface="+mn-cs"/>
              </a:defRPr>
            </a:lvl3pPr>
            <a:lvl4pPr marL="1828754" algn="l" rtl="0" fontAlgn="base">
              <a:spcBef>
                <a:spcPct val="0"/>
              </a:spcBef>
              <a:spcAft>
                <a:spcPct val="0"/>
              </a:spcAft>
              <a:defRPr sz="3200" kern="1200">
                <a:solidFill>
                  <a:schemeClr val="tx1"/>
                </a:solidFill>
                <a:latin typeface="Arial" charset="0"/>
                <a:ea typeface="ヒラギノ角ゴ Pro W3" charset="-128"/>
                <a:cs typeface="+mn-cs"/>
              </a:defRPr>
            </a:lvl4pPr>
            <a:lvl5pPr marL="2438339" algn="l" rtl="0" fontAlgn="base">
              <a:spcBef>
                <a:spcPct val="0"/>
              </a:spcBef>
              <a:spcAft>
                <a:spcPct val="0"/>
              </a:spcAft>
              <a:defRPr sz="3200" kern="1200">
                <a:solidFill>
                  <a:schemeClr val="tx1"/>
                </a:solidFill>
                <a:latin typeface="Arial" charset="0"/>
                <a:ea typeface="ヒラギノ角ゴ Pro W3" charset="-128"/>
                <a:cs typeface="+mn-cs"/>
              </a:defRPr>
            </a:lvl5pPr>
            <a:lvl6pPr marL="3047924" algn="l" defTabSz="1219170" rtl="0" eaLnBrk="1" latinLnBrk="0" hangingPunct="1">
              <a:defRPr sz="3200" kern="1200">
                <a:solidFill>
                  <a:schemeClr val="tx1"/>
                </a:solidFill>
                <a:latin typeface="Arial" charset="0"/>
                <a:ea typeface="ヒラギノ角ゴ Pro W3" charset="-128"/>
                <a:cs typeface="+mn-cs"/>
              </a:defRPr>
            </a:lvl6pPr>
            <a:lvl7pPr marL="3657509" algn="l" defTabSz="1219170" rtl="0" eaLnBrk="1" latinLnBrk="0" hangingPunct="1">
              <a:defRPr sz="3200" kern="1200">
                <a:solidFill>
                  <a:schemeClr val="tx1"/>
                </a:solidFill>
                <a:latin typeface="Arial" charset="0"/>
                <a:ea typeface="ヒラギノ角ゴ Pro W3" charset="-128"/>
                <a:cs typeface="+mn-cs"/>
              </a:defRPr>
            </a:lvl7pPr>
            <a:lvl8pPr marL="4267093" algn="l" defTabSz="1219170" rtl="0" eaLnBrk="1" latinLnBrk="0" hangingPunct="1">
              <a:defRPr sz="3200" kern="1200">
                <a:solidFill>
                  <a:schemeClr val="tx1"/>
                </a:solidFill>
                <a:latin typeface="Arial" charset="0"/>
                <a:ea typeface="ヒラギノ角ゴ Pro W3" charset="-128"/>
                <a:cs typeface="+mn-cs"/>
              </a:defRPr>
            </a:lvl8pPr>
            <a:lvl9pPr marL="4876678" algn="l" defTabSz="1219170" rtl="0" eaLnBrk="1" latinLnBrk="0" hangingPunct="1">
              <a:defRPr sz="3200" kern="1200">
                <a:solidFill>
                  <a:schemeClr val="tx1"/>
                </a:solidFill>
                <a:latin typeface="Arial" charset="0"/>
                <a:ea typeface="ヒラギノ角ゴ Pro W3" charset="-128"/>
                <a:cs typeface="+mn-cs"/>
              </a:defRPr>
            </a:lvl9pPr>
          </a:lstStyle>
          <a:p>
            <a:pPr marL="0" indent="0">
              <a:buNone/>
            </a:pPr>
            <a:endParaRPr lang="en-US" sz="1867" dirty="0">
              <a:latin typeface="Arial"/>
              <a:ea typeface="ヒラギノ角ゴ Pro W3"/>
              <a:cs typeface="Arial"/>
            </a:endParaRPr>
          </a:p>
          <a:p>
            <a:pPr marL="0" indent="0">
              <a:buNone/>
            </a:pPr>
            <a:endParaRPr lang="en-US" sz="1867" dirty="0">
              <a:latin typeface="Arial"/>
              <a:ea typeface="ヒラギノ角ゴ Pro W3"/>
              <a:cs typeface="Arial"/>
            </a:endParaRPr>
          </a:p>
          <a:p>
            <a:pPr marL="0" indent="0">
              <a:buNone/>
            </a:pPr>
            <a:endParaRPr lang="en-US" sz="1867" dirty="0">
              <a:latin typeface="Arial"/>
              <a:ea typeface="ヒラギノ角ゴ Pro W3"/>
              <a:cs typeface="Arial"/>
            </a:endParaRPr>
          </a:p>
          <a:p>
            <a:pPr marL="0" indent="0">
              <a:buNone/>
            </a:pPr>
            <a:r>
              <a:rPr lang="en-US" sz="1867" dirty="0">
                <a:latin typeface="Arial"/>
                <a:ea typeface="ヒラギノ角ゴ Pro W3"/>
                <a:cs typeface="Arial"/>
              </a:rPr>
              <a:t>The College Library Support Team </a:t>
            </a:r>
            <a:endParaRPr lang="en-US" sz="1867" dirty="0">
              <a:latin typeface="Arial"/>
              <a:cs typeface="Arial"/>
            </a:endParaRPr>
          </a:p>
          <a:p>
            <a:pPr marL="0" indent="0">
              <a:buNone/>
            </a:pPr>
            <a:r>
              <a:rPr lang="en-US" sz="1867" dirty="0">
                <a:latin typeface="Arial"/>
                <a:ea typeface="+mn-lt"/>
                <a:cs typeface="+mn-lt"/>
                <a:hlinkClick r:id="rId9"/>
              </a:rPr>
              <a:t>https://www.gla.ac.uk/myglasgow/library/help/collegesupport/</a:t>
            </a:r>
            <a:r>
              <a:rPr lang="en-US" sz="1867" dirty="0">
                <a:latin typeface="Arial"/>
                <a:ea typeface="+mn-lt"/>
                <a:cs typeface="+mn-lt"/>
              </a:rPr>
              <a:t> can help you to get started finding information and using library resources.  </a:t>
            </a:r>
            <a:endParaRPr lang="en-US" sz="1867" dirty="0">
              <a:latin typeface="Arial"/>
              <a:cs typeface="Arial"/>
            </a:endParaRPr>
          </a:p>
          <a:p>
            <a:pPr marL="0" indent="0">
              <a:buNone/>
            </a:pPr>
            <a:endParaRPr lang="en-US" sz="1867" dirty="0">
              <a:latin typeface="Arial"/>
              <a:ea typeface="+mn-lt"/>
              <a:cs typeface="+mn-lt"/>
            </a:endParaRPr>
          </a:p>
          <a:p>
            <a:pPr marL="0" indent="0">
              <a:buNone/>
            </a:pPr>
            <a:r>
              <a:rPr lang="en-US" sz="1867" dirty="0">
                <a:latin typeface="Arial"/>
                <a:ea typeface="+mn-lt"/>
                <a:cs typeface="+mn-lt"/>
              </a:rPr>
              <a:t>Email them for some help or to book an appointment.  </a:t>
            </a:r>
          </a:p>
          <a:p>
            <a:pPr marL="0" indent="0">
              <a:buNone/>
            </a:pPr>
            <a:endParaRPr lang="en-US" sz="1867" dirty="0">
              <a:latin typeface="Arial"/>
              <a:ea typeface="+mn-lt"/>
              <a:cs typeface="+mn-lt"/>
            </a:endParaRPr>
          </a:p>
          <a:p>
            <a:pPr marL="0" indent="0">
              <a:buNone/>
            </a:pPr>
            <a:r>
              <a:rPr lang="en-US" sz="1867" dirty="0">
                <a:latin typeface="Arial"/>
                <a:ea typeface="+mn-lt"/>
                <a:cs typeface="+mn-lt"/>
              </a:rPr>
              <a:t>Or use the generic help address </a:t>
            </a:r>
            <a:r>
              <a:rPr lang="en-US" sz="1867" dirty="0">
                <a:latin typeface="Arial"/>
                <a:ea typeface="+mn-lt"/>
                <a:cs typeface="+mn-lt"/>
                <a:hlinkClick r:id="rId10"/>
              </a:rPr>
              <a:t>library@glasgow.ac.uk</a:t>
            </a:r>
            <a:r>
              <a:rPr lang="en-US" sz="1867" dirty="0">
                <a:latin typeface="Arial"/>
                <a:ea typeface="+mn-lt"/>
                <a:cs typeface="+mn-lt"/>
              </a:rPr>
              <a:t> and staff will answer your enquiry or refer you to specialist teams who can help.</a:t>
            </a:r>
          </a:p>
          <a:p>
            <a:endParaRPr lang="en-GB" dirty="0"/>
          </a:p>
        </p:txBody>
      </p:sp>
      <p:pic>
        <p:nvPicPr>
          <p:cNvPr id="8" name="Content Placeholder 7" descr="Image of a help badge and a University of Glasgow lanyard.">
            <a:extLst>
              <a:ext uri="{FF2B5EF4-FFF2-40B4-BE49-F238E27FC236}">
                <a16:creationId xmlns:a16="http://schemas.microsoft.com/office/drawing/2014/main" id="{B7BAA147-EA17-46A1-87E3-FEEB2D406D9C}"/>
              </a:ext>
            </a:extLst>
          </p:cNvPr>
          <p:cNvPicPr>
            <a:picLocks noGrp="1" noChangeAspect="1"/>
          </p:cNvPicPr>
          <p:nvPr>
            <p:ph sz="half" idx="2"/>
          </p:nvPr>
        </p:nvPicPr>
        <p:blipFill>
          <a:blip r:embed="rId11"/>
          <a:stretch>
            <a:fillRect/>
          </a:stretch>
        </p:blipFill>
        <p:spPr>
          <a:xfrm>
            <a:off x="7372992" y="2502542"/>
            <a:ext cx="2780017" cy="2780017"/>
          </a:xfrm>
          <a:prstGeom prst="rect">
            <a:avLst/>
          </a:prstGeom>
        </p:spPr>
      </p:pic>
    </p:spTree>
    <p:extLst>
      <p:ext uri="{BB962C8B-B14F-4D97-AF65-F5344CB8AC3E}">
        <p14:creationId xmlns:p14="http://schemas.microsoft.com/office/powerpoint/2010/main" val="163979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University at sunset">
            <a:extLst>
              <a:ext uri="{FF2B5EF4-FFF2-40B4-BE49-F238E27FC236}">
                <a16:creationId xmlns:a16="http://schemas.microsoft.com/office/drawing/2014/main" id="{11FDCD37-95D4-D94F-8143-5384ADC6A6C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id="{88F30531-16BE-1D4A-839A-4165196E56D1}"/>
              </a:ext>
              <a:ext uri="{C183D7F6-B498-43B3-948B-1728B52AA6E4}">
                <adec:decorative xmlns:adec="http://schemas.microsoft.com/office/drawing/2017/decorative" val="1"/>
              </a:ext>
            </a:extLst>
          </p:cNvPr>
          <p:cNvGrpSpPr/>
          <p:nvPr/>
        </p:nvGrpSpPr>
        <p:grpSpPr>
          <a:xfrm>
            <a:off x="8385228" y="5699322"/>
            <a:ext cx="3413095" cy="854153"/>
            <a:chOff x="5652120" y="4237877"/>
            <a:chExt cx="3413095" cy="854153"/>
          </a:xfrm>
        </p:grpSpPr>
        <p:sp>
          <p:nvSpPr>
            <p:cNvPr id="5" name="TextBox 4">
              <a:extLst>
                <a:ext uri="{FF2B5EF4-FFF2-40B4-BE49-F238E27FC236}">
                  <a16:creationId xmlns:a16="http://schemas.microsoft.com/office/drawing/2014/main" id="{FF2BC779-2AC3-3641-A89B-2FE2861B804B}"/>
                </a:ext>
              </a:extLst>
            </p:cNvPr>
            <p:cNvSpPr txBox="1"/>
            <p:nvPr/>
          </p:nvSpPr>
          <p:spPr>
            <a:xfrm>
              <a:off x="5652120" y="4237877"/>
              <a:ext cx="3413095" cy="461665"/>
            </a:xfrm>
            <a:prstGeom prst="rect">
              <a:avLst/>
            </a:prstGeom>
            <a:noFill/>
            <a:effectLst>
              <a:outerShdw blurRad="1270000" dist="50800" dir="5400000" sx="200000" sy="200000" algn="ctr" rotWithShape="0">
                <a:schemeClr val="tx1"/>
              </a:outerShdw>
            </a:effectLst>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a:t>
              </a:r>
              <a:r>
                <a:rPr lang="en-US" sz="2400" b="1" dirty="0" err="1">
                  <a:solidFill>
                    <a:schemeClr val="bg1"/>
                  </a:solidFill>
                  <a:latin typeface="Arial" panose="020B0604020202020204" pitchFamily="34" charset="0"/>
                  <a:cs typeface="Arial" panose="020B0604020202020204" pitchFamily="34" charset="0"/>
                </a:rPr>
                <a:t>UofGWorldChangers</a:t>
              </a:r>
              <a:endParaRPr lang="en-US" sz="24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6B7AFC7-4175-6442-9F4D-48AB39DA3335}"/>
                </a:ext>
              </a:extLst>
            </p:cNvPr>
            <p:cNvSpPr txBox="1"/>
            <p:nvPr/>
          </p:nvSpPr>
          <p:spPr>
            <a:xfrm>
              <a:off x="6365423" y="4630365"/>
              <a:ext cx="2699792"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ea typeface="Arial" charset="0"/>
                  <a:cs typeface="Arial" panose="020B0604020202020204" pitchFamily="34" charset="0"/>
                </a:rPr>
                <a:t>@</a:t>
              </a:r>
              <a:r>
                <a:rPr lang="en-US" sz="2400" b="1" dirty="0" err="1">
                  <a:solidFill>
                    <a:schemeClr val="bg1"/>
                  </a:solidFill>
                  <a:latin typeface="Arial" panose="020B0604020202020204" pitchFamily="34" charset="0"/>
                  <a:ea typeface="Arial" charset="0"/>
                  <a:cs typeface="Arial" panose="020B0604020202020204" pitchFamily="34" charset="0"/>
                </a:rPr>
                <a:t>UofGlasgow</a:t>
              </a:r>
              <a:endParaRPr lang="en-US" sz="2400" b="1" dirty="0">
                <a:solidFill>
                  <a:schemeClr val="bg1"/>
                </a:solidFill>
                <a:latin typeface="Arial" panose="020B0604020202020204" pitchFamily="34" charset="0"/>
                <a:ea typeface="Arial" charset="0"/>
                <a:cs typeface="Arial" panose="020B0604020202020204" pitchFamily="34" charset="0"/>
              </a:endParaRPr>
            </a:p>
          </p:txBody>
        </p:sp>
        <p:grpSp>
          <p:nvGrpSpPr>
            <p:cNvPr id="7" name="Group 6">
              <a:extLst>
                <a:ext uri="{FF2B5EF4-FFF2-40B4-BE49-F238E27FC236}">
                  <a16:creationId xmlns:a16="http://schemas.microsoft.com/office/drawing/2014/main" id="{A6F23C76-7323-9246-828B-CE7B4F0B6ACB}"/>
                </a:ext>
              </a:extLst>
            </p:cNvPr>
            <p:cNvGrpSpPr/>
            <p:nvPr/>
          </p:nvGrpSpPr>
          <p:grpSpPr>
            <a:xfrm>
              <a:off x="5868144" y="4759697"/>
              <a:ext cx="870873" cy="246401"/>
              <a:chOff x="-704667" y="465075"/>
              <a:chExt cx="718929" cy="203410"/>
            </a:xfrm>
          </p:grpSpPr>
          <p:pic>
            <p:nvPicPr>
              <p:cNvPr id="8" name="Picture 7">
                <a:extLst>
                  <a:ext uri="{FF2B5EF4-FFF2-40B4-BE49-F238E27FC236}">
                    <a16:creationId xmlns:a16="http://schemas.microsoft.com/office/drawing/2014/main" id="{ADA074F8-3E2D-4044-BD93-0EE72365F6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8635" y="466885"/>
                <a:ext cx="242653" cy="201600"/>
              </a:xfrm>
              <a:prstGeom prst="rect">
                <a:avLst/>
              </a:prstGeom>
            </p:spPr>
          </p:pic>
          <p:pic>
            <p:nvPicPr>
              <p:cNvPr id="9" name="Picture 8">
                <a:extLst>
                  <a:ext uri="{FF2B5EF4-FFF2-40B4-BE49-F238E27FC236}">
                    <a16:creationId xmlns:a16="http://schemas.microsoft.com/office/drawing/2014/main" id="{EB162D4C-911F-884F-8B17-FF2DA1BA812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7338" y="466885"/>
                <a:ext cx="201600" cy="201600"/>
              </a:xfrm>
              <a:prstGeom prst="rect">
                <a:avLst/>
              </a:prstGeom>
            </p:spPr>
          </p:pic>
          <p:pic>
            <p:nvPicPr>
              <p:cNvPr id="10" name="Picture 9">
                <a:extLst>
                  <a:ext uri="{FF2B5EF4-FFF2-40B4-BE49-F238E27FC236}">
                    <a16:creationId xmlns:a16="http://schemas.microsoft.com/office/drawing/2014/main" id="{A43EFC0B-FA40-FC40-8378-CA0BB8B802D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4667" y="465075"/>
                <a:ext cx="197388" cy="197388"/>
              </a:xfrm>
              <a:prstGeom prst="rect">
                <a:avLst/>
              </a:prstGeom>
            </p:spPr>
          </p:pic>
        </p:grpSp>
      </p:grpSp>
      <p:sp>
        <p:nvSpPr>
          <p:cNvPr id="2" name="Title 1">
            <a:extLst>
              <a:ext uri="{FF2B5EF4-FFF2-40B4-BE49-F238E27FC236}">
                <a16:creationId xmlns:a16="http://schemas.microsoft.com/office/drawing/2014/main" id="{7175F20C-468E-F742-9149-B8A5FEBC2911}"/>
              </a:ext>
            </a:extLst>
          </p:cNvPr>
          <p:cNvSpPr>
            <a:spLocks noGrp="1"/>
          </p:cNvSpPr>
          <p:nvPr>
            <p:ph type="title" idx="4294967295"/>
          </p:nvPr>
        </p:nvSpPr>
        <p:spPr>
          <a:xfrm>
            <a:off x="645886" y="1889351"/>
            <a:ext cx="5842000" cy="1931535"/>
          </a:xfrm>
        </p:spPr>
        <p:txBody>
          <a:bodyPr>
            <a:noAutofit/>
          </a:bodyPr>
          <a:lstStyle/>
          <a:p>
            <a:pPr algn="l"/>
            <a:r>
              <a:rPr lang="en-US" sz="1800" b="0" dirty="0">
                <a:solidFill>
                  <a:schemeClr val="bg1"/>
                </a:solidFill>
              </a:rPr>
              <a:t>This presentation is created by Lynn Allardyce Irvine under </a:t>
            </a:r>
            <a:r>
              <a:rPr lang="en-US" sz="1800" b="0" dirty="0" err="1">
                <a:solidFill>
                  <a:schemeClr val="bg1"/>
                </a:solidFill>
              </a:rPr>
              <a:t>licence</a:t>
            </a:r>
            <a:r>
              <a:rPr lang="en-US" sz="1800" b="0" dirty="0">
                <a:solidFill>
                  <a:schemeClr val="bg1"/>
                </a:solidFill>
              </a:rPr>
              <a:t> -  </a:t>
            </a:r>
            <a:br>
              <a:rPr lang="en-US" sz="1800" b="0" dirty="0">
                <a:solidFill>
                  <a:schemeClr val="bg1"/>
                </a:solidFill>
              </a:rPr>
            </a:br>
            <a:r>
              <a:rPr lang="en-US" sz="1800" b="0" dirty="0">
                <a:solidFill>
                  <a:schemeClr val="bg1"/>
                </a:solidFill>
              </a:rPr>
              <a:t>CC BY-NC-SA 4.0  Attribution-</a:t>
            </a:r>
            <a:r>
              <a:rPr lang="en-US" sz="1800" b="0" dirty="0" err="1">
                <a:solidFill>
                  <a:schemeClr val="bg1"/>
                </a:solidFill>
              </a:rPr>
              <a:t>NonCommercial</a:t>
            </a:r>
            <a:r>
              <a:rPr lang="en-US" sz="1800" b="0" dirty="0">
                <a:solidFill>
                  <a:schemeClr val="bg1"/>
                </a:solidFill>
              </a:rPr>
              <a:t>-</a:t>
            </a:r>
            <a:r>
              <a:rPr lang="en-US" sz="1800" b="0" dirty="0" err="1">
                <a:solidFill>
                  <a:schemeClr val="bg1"/>
                </a:solidFill>
              </a:rPr>
              <a:t>ShareAlike</a:t>
            </a:r>
            <a:r>
              <a:rPr lang="en-US" sz="1800" b="0" dirty="0">
                <a:solidFill>
                  <a:schemeClr val="bg1"/>
                </a:solidFill>
              </a:rPr>
              <a:t> 4.0 International</a:t>
            </a:r>
            <a:br>
              <a:rPr lang="en-US" dirty="0">
                <a:solidFill>
                  <a:schemeClr val="bg1"/>
                </a:solidFill>
              </a:rPr>
            </a:br>
            <a:br>
              <a:rPr lang="en-GB" dirty="0">
                <a:solidFill>
                  <a:schemeClr val="bg1"/>
                </a:solidFill>
              </a:rPr>
            </a:br>
            <a:br>
              <a:rPr lang="en-GB" dirty="0">
                <a:solidFill>
                  <a:schemeClr val="bg1"/>
                </a:solidFill>
              </a:rPr>
            </a:br>
            <a:br>
              <a:rPr lang="en-GB" dirty="0">
                <a:solidFill>
                  <a:schemeClr val="bg1"/>
                </a:solidFill>
              </a:rPr>
            </a:br>
            <a:br>
              <a:rPr lang="en-GB" dirty="0">
                <a:solidFill>
                  <a:schemeClr val="bg1"/>
                </a:solidFill>
              </a:rPr>
            </a:br>
            <a:br>
              <a:rPr lang="en-GB" dirty="0">
                <a:solidFill>
                  <a:schemeClr val="bg1"/>
                </a:solidFill>
              </a:rPr>
            </a:br>
            <a:br>
              <a:rPr lang="en-GB" dirty="0">
                <a:solidFill>
                  <a:schemeClr val="bg1"/>
                </a:solidFill>
              </a:rPr>
            </a:br>
            <a:br>
              <a:rPr lang="en-GB" dirty="0">
                <a:solidFill>
                  <a:schemeClr val="bg1"/>
                </a:solidFill>
              </a:rPr>
            </a:br>
            <a:br>
              <a:rPr lang="en-GB" dirty="0">
                <a:solidFill>
                  <a:schemeClr val="bg1"/>
                </a:solidFill>
              </a:rPr>
            </a:br>
            <a:br>
              <a:rPr lang="en-GB" dirty="0">
                <a:solidFill>
                  <a:schemeClr val="bg1"/>
                </a:solidFill>
              </a:rPr>
            </a:br>
            <a:br>
              <a:rPr lang="en-GB"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3006378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B20DA1-C640-4A88-BC64-BBC94154273D}"/>
              </a:ext>
            </a:extLst>
          </p:cNvPr>
          <p:cNvSpPr>
            <a:spLocks noGrp="1"/>
          </p:cNvSpPr>
          <p:nvPr>
            <p:ph type="title"/>
          </p:nvPr>
        </p:nvSpPr>
        <p:spPr/>
        <p:txBody>
          <a:bodyPr/>
          <a:lstStyle/>
          <a:p>
            <a:r>
              <a:rPr lang="en-US" dirty="0"/>
              <a:t>Finding textbooks , handbooks and research monographs</a:t>
            </a:r>
            <a:endParaRPr lang="en-GB" dirty="0"/>
          </a:p>
        </p:txBody>
      </p:sp>
      <p:pic>
        <p:nvPicPr>
          <p:cNvPr id="8" name="Content Placeholder 7" descr="A screenshot of a book search in Library Search">
            <a:extLst>
              <a:ext uri="{FF2B5EF4-FFF2-40B4-BE49-F238E27FC236}">
                <a16:creationId xmlns:a16="http://schemas.microsoft.com/office/drawing/2014/main" id="{22A7A741-D418-42E2-A7C2-149008722974}"/>
              </a:ext>
            </a:extLst>
          </p:cNvPr>
          <p:cNvPicPr>
            <a:picLocks noGrp="1" noChangeAspect="1"/>
          </p:cNvPicPr>
          <p:nvPr>
            <p:ph sz="half" idx="1"/>
          </p:nvPr>
        </p:nvPicPr>
        <p:blipFill>
          <a:blip r:embed="rId3"/>
          <a:stretch>
            <a:fillRect/>
          </a:stretch>
        </p:blipFill>
        <p:spPr>
          <a:xfrm>
            <a:off x="87485" y="3175687"/>
            <a:ext cx="5932315" cy="1272676"/>
          </a:xfrm>
        </p:spPr>
      </p:pic>
      <p:sp>
        <p:nvSpPr>
          <p:cNvPr id="7" name="Content Placeholder 6">
            <a:extLst>
              <a:ext uri="{FF2B5EF4-FFF2-40B4-BE49-F238E27FC236}">
                <a16:creationId xmlns:a16="http://schemas.microsoft.com/office/drawing/2014/main" id="{BFFC2B53-8586-4CC3-A61E-0444AB61666C}"/>
              </a:ext>
            </a:extLst>
          </p:cNvPr>
          <p:cNvSpPr>
            <a:spLocks noGrp="1"/>
          </p:cNvSpPr>
          <p:nvPr>
            <p:ph sz="half" idx="2"/>
          </p:nvPr>
        </p:nvSpPr>
        <p:spPr>
          <a:xfrm>
            <a:off x="6172202" y="1125415"/>
            <a:ext cx="5181598" cy="5051548"/>
          </a:xfrm>
        </p:spPr>
        <p:txBody>
          <a:bodyPr>
            <a:noAutofit/>
          </a:bodyPr>
          <a:lstStyle/>
          <a:p>
            <a:r>
              <a:rPr lang="en-US" sz="1600" dirty="0">
                <a:cs typeface="Calibri"/>
              </a:rPr>
              <a:t>There are thousands of ebooks indexed on Library Search which you can retrieve with any search. These include books from key social science publishers including Wiley, CUP, OUP, Taylor &amp; Francis, Emerald, Elsevier, Springer and Pearson.</a:t>
            </a:r>
          </a:p>
          <a:p>
            <a:r>
              <a:rPr lang="en-US" sz="1600" dirty="0">
                <a:cs typeface="Calibri"/>
              </a:rPr>
              <a:t>It indexes most of what the Library owns or subscribes to.  As we buy new books and collections, these are added to the Library Search index.</a:t>
            </a:r>
          </a:p>
          <a:p>
            <a:r>
              <a:rPr lang="en-US" sz="1600" dirty="0">
                <a:cs typeface="Calibri"/>
              </a:rPr>
              <a:t>To find books – use relevant keywords (include the word handbook if you want to find research handbooks on a topic)  </a:t>
            </a:r>
            <a:endParaRPr lang="en-GB" sz="1600" dirty="0">
              <a:cs typeface="Calibri"/>
            </a:endParaRPr>
          </a:p>
          <a:p>
            <a:pPr marL="0" indent="0">
              <a:buNone/>
            </a:pPr>
            <a:r>
              <a:rPr lang="en-GB" sz="1600" dirty="0">
                <a:cs typeface="Calibri"/>
              </a:rPr>
              <a:t>The search results will show all the material indexed in Library Search, matching your terms.  </a:t>
            </a:r>
          </a:p>
          <a:p>
            <a:r>
              <a:rPr lang="en-GB" sz="1600" dirty="0">
                <a:cs typeface="Calibri"/>
              </a:rPr>
              <a:t>Use the books/eBooks filter to see only books.</a:t>
            </a:r>
          </a:p>
          <a:p>
            <a:r>
              <a:rPr lang="en-US" sz="1600" dirty="0">
                <a:cs typeface="Calibri"/>
              </a:rPr>
              <a:t>Use the Full Text Online filter if you want to limit to eBooks.</a:t>
            </a:r>
            <a:endParaRPr lang="en-GB" sz="1600" dirty="0">
              <a:cs typeface="Calibri"/>
            </a:endParaRPr>
          </a:p>
          <a:p>
            <a:r>
              <a:rPr lang="en-GB" sz="1600" dirty="0">
                <a:cs typeface="Calibri"/>
              </a:rPr>
              <a:t>You can use the Specific search link under the search box and choose books to filter your search results to just books </a:t>
            </a:r>
            <a:r>
              <a:rPr lang="en-GB" sz="1600" u="sng" dirty="0">
                <a:cs typeface="Calibri"/>
              </a:rPr>
              <a:t>before </a:t>
            </a:r>
            <a:r>
              <a:rPr lang="en-GB" sz="1600" dirty="0">
                <a:cs typeface="Calibri"/>
              </a:rPr>
              <a:t>you search if you want to.</a:t>
            </a:r>
          </a:p>
          <a:p>
            <a:pPr marL="0" indent="0">
              <a:buNone/>
            </a:pPr>
            <a:endParaRPr lang="en-GB" sz="2000" dirty="0">
              <a:cs typeface="Calibri"/>
            </a:endParaRPr>
          </a:p>
          <a:p>
            <a:pPr marL="0" indent="0">
              <a:buNone/>
            </a:pPr>
            <a:endParaRPr lang="en-GB" sz="1800" dirty="0">
              <a:cs typeface="Calibri"/>
            </a:endParaRPr>
          </a:p>
          <a:p>
            <a:pPr marL="0" indent="0">
              <a:buNone/>
            </a:pPr>
            <a:endParaRPr lang="en-GB" sz="1800" dirty="0">
              <a:cs typeface="Calibri"/>
            </a:endParaRPr>
          </a:p>
        </p:txBody>
      </p:sp>
    </p:spTree>
    <p:extLst>
      <p:ext uri="{BB962C8B-B14F-4D97-AF65-F5344CB8AC3E}">
        <p14:creationId xmlns:p14="http://schemas.microsoft.com/office/powerpoint/2010/main" val="2030192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83389-69DD-4578-801B-F73385CEF7FE}"/>
              </a:ext>
            </a:extLst>
          </p:cNvPr>
          <p:cNvSpPr>
            <a:spLocks noGrp="1"/>
          </p:cNvSpPr>
          <p:nvPr>
            <p:ph type="title"/>
          </p:nvPr>
        </p:nvSpPr>
        <p:spPr/>
        <p:txBody>
          <a:bodyPr/>
          <a:lstStyle/>
          <a:p>
            <a:r>
              <a:rPr lang="en-GB" dirty="0"/>
              <a:t>Using the Preview, Summary or Look Inside options for book information</a:t>
            </a:r>
          </a:p>
        </p:txBody>
      </p:sp>
      <p:sp>
        <p:nvSpPr>
          <p:cNvPr id="3" name="Content Placeholder 2">
            <a:extLst>
              <a:ext uri="{FF2B5EF4-FFF2-40B4-BE49-F238E27FC236}">
                <a16:creationId xmlns:a16="http://schemas.microsoft.com/office/drawing/2014/main" id="{DFFCA5BB-9B3D-4EAC-8BF1-28E676752419}"/>
              </a:ext>
            </a:extLst>
          </p:cNvPr>
          <p:cNvSpPr>
            <a:spLocks noGrp="1"/>
          </p:cNvSpPr>
          <p:nvPr>
            <p:ph sz="half" idx="1"/>
          </p:nvPr>
        </p:nvSpPr>
        <p:spPr/>
        <p:txBody>
          <a:bodyPr>
            <a:normAutofit/>
          </a:bodyPr>
          <a:lstStyle/>
          <a:p>
            <a:pPr marL="0" indent="0">
              <a:buNone/>
            </a:pPr>
            <a:endParaRPr lang="en-GB" sz="1800" dirty="0"/>
          </a:p>
          <a:p>
            <a:pPr marL="0" indent="0">
              <a:buNone/>
            </a:pPr>
            <a:endParaRPr lang="en-GB" sz="1800" dirty="0"/>
          </a:p>
          <a:p>
            <a:pPr marL="0" indent="0">
              <a:buNone/>
            </a:pPr>
            <a:r>
              <a:rPr lang="en-GB" sz="1800" dirty="0"/>
              <a:t>Use any of the links for Preview, Summary or Look Inside to get more information about books.  This can provide more about the scope and content and its relevance to your research.</a:t>
            </a:r>
          </a:p>
          <a:p>
            <a:pPr marL="0" indent="0">
              <a:buNone/>
            </a:pPr>
            <a:r>
              <a:rPr lang="en-GB" sz="1800" dirty="0"/>
              <a:t>It is of most value for books we have in print as it will save you the trip to the shelves if it is not what you really need.</a:t>
            </a:r>
          </a:p>
          <a:p>
            <a:pPr marL="0" indent="0">
              <a:buNone/>
            </a:pPr>
            <a:r>
              <a:rPr lang="en-GB" sz="1800" dirty="0"/>
              <a:t>For eBooks you can open the book on the screen and do a quick scan of the contents pages to asses its relevance.</a:t>
            </a:r>
          </a:p>
        </p:txBody>
      </p:sp>
      <p:pic>
        <p:nvPicPr>
          <p:cNvPr id="8" name="Content Placeholder 7" descr="A screenshot of the Look Inside feature of Library Search.  Image shows the content pages of a book">
            <a:extLst>
              <a:ext uri="{FF2B5EF4-FFF2-40B4-BE49-F238E27FC236}">
                <a16:creationId xmlns:a16="http://schemas.microsoft.com/office/drawing/2014/main" id="{D368F537-E2AE-4637-9CD2-549FC55DBBEE}"/>
              </a:ext>
            </a:extLst>
          </p:cNvPr>
          <p:cNvPicPr>
            <a:picLocks noGrp="1" noChangeAspect="1"/>
          </p:cNvPicPr>
          <p:nvPr>
            <p:ph sz="half" idx="2"/>
          </p:nvPr>
        </p:nvPicPr>
        <p:blipFill>
          <a:blip r:embed="rId2"/>
          <a:stretch>
            <a:fillRect/>
          </a:stretch>
        </p:blipFill>
        <p:spPr>
          <a:xfrm>
            <a:off x="6172200" y="1789039"/>
            <a:ext cx="5181600" cy="4207023"/>
          </a:xfrm>
        </p:spPr>
      </p:pic>
    </p:spTree>
    <p:extLst>
      <p:ext uri="{BB962C8B-B14F-4D97-AF65-F5344CB8AC3E}">
        <p14:creationId xmlns:p14="http://schemas.microsoft.com/office/powerpoint/2010/main" val="517293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5CBF7B5-89ED-4BCA-A152-2288DB5DAEB0}"/>
              </a:ext>
            </a:extLst>
          </p:cNvPr>
          <p:cNvSpPr>
            <a:spLocks noGrp="1"/>
          </p:cNvSpPr>
          <p:nvPr>
            <p:ph type="title"/>
          </p:nvPr>
        </p:nvSpPr>
        <p:spPr/>
        <p:txBody>
          <a:bodyPr anchor="t">
            <a:normAutofit/>
          </a:bodyPr>
          <a:lstStyle/>
          <a:p>
            <a:r>
              <a:rPr lang="en-GB" dirty="0"/>
              <a:t>Journal articles</a:t>
            </a:r>
          </a:p>
        </p:txBody>
      </p:sp>
      <p:pic>
        <p:nvPicPr>
          <p:cNvPr id="5" name="Content Placeholder 4" descr="Screenshot of a journal cover for the Journal of Educational Research">
            <a:extLst>
              <a:ext uri="{FF2B5EF4-FFF2-40B4-BE49-F238E27FC236}">
                <a16:creationId xmlns:a16="http://schemas.microsoft.com/office/drawing/2014/main" id="{2D72CAA9-3A80-42E4-9B62-CFCDE21C6A55}"/>
              </a:ext>
            </a:extLst>
          </p:cNvPr>
          <p:cNvPicPr>
            <a:picLocks noGrp="1" noChangeAspect="1"/>
          </p:cNvPicPr>
          <p:nvPr>
            <p:ph type="pic" sz="quarter" idx="13"/>
          </p:nvPr>
        </p:nvPicPr>
        <p:blipFill rotWithShape="1">
          <a:blip r:embed="rId3"/>
          <a:srcRect l="13721" r="13721"/>
          <a:stretch/>
        </p:blipFill>
        <p:spPr/>
      </p:pic>
      <p:sp>
        <p:nvSpPr>
          <p:cNvPr id="6" name="Text Placeholder 5">
            <a:extLst>
              <a:ext uri="{FF2B5EF4-FFF2-40B4-BE49-F238E27FC236}">
                <a16:creationId xmlns:a16="http://schemas.microsoft.com/office/drawing/2014/main" id="{7D60871E-BB30-45F8-8D0B-65F61DA27683}"/>
              </a:ext>
            </a:extLst>
          </p:cNvPr>
          <p:cNvSpPr>
            <a:spLocks noGrp="1"/>
          </p:cNvSpPr>
          <p:nvPr>
            <p:ph type="body" sz="quarter" idx="14"/>
          </p:nvPr>
        </p:nvSpPr>
        <p:spPr/>
        <p:txBody>
          <a:bodyPr vert="horz" lIns="91440" tIns="45720" rIns="91440" bIns="45720" rtlCol="0" anchor="t">
            <a:noAutofit/>
          </a:bodyPr>
          <a:lstStyle/>
          <a:p>
            <a:pPr marL="0" indent="0">
              <a:buNone/>
            </a:pPr>
            <a:r>
              <a:rPr lang="en-US" sz="1600" dirty="0"/>
              <a:t>Journal articles are a principal source of information for dissertations.  Journal articles are regularly published and well referenced.  They are connected by citations which makes them excellent sources for related papers.  </a:t>
            </a:r>
          </a:p>
          <a:p>
            <a:pPr marL="0" indent="0">
              <a:buNone/>
            </a:pPr>
            <a:r>
              <a:rPr lang="en-US" sz="1600" dirty="0"/>
              <a:t>There are different types of academic journal article:</a:t>
            </a:r>
            <a:endParaRPr lang="en-US" sz="1600" b="1" dirty="0"/>
          </a:p>
          <a:p>
            <a:r>
              <a:rPr lang="en-US" sz="1400" b="1" dirty="0"/>
              <a:t>empirical</a:t>
            </a:r>
            <a:r>
              <a:rPr lang="en-US" sz="1400" dirty="0"/>
              <a:t>(original research) articles describe and discuss studies and experiments.  They normally include survey aims, methodology and conclusions.  They are good for finding quantitative and qualitative data.</a:t>
            </a:r>
          </a:p>
          <a:p>
            <a:r>
              <a:rPr lang="en-US" sz="1400" b="1" dirty="0">
                <a:latin typeface="Arial"/>
                <a:cs typeface="Arial"/>
              </a:rPr>
              <a:t>review</a:t>
            </a:r>
            <a:r>
              <a:rPr lang="en-US" sz="1400" dirty="0">
                <a:latin typeface="Arial"/>
                <a:cs typeface="Arial"/>
              </a:rPr>
              <a:t> articles in the form of a literature review or systematic review, provide a comprehensive summary of research on a particular topic and a perspective on the state of the field and the direction in which it is going. They are well-used and highly cited as they are well-referenced and a rich source of related literature.</a:t>
            </a:r>
          </a:p>
          <a:p>
            <a:r>
              <a:rPr lang="en-US" sz="1400" b="1" dirty="0"/>
              <a:t>theoretical</a:t>
            </a:r>
            <a:r>
              <a:rPr lang="en-US" sz="1400" dirty="0"/>
              <a:t> articles, where the author draws on existing research to form a new theory or explores existing theories in new ways.  These also have significant reference lists and are a good source of related literature.</a:t>
            </a:r>
            <a:endParaRPr lang="en-US" sz="1600" dirty="0"/>
          </a:p>
          <a:p>
            <a:pPr marL="0" indent="0">
              <a:buNone/>
            </a:pPr>
            <a:r>
              <a:rPr lang="en-US" sz="1600" b="1" dirty="0"/>
              <a:t>Practitioner journal articles</a:t>
            </a:r>
            <a:endParaRPr lang="en-US" sz="1600" dirty="0"/>
          </a:p>
          <a:p>
            <a:pPr marL="0" indent="0">
              <a:buNone/>
            </a:pPr>
            <a:r>
              <a:rPr lang="en-GB" sz="1400" dirty="0">
                <a:latin typeface="Arial"/>
                <a:cs typeface="Arial"/>
              </a:rPr>
              <a:t>Practitioner journals, sometimes called trade publications, publish articles by professionals working in particular fields.  For example, those working in education, which might include teachers, lecturers, managers and policy makers.</a:t>
            </a:r>
          </a:p>
          <a:p>
            <a:pPr marL="0" indent="0">
              <a:buNone/>
            </a:pPr>
            <a:r>
              <a:rPr lang="en-GB" sz="1400" dirty="0"/>
              <a:t>These can be useful if you want to explore professional perspectives on key policies, initiatives within specific areas of a profession or high-interest topics.   Articles tend to be short and have few references.  </a:t>
            </a:r>
          </a:p>
          <a:p>
            <a:pPr marL="0" indent="0">
              <a:buNone/>
            </a:pPr>
            <a:endParaRPr lang="en-GB" sz="1300" dirty="0"/>
          </a:p>
          <a:p>
            <a:pPr marL="0" indent="0">
              <a:buNone/>
            </a:pPr>
            <a:endParaRPr lang="en-GB" sz="1300" dirty="0"/>
          </a:p>
        </p:txBody>
      </p:sp>
    </p:spTree>
    <p:extLst>
      <p:ext uri="{BB962C8B-B14F-4D97-AF65-F5344CB8AC3E}">
        <p14:creationId xmlns:p14="http://schemas.microsoft.com/office/powerpoint/2010/main" val="3045740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B741-78FE-4337-83F1-14D8AE89C355}"/>
              </a:ext>
            </a:extLst>
          </p:cNvPr>
          <p:cNvSpPr>
            <a:spLocks noGrp="1"/>
          </p:cNvSpPr>
          <p:nvPr>
            <p:ph type="title"/>
          </p:nvPr>
        </p:nvSpPr>
        <p:spPr/>
        <p:txBody>
          <a:bodyPr/>
          <a:lstStyle/>
          <a:p>
            <a:r>
              <a:rPr lang="en-GB" dirty="0"/>
              <a:t>Finding journal articles - when to use a search engine and when to use a database </a:t>
            </a:r>
          </a:p>
        </p:txBody>
      </p:sp>
      <p:sp>
        <p:nvSpPr>
          <p:cNvPr id="7" name="Content Placeholder 6">
            <a:extLst>
              <a:ext uri="{FF2B5EF4-FFF2-40B4-BE49-F238E27FC236}">
                <a16:creationId xmlns:a16="http://schemas.microsoft.com/office/drawing/2014/main" id="{61A42042-B2BC-400C-BB3D-18CF819FEF25}"/>
              </a:ext>
            </a:extLst>
          </p:cNvPr>
          <p:cNvSpPr>
            <a:spLocks noGrp="1"/>
          </p:cNvSpPr>
          <p:nvPr>
            <p:ph sz="quarter" idx="13"/>
          </p:nvPr>
        </p:nvSpPr>
        <p:spPr/>
        <p:txBody>
          <a:bodyPr>
            <a:noAutofit/>
          </a:bodyPr>
          <a:lstStyle/>
          <a:p>
            <a:pPr marL="0" indent="0">
              <a:buNone/>
            </a:pPr>
            <a:r>
              <a:rPr lang="en-US" sz="1600" dirty="0">
                <a:solidFill>
                  <a:schemeClr val="tx1"/>
                </a:solidFill>
              </a:rPr>
              <a:t>Most research databases index journal literature, including academic and practitioner articles.  You can also use search engines like </a:t>
            </a:r>
            <a:r>
              <a:rPr lang="en-US" sz="1600" dirty="0">
                <a:solidFill>
                  <a:schemeClr val="tx1"/>
                </a:solidFill>
                <a:hlinkClick r:id="rId2"/>
              </a:rPr>
              <a:t>Library Search</a:t>
            </a:r>
            <a:r>
              <a:rPr lang="en-US" sz="1600" dirty="0">
                <a:solidFill>
                  <a:schemeClr val="tx1"/>
                </a:solidFill>
              </a:rPr>
              <a:t> or </a:t>
            </a:r>
            <a:r>
              <a:rPr lang="en-US" sz="1600" dirty="0">
                <a:solidFill>
                  <a:schemeClr val="tx1"/>
                </a:solidFill>
                <a:hlinkClick r:id="rId3"/>
              </a:rPr>
              <a:t>Google Scholar </a:t>
            </a:r>
            <a:r>
              <a:rPr lang="en-US" sz="1600" dirty="0">
                <a:solidFill>
                  <a:schemeClr val="tx1"/>
                </a:solidFill>
              </a:rPr>
              <a:t>(Scholar does not index practitioner articles).</a:t>
            </a:r>
          </a:p>
          <a:p>
            <a:pPr marL="0" indent="0">
              <a:buNone/>
            </a:pPr>
            <a:r>
              <a:rPr lang="en-US" sz="1600" dirty="0"/>
              <a:t>When should you use a database instead of a search engine and what is the difference between them? </a:t>
            </a:r>
          </a:p>
          <a:p>
            <a:r>
              <a:rPr lang="en-US" sz="1600" dirty="0"/>
              <a:t>Open web search engines are useful for grey literature but not for academic literature.  Library Search and Google Scholar are useful for quick searches or initial searches.</a:t>
            </a:r>
          </a:p>
          <a:p>
            <a:r>
              <a:rPr lang="en-US" sz="1600" dirty="0"/>
              <a:t>For </a:t>
            </a:r>
            <a:r>
              <a:rPr lang="en-US" sz="1600" dirty="0" err="1"/>
              <a:t>focussed</a:t>
            </a:r>
            <a:r>
              <a:rPr lang="en-US" sz="1600" dirty="0"/>
              <a:t> searching when you have a search strategy and a set of keywords, databases are more efficient</a:t>
            </a:r>
          </a:p>
          <a:p>
            <a:r>
              <a:rPr lang="en-US" sz="1600" dirty="0">
                <a:solidFill>
                  <a:srgbClr val="000000"/>
                </a:solidFill>
              </a:rPr>
              <a:t>​</a:t>
            </a:r>
            <a:r>
              <a:rPr lang="en-US" sz="1600" dirty="0"/>
              <a:t>Databases are either multidisciplinary or subject-specific, focusing on outputs common to that subject area (empirical education research, review articles, survey reports or evaluation of education policy documents for example).  </a:t>
            </a:r>
            <a:endParaRPr lang="en-US" sz="1600" dirty="0">
              <a:solidFill>
                <a:srgbClr val="000000"/>
              </a:solidFill>
            </a:endParaRPr>
          </a:p>
          <a:p>
            <a:r>
              <a:rPr lang="en-US" sz="1600" dirty="0"/>
              <a:t>Multidisciplinary databases are high-quality, curated databases with value-added features allowing you to search across thousands of journal articles, using features to help you focus your search and to find related literature.  They often also include traditional and alternative metrics.  </a:t>
            </a:r>
            <a:r>
              <a:rPr lang="en-US" sz="1600" dirty="0">
                <a:hlinkClick r:id="rId4">
                  <a:extLst>
                    <a:ext uri="{A12FA001-AC4F-418D-AE19-62706E023703}">
                      <ahyp:hlinkClr xmlns:ahyp="http://schemas.microsoft.com/office/drawing/2018/hyperlinkcolor" val="tx"/>
                    </a:ext>
                  </a:extLst>
                </a:hlinkClick>
              </a:rPr>
              <a:t>SCOPUS</a:t>
            </a:r>
            <a:r>
              <a:rPr lang="en-US" sz="1600" dirty="0"/>
              <a:t> and </a:t>
            </a:r>
            <a:r>
              <a:rPr lang="en-US" sz="1600" dirty="0">
                <a:hlinkClick r:id="rId5">
                  <a:extLst>
                    <a:ext uri="{A12FA001-AC4F-418D-AE19-62706E023703}">
                      <ahyp:hlinkClr xmlns:ahyp="http://schemas.microsoft.com/office/drawing/2018/hyperlinkcolor" val="tx"/>
                    </a:ext>
                  </a:extLst>
                </a:hlinkClick>
              </a:rPr>
              <a:t>Web of Science</a:t>
            </a:r>
            <a:r>
              <a:rPr lang="en-US" sz="1600" dirty="0"/>
              <a:t> are the two main multidisciplinary databases.​</a:t>
            </a:r>
          </a:p>
          <a:p>
            <a:r>
              <a:rPr lang="en-US" sz="1600" dirty="0"/>
              <a:t>Subject-specific databases are smaller, curated collections useful for systematic searching and targeted research.  They often have document types and grey literature not easily found through other search engines or databases.  </a:t>
            </a:r>
            <a:r>
              <a:rPr lang="en-US" sz="1600" dirty="0">
                <a:hlinkClick r:id="rId6">
                  <a:extLst>
                    <a:ext uri="{A12FA001-AC4F-418D-AE19-62706E023703}">
                      <ahyp:hlinkClr xmlns:ahyp="http://schemas.microsoft.com/office/drawing/2018/hyperlinkcolor" val="tx"/>
                    </a:ext>
                  </a:extLst>
                </a:hlinkClick>
              </a:rPr>
              <a:t>EBSCOhost</a:t>
            </a:r>
            <a:r>
              <a:rPr lang="en-US" sz="1600" dirty="0"/>
              <a:t> and </a:t>
            </a:r>
            <a:r>
              <a:rPr lang="en-US" sz="1600" dirty="0">
                <a:hlinkClick r:id="rId7">
                  <a:extLst>
                    <a:ext uri="{A12FA001-AC4F-418D-AE19-62706E023703}">
                      <ahyp:hlinkClr xmlns:ahyp="http://schemas.microsoft.com/office/drawing/2018/hyperlinkcolor" val="tx"/>
                    </a:ext>
                  </a:extLst>
                </a:hlinkClick>
              </a:rPr>
              <a:t>Proquest</a:t>
            </a:r>
            <a:r>
              <a:rPr lang="en-US" sz="1600" dirty="0"/>
              <a:t> are the two largest database platforms, hosting many databases (77 between them).​</a:t>
            </a:r>
          </a:p>
          <a:p>
            <a:pPr marL="0" indent="0">
              <a:buNone/>
            </a:pPr>
            <a:r>
              <a:rPr lang="en-US" sz="1600" dirty="0"/>
              <a:t>If you are unsure of which database to use –use the </a:t>
            </a:r>
            <a:r>
              <a:rPr lang="en-US" sz="1600" dirty="0">
                <a:hlinkClick r:id="rId8"/>
              </a:rPr>
              <a:t>databases by subject </a:t>
            </a:r>
            <a:r>
              <a:rPr lang="en-US" sz="1600" dirty="0"/>
              <a:t>pages or use the methodology section in published journal articles to see what databases researchers used.​</a:t>
            </a:r>
          </a:p>
          <a:p>
            <a:pPr marL="0" indent="0">
              <a:buNone/>
            </a:pPr>
            <a:endParaRPr lang="en-GB" dirty="0"/>
          </a:p>
        </p:txBody>
      </p:sp>
    </p:spTree>
    <p:extLst>
      <p:ext uri="{BB962C8B-B14F-4D97-AF65-F5344CB8AC3E}">
        <p14:creationId xmlns:p14="http://schemas.microsoft.com/office/powerpoint/2010/main" val="211330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E36BA-06C2-2545-A484-92D8088B02BA}"/>
              </a:ext>
            </a:extLst>
          </p:cNvPr>
          <p:cNvSpPr>
            <a:spLocks noGrp="1"/>
          </p:cNvSpPr>
          <p:nvPr>
            <p:ph type="title"/>
          </p:nvPr>
        </p:nvSpPr>
        <p:spPr/>
        <p:txBody>
          <a:bodyPr>
            <a:noAutofit/>
          </a:bodyPr>
          <a:lstStyle/>
          <a:p>
            <a:pPr marL="0" indent="0"/>
            <a:br>
              <a:rPr lang="en-GB" dirty="0">
                <a:cs typeface="Calibri"/>
              </a:rPr>
            </a:br>
            <a:r>
              <a:rPr lang="en-GB" dirty="0">
                <a:cs typeface="Calibri"/>
              </a:rPr>
              <a:t>Library Search - searching for journal articles</a:t>
            </a:r>
            <a:endParaRPr lang="en-US" dirty="0">
              <a:solidFill>
                <a:schemeClr val="tx1"/>
              </a:solidFill>
            </a:endParaRPr>
          </a:p>
        </p:txBody>
      </p:sp>
      <p:pic>
        <p:nvPicPr>
          <p:cNvPr id="12" name="Content Placeholder 11" descr="Screenshot of a journal search results screen on Library Search">
            <a:extLst>
              <a:ext uri="{FF2B5EF4-FFF2-40B4-BE49-F238E27FC236}">
                <a16:creationId xmlns:a16="http://schemas.microsoft.com/office/drawing/2014/main" id="{DA2D9420-4E94-4EF8-A2EB-7371FEEA8162}"/>
              </a:ext>
            </a:extLst>
          </p:cNvPr>
          <p:cNvPicPr>
            <a:picLocks noGrp="1" noChangeAspect="1"/>
          </p:cNvPicPr>
          <p:nvPr>
            <p:ph sz="half" idx="1"/>
          </p:nvPr>
        </p:nvPicPr>
        <p:blipFill>
          <a:blip r:embed="rId3"/>
          <a:stretch>
            <a:fillRect/>
          </a:stretch>
        </p:blipFill>
        <p:spPr>
          <a:xfrm>
            <a:off x="339964" y="1604865"/>
            <a:ext cx="5679836" cy="4206385"/>
          </a:xfrm>
        </p:spPr>
      </p:pic>
      <p:sp>
        <p:nvSpPr>
          <p:cNvPr id="7" name="Content Placeholder 6">
            <a:extLst>
              <a:ext uri="{FF2B5EF4-FFF2-40B4-BE49-F238E27FC236}">
                <a16:creationId xmlns:a16="http://schemas.microsoft.com/office/drawing/2014/main" id="{F1B1195C-2976-41C7-B23C-93851FDD0155}"/>
              </a:ext>
            </a:extLst>
          </p:cNvPr>
          <p:cNvSpPr>
            <a:spLocks noGrp="1"/>
          </p:cNvSpPr>
          <p:nvPr>
            <p:ph sz="half" idx="2"/>
          </p:nvPr>
        </p:nvSpPr>
        <p:spPr>
          <a:xfrm>
            <a:off x="6172202" y="1197843"/>
            <a:ext cx="5351106" cy="4880008"/>
          </a:xfrm>
        </p:spPr>
        <p:txBody>
          <a:bodyPr>
            <a:noAutofit/>
          </a:bodyPr>
          <a:lstStyle/>
          <a:p>
            <a:pPr marL="0" indent="0">
              <a:buNone/>
            </a:pPr>
            <a:r>
              <a:rPr lang="en-US" sz="1800" dirty="0"/>
              <a:t>("active learning" OR "experiential learning") AND (HE OR "higher education" OR university)</a:t>
            </a:r>
          </a:p>
          <a:p>
            <a:pPr marL="0" indent="0">
              <a:buNone/>
            </a:pPr>
            <a:r>
              <a:rPr lang="en-GB" sz="1600" dirty="0"/>
              <a:t>You can:</a:t>
            </a:r>
          </a:p>
          <a:p>
            <a:r>
              <a:rPr lang="en-GB" sz="1600" dirty="0"/>
              <a:t>Use the content filter to limit results to journal articles</a:t>
            </a:r>
          </a:p>
          <a:p>
            <a:r>
              <a:rPr lang="en-GB" sz="1600" dirty="0"/>
              <a:t>Use the date filter to limit results to the most recent publications</a:t>
            </a:r>
          </a:p>
          <a:p>
            <a:r>
              <a:rPr lang="en-GB" sz="1600" dirty="0"/>
              <a:t>Choose Preview to read the abstract of the article.  This will help you evaluate its relevance to your search. </a:t>
            </a:r>
          </a:p>
          <a:p>
            <a:r>
              <a:rPr lang="en-GB" sz="1600" dirty="0"/>
              <a:t>Download the PDF or link to the article online</a:t>
            </a:r>
          </a:p>
          <a:p>
            <a:r>
              <a:rPr lang="en-GB" sz="1600" dirty="0"/>
              <a:t>Link to the whole journal issue (useful if there is a ‘special issue’ with multiple articles on your topic)</a:t>
            </a:r>
          </a:p>
          <a:p>
            <a:r>
              <a:rPr lang="en-GB" sz="1600" dirty="0"/>
              <a:t>Save the article to a temporary folder (useful if you are exploring an issue and want to do a few searches).  The folder icon to the right of the search result is the save button.  </a:t>
            </a:r>
          </a:p>
          <a:p>
            <a:r>
              <a:rPr lang="en-GB" sz="1600" dirty="0"/>
              <a:t>Use the Cites link to see article references or the Cited By link to see the citing literature</a:t>
            </a:r>
          </a:p>
          <a:p>
            <a:endParaRPr lang="en-GB" sz="2000" dirty="0"/>
          </a:p>
        </p:txBody>
      </p:sp>
    </p:spTree>
    <p:extLst>
      <p:ext uri="{BB962C8B-B14F-4D97-AF65-F5344CB8AC3E}">
        <p14:creationId xmlns:p14="http://schemas.microsoft.com/office/powerpoint/2010/main" val="1076196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892ED-E004-4C73-9E25-8B82EF1E89B8}"/>
              </a:ext>
            </a:extLst>
          </p:cNvPr>
          <p:cNvSpPr>
            <a:spLocks noGrp="1"/>
          </p:cNvSpPr>
          <p:nvPr>
            <p:ph type="title"/>
          </p:nvPr>
        </p:nvSpPr>
        <p:spPr/>
        <p:txBody>
          <a:bodyPr/>
          <a:lstStyle/>
          <a:p>
            <a:r>
              <a:rPr lang="en-GB" dirty="0"/>
              <a:t>Journal abstracts</a:t>
            </a:r>
          </a:p>
        </p:txBody>
      </p:sp>
      <p:sp>
        <p:nvSpPr>
          <p:cNvPr id="3" name="Text Placeholder 2">
            <a:extLst>
              <a:ext uri="{FF2B5EF4-FFF2-40B4-BE49-F238E27FC236}">
                <a16:creationId xmlns:a16="http://schemas.microsoft.com/office/drawing/2014/main" id="{CCF0D33B-C8A1-4828-B627-BD8A23B49032}"/>
              </a:ext>
            </a:extLst>
          </p:cNvPr>
          <p:cNvSpPr>
            <a:spLocks noGrp="1"/>
          </p:cNvSpPr>
          <p:nvPr>
            <p:ph type="body" sz="half" idx="2"/>
          </p:nvPr>
        </p:nvSpPr>
        <p:spPr/>
        <p:txBody>
          <a:bodyPr>
            <a:normAutofit lnSpcReduction="10000"/>
          </a:bodyPr>
          <a:lstStyle/>
          <a:p>
            <a:r>
              <a:rPr lang="en-GB" sz="1600" dirty="0"/>
              <a:t>Choose Preview to read the journal abstract and bibliographic information about the article, including subject headings.  </a:t>
            </a:r>
          </a:p>
          <a:p>
            <a:r>
              <a:rPr lang="en-GB" sz="1600" dirty="0"/>
              <a:t>You can also link out to citing literature on Web of Science.  There may also be a </a:t>
            </a:r>
            <a:r>
              <a:rPr lang="en-GB" sz="1600" i="1" dirty="0"/>
              <a:t>Cited By </a:t>
            </a:r>
            <a:r>
              <a:rPr lang="en-GB" sz="1600" dirty="0"/>
              <a:t>link to citing literature on Library Search.</a:t>
            </a:r>
          </a:p>
        </p:txBody>
      </p:sp>
      <p:pic>
        <p:nvPicPr>
          <p:cNvPr id="8" name="Content Placeholder 7" descr="A screenshot of the Preview screen for a journal article on Library Search">
            <a:extLst>
              <a:ext uri="{FF2B5EF4-FFF2-40B4-BE49-F238E27FC236}">
                <a16:creationId xmlns:a16="http://schemas.microsoft.com/office/drawing/2014/main" id="{84F730A1-5A0A-4C52-BF60-5AF1F12F301A}"/>
              </a:ext>
            </a:extLst>
          </p:cNvPr>
          <p:cNvPicPr>
            <a:picLocks noGrp="1" noChangeAspect="1"/>
          </p:cNvPicPr>
          <p:nvPr>
            <p:ph idx="1"/>
          </p:nvPr>
        </p:nvPicPr>
        <p:blipFill>
          <a:blip r:embed="rId2"/>
          <a:stretch>
            <a:fillRect/>
          </a:stretch>
        </p:blipFill>
        <p:spPr>
          <a:xfrm>
            <a:off x="5556324" y="567001"/>
            <a:ext cx="5893996" cy="5294049"/>
          </a:xfrm>
        </p:spPr>
      </p:pic>
    </p:spTree>
    <p:extLst>
      <p:ext uri="{BB962C8B-B14F-4D97-AF65-F5344CB8AC3E}">
        <p14:creationId xmlns:p14="http://schemas.microsoft.com/office/powerpoint/2010/main" val="4265150209"/>
      </p:ext>
    </p:extLst>
  </p:cSld>
  <p:clrMapOvr>
    <a:masterClrMapping/>
  </p:clrMapOvr>
</p:sld>
</file>

<file path=ppt/theme/theme1.xml><?xml version="1.0" encoding="utf-8"?>
<a:theme xmlns:a="http://schemas.openxmlformats.org/drawingml/2006/main" name="Office Theme">
  <a:themeElements>
    <a:clrScheme name="UofG colours">
      <a:dk1>
        <a:srgbClr val="003865"/>
      </a:dk1>
      <a:lt1>
        <a:srgbClr val="FFFFFE"/>
      </a:lt1>
      <a:dk2>
        <a:srgbClr val="000000"/>
      </a:dk2>
      <a:lt2>
        <a:srgbClr val="7D2238"/>
      </a:lt2>
      <a:accent1>
        <a:srgbClr val="0075B0"/>
      </a:accent1>
      <a:accent2>
        <a:srgbClr val="5B4D93"/>
      </a:accent2>
      <a:accent3>
        <a:srgbClr val="CF1C20"/>
      </a:accent3>
      <a:accent4>
        <a:srgbClr val="00833C"/>
      </a:accent4>
      <a:accent5>
        <a:srgbClr val="BE4D00"/>
      </a:accent5>
      <a:accent6>
        <a:srgbClr val="951271"/>
      </a:accent6>
      <a:hlink>
        <a:srgbClr val="584B3D"/>
      </a:hlink>
      <a:folHlink>
        <a:srgbClr val="0068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61AF5F2-503D-2641-86A1-09AD8919EA9C}" vid="{A816E7D6-9491-074F-A4D5-6596497DAC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2526</TotalTime>
  <Words>3658</Words>
  <Application>Microsoft Office PowerPoint</Application>
  <PresentationFormat>Widescreen</PresentationFormat>
  <Paragraphs>287</Paragraphs>
  <Slides>37</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Wingdings</vt:lpstr>
      <vt:lpstr>Office Theme</vt:lpstr>
      <vt:lpstr>Selecting key discovery tools for research in education</vt:lpstr>
      <vt:lpstr>Matching discovery tools to information  needs</vt:lpstr>
      <vt:lpstr>Handbooks and research monographs</vt:lpstr>
      <vt:lpstr>Finding textbooks , handbooks and research monographs</vt:lpstr>
      <vt:lpstr>Using the Preview, Summary or Look Inside options for book information</vt:lpstr>
      <vt:lpstr>Journal articles</vt:lpstr>
      <vt:lpstr>Finding journal articles - when to use a search engine and when to use a database </vt:lpstr>
      <vt:lpstr> Library Search - searching for journal articles</vt:lpstr>
      <vt:lpstr>Journal abstracts</vt:lpstr>
      <vt:lpstr> Saved searches and search results icons</vt:lpstr>
      <vt:lpstr> Library Search - saved results page</vt:lpstr>
      <vt:lpstr>Multidisciplinary databases and platforms for cross-searching</vt:lpstr>
      <vt:lpstr>Databases on the Proquest platform</vt:lpstr>
      <vt:lpstr>Use the database filter to identify relevant databases</vt:lpstr>
      <vt:lpstr>Databases on the EBSCOhost platform</vt:lpstr>
      <vt:lpstr>Subject-specific databases</vt:lpstr>
      <vt:lpstr>Key databases for education research</vt:lpstr>
      <vt:lpstr>Education databases content – non-journal sources</vt:lpstr>
      <vt:lpstr>ERIC – selection criteria</vt:lpstr>
      <vt:lpstr>ERIC</vt:lpstr>
      <vt:lpstr>Professional Development Collection</vt:lpstr>
      <vt:lpstr>British Education Index</vt:lpstr>
      <vt:lpstr>EBSCOhost search screen</vt:lpstr>
      <vt:lpstr>BoB National – on demand TV and radio content for education</vt:lpstr>
      <vt:lpstr>Newspapers</vt:lpstr>
      <vt:lpstr>Searching for journals in the library collection</vt:lpstr>
      <vt:lpstr>Example of a journal record</vt:lpstr>
      <vt:lpstr>Finding grey literature</vt:lpstr>
      <vt:lpstr>Google - Advanced search tips</vt:lpstr>
      <vt:lpstr>Google – site and filetype search from the basic search screen</vt:lpstr>
      <vt:lpstr>Google Scholar settings</vt:lpstr>
      <vt:lpstr>Google Scholar – results showing library access</vt:lpstr>
      <vt:lpstr>How to get access to material that the library does not have</vt:lpstr>
      <vt:lpstr>EndNote for referencing</vt:lpstr>
      <vt:lpstr>Functions of EndNote</vt:lpstr>
      <vt:lpstr>Further help and support</vt:lpstr>
      <vt:lpstr>This presentation is created by Lynn Allardyce Irvine under licence -   CC BY-NC-SA 4.0  Attribution-NonCommercial-ShareAlike 4.0 International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Howard</dc:creator>
  <cp:lastModifiedBy>Lynn Irvine</cp:lastModifiedBy>
  <cp:revision>44</cp:revision>
  <dcterms:created xsi:type="dcterms:W3CDTF">2021-01-06T14:22:07Z</dcterms:created>
  <dcterms:modified xsi:type="dcterms:W3CDTF">2021-11-12T10:45:58Z</dcterms:modified>
</cp:coreProperties>
</file>