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2"/>
  </p:notesMasterIdLst>
  <p:sldIdLst>
    <p:sldId id="256" r:id="rId2"/>
    <p:sldId id="479" r:id="rId3"/>
    <p:sldId id="480" r:id="rId4"/>
    <p:sldId id="482" r:id="rId5"/>
    <p:sldId id="483" r:id="rId6"/>
    <p:sldId id="486" r:id="rId7"/>
    <p:sldId id="484" r:id="rId8"/>
    <p:sldId id="485" r:id="rId9"/>
    <p:sldId id="487"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17825-9D85-4571-8789-1D49853E302D}" v="555" dt="2021-10-20T15:12:22.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6327"/>
  </p:normalViewPr>
  <p:slideViewPr>
    <p:cSldViewPr snapToGrid="0">
      <p:cViewPr varScale="1">
        <p:scale>
          <a:sx n="103" d="100"/>
          <a:sy n="103" d="100"/>
        </p:scale>
        <p:origin x="72" y="-216"/>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A6C17825-9D85-4571-8789-1D49853E302D}"/>
    <pc:docChg chg="undo custSel addSld delSld modSld addMainMaster delMainMaster modMainMaster">
      <pc:chgData name="Lynn Irvine" userId="279c8e93-51ef-4dc5-b8a5-ff9d60f651fc" providerId="ADAL" clId="{A6C17825-9D85-4571-8789-1D49853E302D}" dt="2021-11-12T13:59:13.838" v="4597" actId="255"/>
      <pc:docMkLst>
        <pc:docMk/>
      </pc:docMkLst>
      <pc:sldChg chg="modSp mod">
        <pc:chgData name="Lynn Irvine" userId="279c8e93-51ef-4dc5-b8a5-ff9d60f651fc" providerId="ADAL" clId="{A6C17825-9D85-4571-8789-1D49853E302D}" dt="2021-10-12T13:33:02.036" v="1277" actId="20577"/>
        <pc:sldMkLst>
          <pc:docMk/>
          <pc:sldMk cId="4244171547" sldId="256"/>
        </pc:sldMkLst>
        <pc:spChg chg="mod">
          <ac:chgData name="Lynn Irvine" userId="279c8e93-51ef-4dc5-b8a5-ff9d60f651fc" providerId="ADAL" clId="{A6C17825-9D85-4571-8789-1D49853E302D}" dt="2021-10-12T13:33:02.036" v="1277" actId="20577"/>
          <ac:spMkLst>
            <pc:docMk/>
            <pc:sldMk cId="4244171547" sldId="256"/>
            <ac:spMk id="2" creationId="{00000000-0000-0000-0000-000000000000}"/>
          </ac:spMkLst>
        </pc:spChg>
        <pc:spChg chg="mod">
          <ac:chgData name="Lynn Irvine" userId="279c8e93-51ef-4dc5-b8a5-ff9d60f651fc" providerId="ADAL" clId="{A6C17825-9D85-4571-8789-1D49853E302D}" dt="2021-10-12T13:17:44.609" v="83" actId="20577"/>
          <ac:spMkLst>
            <pc:docMk/>
            <pc:sldMk cId="4244171547" sldId="256"/>
            <ac:spMk id="3" creationId="{00000000-0000-0000-0000-000000000000}"/>
          </ac:spMkLst>
        </pc:spChg>
      </pc:sldChg>
      <pc:sldChg chg="modSp mod">
        <pc:chgData name="Lynn Irvine" userId="279c8e93-51ef-4dc5-b8a5-ff9d60f651fc" providerId="ADAL" clId="{A6C17825-9D85-4571-8789-1D49853E302D}" dt="2021-11-12T13:59:13.838" v="4597" actId="255"/>
        <pc:sldMkLst>
          <pc:docMk/>
          <pc:sldMk cId="3006378702" sldId="273"/>
        </pc:sldMkLst>
        <pc:spChg chg="mod">
          <ac:chgData name="Lynn Irvine" userId="279c8e93-51ef-4dc5-b8a5-ff9d60f651fc" providerId="ADAL" clId="{A6C17825-9D85-4571-8789-1D49853E302D}" dt="2021-11-12T13:59:13.838" v="4597" actId="255"/>
          <ac:spMkLst>
            <pc:docMk/>
            <pc:sldMk cId="3006378702" sldId="273"/>
            <ac:spMk id="2" creationId="{7175F20C-468E-F742-9149-B8A5FEBC2911}"/>
          </ac:spMkLst>
        </pc:spChg>
        <pc:picChg chg="mod">
          <ac:chgData name="Lynn Irvine" userId="279c8e93-51ef-4dc5-b8a5-ff9d60f651fc" providerId="ADAL" clId="{A6C17825-9D85-4571-8789-1D49853E302D}" dt="2021-11-12T13:59:00.200" v="4593" actId="1076"/>
          <ac:picMkLst>
            <pc:docMk/>
            <pc:sldMk cId="3006378702" sldId="273"/>
            <ac:picMk id="3" creationId="{11FDCD37-95D4-D94F-8143-5384ADC6A6CB}"/>
          </ac:picMkLst>
        </pc:picChg>
      </pc:sldChg>
      <pc:sldChg chg="del">
        <pc:chgData name="Lynn Irvine" userId="279c8e93-51ef-4dc5-b8a5-ff9d60f651fc" providerId="ADAL" clId="{A6C17825-9D85-4571-8789-1D49853E302D}" dt="2021-10-12T13:17:24.297" v="0" actId="2696"/>
        <pc:sldMkLst>
          <pc:docMk/>
          <pc:sldMk cId="3139678726" sldId="406"/>
        </pc:sldMkLst>
      </pc:sldChg>
      <pc:sldChg chg="addSp delSp modSp mod">
        <pc:chgData name="Lynn Irvine" userId="279c8e93-51ef-4dc5-b8a5-ff9d60f651fc" providerId="ADAL" clId="{A6C17825-9D85-4571-8789-1D49853E302D}" dt="2021-10-20T15:12:58.889" v="3935" actId="962"/>
        <pc:sldMkLst>
          <pc:docMk/>
          <pc:sldMk cId="1097243814" sldId="479"/>
        </pc:sldMkLst>
        <pc:spChg chg="mod">
          <ac:chgData name="Lynn Irvine" userId="279c8e93-51ef-4dc5-b8a5-ff9d60f651fc" providerId="ADAL" clId="{A6C17825-9D85-4571-8789-1D49853E302D}" dt="2021-10-12T13:17:57.443" v="104" actId="20577"/>
          <ac:spMkLst>
            <pc:docMk/>
            <pc:sldMk cId="1097243814" sldId="479"/>
            <ac:spMk id="2" creationId="{BCED6D11-8D2E-DA4D-98A2-908011AD76C4}"/>
          </ac:spMkLst>
        </pc:spChg>
        <pc:spChg chg="del">
          <ac:chgData name="Lynn Irvine" userId="279c8e93-51ef-4dc5-b8a5-ff9d60f651fc" providerId="ADAL" clId="{A6C17825-9D85-4571-8789-1D49853E302D}" dt="2021-10-12T13:19:32.654" v="105" actId="931"/>
          <ac:spMkLst>
            <pc:docMk/>
            <pc:sldMk cId="1097243814" sldId="479"/>
            <ac:spMk id="3" creationId="{4013D95D-FA27-7D43-8A08-50FAA1A11DF6}"/>
          </ac:spMkLst>
        </pc:spChg>
        <pc:spChg chg="mod">
          <ac:chgData name="Lynn Irvine" userId="279c8e93-51ef-4dc5-b8a5-ff9d60f651fc" providerId="ADAL" clId="{A6C17825-9D85-4571-8789-1D49853E302D}" dt="2021-10-19T13:24:27.160" v="2616" actId="20577"/>
          <ac:spMkLst>
            <pc:docMk/>
            <pc:sldMk cId="1097243814" sldId="479"/>
            <ac:spMk id="4" creationId="{DE58C308-46F8-B245-BCE1-912B1645A37E}"/>
          </ac:spMkLst>
        </pc:spChg>
        <pc:picChg chg="add mod">
          <ac:chgData name="Lynn Irvine" userId="279c8e93-51ef-4dc5-b8a5-ff9d60f651fc" providerId="ADAL" clId="{A6C17825-9D85-4571-8789-1D49853E302D}" dt="2021-10-20T15:12:58.889" v="3935" actId="962"/>
          <ac:picMkLst>
            <pc:docMk/>
            <pc:sldMk cId="1097243814" sldId="479"/>
            <ac:picMk id="6" creationId="{84A6505A-2EA3-459A-8F67-15B71958E709}"/>
          </ac:picMkLst>
        </pc:picChg>
      </pc:sldChg>
      <pc:sldChg chg="addSp delSp modSp mod modClrScheme chgLayout">
        <pc:chgData name="Lynn Irvine" userId="279c8e93-51ef-4dc5-b8a5-ff9d60f651fc" providerId="ADAL" clId="{A6C17825-9D85-4571-8789-1D49853E302D}" dt="2021-10-20T15:12:22.449" v="3839" actId="962"/>
        <pc:sldMkLst>
          <pc:docMk/>
          <pc:sldMk cId="3039843517" sldId="480"/>
        </pc:sldMkLst>
        <pc:spChg chg="mod ord">
          <ac:chgData name="Lynn Irvine" userId="279c8e93-51ef-4dc5-b8a5-ff9d60f651fc" providerId="ADAL" clId="{A6C17825-9D85-4571-8789-1D49853E302D}" dt="2021-10-12T13:46:29.935" v="2134" actId="700"/>
          <ac:spMkLst>
            <pc:docMk/>
            <pc:sldMk cId="3039843517" sldId="480"/>
            <ac:spMk id="2" creationId="{3EBA5424-B679-554A-935B-2CF2EFD17240}"/>
          </ac:spMkLst>
        </pc:spChg>
        <pc:spChg chg="del mod ord">
          <ac:chgData name="Lynn Irvine" userId="279c8e93-51ef-4dc5-b8a5-ff9d60f651fc" providerId="ADAL" clId="{A6C17825-9D85-4571-8789-1D49853E302D}" dt="2021-10-12T13:45:45.471" v="2088" actId="1032"/>
          <ac:spMkLst>
            <pc:docMk/>
            <pc:sldMk cId="3039843517" sldId="480"/>
            <ac:spMk id="3" creationId="{32FF7AE7-790E-374F-98D3-31609964D7B4}"/>
          </ac:spMkLst>
        </pc:spChg>
        <pc:spChg chg="add mod ord">
          <ac:chgData name="Lynn Irvine" userId="279c8e93-51ef-4dc5-b8a5-ff9d60f651fc" providerId="ADAL" clId="{A6C17825-9D85-4571-8789-1D49853E302D}" dt="2021-10-19T13:26:44.236" v="2619" actId="255"/>
          <ac:spMkLst>
            <pc:docMk/>
            <pc:sldMk cId="3039843517" sldId="480"/>
            <ac:spMk id="5" creationId="{0C5B7AB5-5664-46A0-A3FC-6E505623660E}"/>
          </ac:spMkLst>
        </pc:spChg>
        <pc:graphicFrameChg chg="add del mod modGraphic">
          <ac:chgData name="Lynn Irvine" userId="279c8e93-51ef-4dc5-b8a5-ff9d60f651fc" providerId="ADAL" clId="{A6C17825-9D85-4571-8789-1D49853E302D}" dt="2021-10-12T13:44:34.641" v="2008" actId="478"/>
          <ac:graphicFrameMkLst>
            <pc:docMk/>
            <pc:sldMk cId="3039843517" sldId="480"/>
            <ac:graphicFrameMk id="4" creationId="{28790534-54E6-4276-963F-34AB139C6A72}"/>
          </ac:graphicFrameMkLst>
        </pc:graphicFrameChg>
        <pc:graphicFrameChg chg="add mod ord modGraphic">
          <ac:chgData name="Lynn Irvine" userId="279c8e93-51ef-4dc5-b8a5-ff9d60f651fc" providerId="ADAL" clId="{A6C17825-9D85-4571-8789-1D49853E302D}" dt="2021-10-20T15:12:22.449" v="3839" actId="962"/>
          <ac:graphicFrameMkLst>
            <pc:docMk/>
            <pc:sldMk cId="3039843517" sldId="480"/>
            <ac:graphicFrameMk id="6" creationId="{63DCA743-D006-4157-94AE-53237903151F}"/>
          </ac:graphicFrameMkLst>
        </pc:graphicFrameChg>
      </pc:sldChg>
      <pc:sldChg chg="addSp delSp modSp del mod modClrScheme chgLayout">
        <pc:chgData name="Lynn Irvine" userId="279c8e93-51ef-4dc5-b8a5-ff9d60f651fc" providerId="ADAL" clId="{A6C17825-9D85-4571-8789-1D49853E302D}" dt="2021-10-12T13:52:31.948" v="2424" actId="2696"/>
        <pc:sldMkLst>
          <pc:docMk/>
          <pc:sldMk cId="1035235603" sldId="481"/>
        </pc:sldMkLst>
        <pc:spChg chg="del mod ord">
          <ac:chgData name="Lynn Irvine" userId="279c8e93-51ef-4dc5-b8a5-ff9d60f651fc" providerId="ADAL" clId="{A6C17825-9D85-4571-8789-1D49853E302D}" dt="2021-10-12T13:47:39.307" v="2207" actId="700"/>
          <ac:spMkLst>
            <pc:docMk/>
            <pc:sldMk cId="1035235603" sldId="481"/>
            <ac:spMk id="2" creationId="{0F3F994F-097F-994C-B767-D61A26F7C02A}"/>
          </ac:spMkLst>
        </pc:spChg>
        <pc:spChg chg="del mod ord">
          <ac:chgData name="Lynn Irvine" userId="279c8e93-51ef-4dc5-b8a5-ff9d60f651fc" providerId="ADAL" clId="{A6C17825-9D85-4571-8789-1D49853E302D}" dt="2021-10-12T13:47:39.307" v="2207" actId="700"/>
          <ac:spMkLst>
            <pc:docMk/>
            <pc:sldMk cId="1035235603" sldId="481"/>
            <ac:spMk id="3" creationId="{B1085ABA-05C7-C642-9A95-762F3AAD856F}"/>
          </ac:spMkLst>
        </pc:spChg>
        <pc:spChg chg="del">
          <ac:chgData name="Lynn Irvine" userId="279c8e93-51ef-4dc5-b8a5-ff9d60f651fc" providerId="ADAL" clId="{A6C17825-9D85-4571-8789-1D49853E302D}" dt="2021-10-12T13:47:39.307" v="2207" actId="700"/>
          <ac:spMkLst>
            <pc:docMk/>
            <pc:sldMk cId="1035235603" sldId="481"/>
            <ac:spMk id="4" creationId="{9C8BFDA5-F1B9-A141-B896-991B634606CD}"/>
          </ac:spMkLst>
        </pc:spChg>
        <pc:spChg chg="add del mod ord">
          <ac:chgData name="Lynn Irvine" userId="279c8e93-51ef-4dc5-b8a5-ff9d60f651fc" providerId="ADAL" clId="{A6C17825-9D85-4571-8789-1D49853E302D}" dt="2021-10-12T13:50:49.187" v="2422" actId="700"/>
          <ac:spMkLst>
            <pc:docMk/>
            <pc:sldMk cId="1035235603" sldId="481"/>
            <ac:spMk id="5" creationId="{697C9005-2CB4-4C3E-91D6-02A3AECA9550}"/>
          </ac:spMkLst>
        </pc:spChg>
        <pc:spChg chg="add del mod ord">
          <ac:chgData name="Lynn Irvine" userId="279c8e93-51ef-4dc5-b8a5-ff9d60f651fc" providerId="ADAL" clId="{A6C17825-9D85-4571-8789-1D49853E302D}" dt="2021-10-12T13:48:12.650" v="2208" actId="1032"/>
          <ac:spMkLst>
            <pc:docMk/>
            <pc:sldMk cId="1035235603" sldId="481"/>
            <ac:spMk id="6" creationId="{034F968B-64ED-416D-A2EF-B99BEE681C74}"/>
          </ac:spMkLst>
        </pc:spChg>
        <pc:spChg chg="add mod ord">
          <ac:chgData name="Lynn Irvine" userId="279c8e93-51ef-4dc5-b8a5-ff9d60f651fc" providerId="ADAL" clId="{A6C17825-9D85-4571-8789-1D49853E302D}" dt="2021-10-12T13:50:56.524" v="2423" actId="700"/>
          <ac:spMkLst>
            <pc:docMk/>
            <pc:sldMk cId="1035235603" sldId="481"/>
            <ac:spMk id="8" creationId="{063B4E4F-AA37-4DDE-9837-46A6D304E745}"/>
          </ac:spMkLst>
        </pc:spChg>
        <pc:graphicFrameChg chg="add mod ord modGraphic">
          <ac:chgData name="Lynn Irvine" userId="279c8e93-51ef-4dc5-b8a5-ff9d60f651fc" providerId="ADAL" clId="{A6C17825-9D85-4571-8789-1D49853E302D}" dt="2021-10-12T13:50:56.524" v="2423" actId="700"/>
          <ac:graphicFrameMkLst>
            <pc:docMk/>
            <pc:sldMk cId="1035235603" sldId="481"/>
            <ac:graphicFrameMk id="7" creationId="{6B9B78FB-8A58-4BA6-A20E-AF42AC96DB89}"/>
          </ac:graphicFrameMkLst>
        </pc:graphicFrameChg>
      </pc:sldChg>
      <pc:sldChg chg="addSp delSp modSp mod modClrScheme chgLayout">
        <pc:chgData name="Lynn Irvine" userId="279c8e93-51ef-4dc5-b8a5-ff9d60f651fc" providerId="ADAL" clId="{A6C17825-9D85-4571-8789-1D49853E302D}" dt="2021-10-20T15:13:19.466" v="3983" actId="962"/>
        <pc:sldMkLst>
          <pc:docMk/>
          <pc:sldMk cId="1364419395" sldId="482"/>
        </pc:sldMkLst>
        <pc:spChg chg="del mod ord">
          <ac:chgData name="Lynn Irvine" userId="279c8e93-51ef-4dc5-b8a5-ff9d60f651fc" providerId="ADAL" clId="{A6C17825-9D85-4571-8789-1D49853E302D}" dt="2021-10-12T14:10:21.237" v="2426" actId="700"/>
          <ac:spMkLst>
            <pc:docMk/>
            <pc:sldMk cId="1364419395" sldId="482"/>
            <ac:spMk id="2" creationId="{000B5AD3-7038-CF49-8FFD-C47B2CF69910}"/>
          </ac:spMkLst>
        </pc:spChg>
        <pc:spChg chg="del mod ord">
          <ac:chgData name="Lynn Irvine" userId="279c8e93-51ef-4dc5-b8a5-ff9d60f651fc" providerId="ADAL" clId="{A6C17825-9D85-4571-8789-1D49853E302D}" dt="2021-10-12T14:10:21.237" v="2426" actId="700"/>
          <ac:spMkLst>
            <pc:docMk/>
            <pc:sldMk cId="1364419395" sldId="482"/>
            <ac:spMk id="3" creationId="{48A28638-AF48-7F4F-BC2E-57CE2BC65EB4}"/>
          </ac:spMkLst>
        </pc:spChg>
        <pc:spChg chg="del mod ord">
          <ac:chgData name="Lynn Irvine" userId="279c8e93-51ef-4dc5-b8a5-ff9d60f651fc" providerId="ADAL" clId="{A6C17825-9D85-4571-8789-1D49853E302D}" dt="2021-10-12T14:10:21.237" v="2426" actId="700"/>
          <ac:spMkLst>
            <pc:docMk/>
            <pc:sldMk cId="1364419395" sldId="482"/>
            <ac:spMk id="4" creationId="{A2E4D72C-C5FE-B144-9A7A-3D545BCF70F0}"/>
          </ac:spMkLst>
        </pc:spChg>
        <pc:spChg chg="del">
          <ac:chgData name="Lynn Irvine" userId="279c8e93-51ef-4dc5-b8a5-ff9d60f651fc" providerId="ADAL" clId="{A6C17825-9D85-4571-8789-1D49853E302D}" dt="2021-10-12T14:10:21.237" v="2426" actId="700"/>
          <ac:spMkLst>
            <pc:docMk/>
            <pc:sldMk cId="1364419395" sldId="482"/>
            <ac:spMk id="5" creationId="{05727D6D-FAC1-2A42-9F7C-71ECAB0AFAFA}"/>
          </ac:spMkLst>
        </pc:spChg>
        <pc:spChg chg="del">
          <ac:chgData name="Lynn Irvine" userId="279c8e93-51ef-4dc5-b8a5-ff9d60f651fc" providerId="ADAL" clId="{A6C17825-9D85-4571-8789-1D49853E302D}" dt="2021-10-12T14:10:21.237" v="2426" actId="700"/>
          <ac:spMkLst>
            <pc:docMk/>
            <pc:sldMk cId="1364419395" sldId="482"/>
            <ac:spMk id="6" creationId="{6029EB79-2D72-654A-97F3-D0DC7A2D4428}"/>
          </ac:spMkLst>
        </pc:spChg>
        <pc:spChg chg="add mod ord">
          <ac:chgData name="Lynn Irvine" userId="279c8e93-51ef-4dc5-b8a5-ff9d60f651fc" providerId="ADAL" clId="{A6C17825-9D85-4571-8789-1D49853E302D}" dt="2021-10-12T14:10:35.582" v="2439" actId="20577"/>
          <ac:spMkLst>
            <pc:docMk/>
            <pc:sldMk cId="1364419395" sldId="482"/>
            <ac:spMk id="7" creationId="{8C99CA07-31DC-4DC3-91DA-C3D20A00434B}"/>
          </ac:spMkLst>
        </pc:spChg>
        <pc:spChg chg="add del mod ord">
          <ac:chgData name="Lynn Irvine" userId="279c8e93-51ef-4dc5-b8a5-ff9d60f651fc" providerId="ADAL" clId="{A6C17825-9D85-4571-8789-1D49853E302D}" dt="2021-10-12T17:34:54.286" v="2474" actId="931"/>
          <ac:spMkLst>
            <pc:docMk/>
            <pc:sldMk cId="1364419395" sldId="482"/>
            <ac:spMk id="8" creationId="{5E549A05-4C36-468E-B684-0E813F33741E}"/>
          </ac:spMkLst>
        </pc:spChg>
        <pc:spChg chg="add mod ord">
          <ac:chgData name="Lynn Irvine" userId="279c8e93-51ef-4dc5-b8a5-ff9d60f651fc" providerId="ADAL" clId="{A6C17825-9D85-4571-8789-1D49853E302D}" dt="2021-10-12T17:46:27.265" v="2575" actId="20577"/>
          <ac:spMkLst>
            <pc:docMk/>
            <pc:sldMk cId="1364419395" sldId="482"/>
            <ac:spMk id="9" creationId="{BA6DF72C-29AA-4F53-97D2-D1A6E2515638}"/>
          </ac:spMkLst>
        </pc:spChg>
        <pc:picChg chg="add mod">
          <ac:chgData name="Lynn Irvine" userId="279c8e93-51ef-4dc5-b8a5-ff9d60f651fc" providerId="ADAL" clId="{A6C17825-9D85-4571-8789-1D49853E302D}" dt="2021-10-20T15:13:19.466" v="3983" actId="962"/>
          <ac:picMkLst>
            <pc:docMk/>
            <pc:sldMk cId="1364419395" sldId="482"/>
            <ac:picMk id="11" creationId="{0DBBCE7F-78C6-458B-87EE-894A00481EC9}"/>
          </ac:picMkLst>
        </pc:picChg>
      </pc:sldChg>
      <pc:sldChg chg="addSp delSp modSp mod modClrScheme chgLayout">
        <pc:chgData name="Lynn Irvine" userId="279c8e93-51ef-4dc5-b8a5-ff9d60f651fc" providerId="ADAL" clId="{A6C17825-9D85-4571-8789-1D49853E302D}" dt="2021-10-20T15:13:44.466" v="4089" actId="962"/>
        <pc:sldMkLst>
          <pc:docMk/>
          <pc:sldMk cId="3123057367" sldId="483"/>
        </pc:sldMkLst>
        <pc:spChg chg="mod ord">
          <ac:chgData name="Lynn Irvine" userId="279c8e93-51ef-4dc5-b8a5-ff9d60f651fc" providerId="ADAL" clId="{A6C17825-9D85-4571-8789-1D49853E302D}" dt="2021-10-12T17:43:38.447" v="2531" actId="700"/>
          <ac:spMkLst>
            <pc:docMk/>
            <pc:sldMk cId="3123057367" sldId="483"/>
            <ac:spMk id="2" creationId="{7752B08F-DE64-3548-B9F9-7C9165E2F8EE}"/>
          </ac:spMkLst>
        </pc:spChg>
        <pc:spChg chg="add del mod ord">
          <ac:chgData name="Lynn Irvine" userId="279c8e93-51ef-4dc5-b8a5-ff9d60f651fc" providerId="ADAL" clId="{A6C17825-9D85-4571-8789-1D49853E302D}" dt="2021-10-12T17:43:52.536" v="2532" actId="931"/>
          <ac:spMkLst>
            <pc:docMk/>
            <pc:sldMk cId="3123057367" sldId="483"/>
            <ac:spMk id="3" creationId="{D86F0AD2-3CB5-44E2-BB9C-328FCED71CA2}"/>
          </ac:spMkLst>
        </pc:spChg>
        <pc:spChg chg="add mod ord">
          <ac:chgData name="Lynn Irvine" userId="279c8e93-51ef-4dc5-b8a5-ff9d60f651fc" providerId="ADAL" clId="{A6C17825-9D85-4571-8789-1D49853E302D}" dt="2021-10-12T17:47:02.118" v="2581" actId="255"/>
          <ac:spMkLst>
            <pc:docMk/>
            <pc:sldMk cId="3123057367" sldId="483"/>
            <ac:spMk id="4" creationId="{9DAA4860-FF10-4F60-B656-3BDC74395E02}"/>
          </ac:spMkLst>
        </pc:spChg>
        <pc:picChg chg="add mod">
          <ac:chgData name="Lynn Irvine" userId="279c8e93-51ef-4dc5-b8a5-ff9d60f651fc" providerId="ADAL" clId="{A6C17825-9D85-4571-8789-1D49853E302D}" dt="2021-10-20T15:13:44.466" v="4089" actId="962"/>
          <ac:picMkLst>
            <pc:docMk/>
            <pc:sldMk cId="3123057367" sldId="483"/>
            <ac:picMk id="6" creationId="{4F2BD2CC-07F5-4CB2-8D84-D903AD9AD1C5}"/>
          </ac:picMkLst>
        </pc:picChg>
      </pc:sldChg>
      <pc:sldChg chg="addSp delSp modSp mod modClrScheme chgLayout">
        <pc:chgData name="Lynn Irvine" userId="279c8e93-51ef-4dc5-b8a5-ff9d60f651fc" providerId="ADAL" clId="{A6C17825-9D85-4571-8789-1D49853E302D}" dt="2021-10-20T15:14:34.968" v="4314" actId="1076"/>
        <pc:sldMkLst>
          <pc:docMk/>
          <pc:sldMk cId="2594932521" sldId="484"/>
        </pc:sldMkLst>
        <pc:spChg chg="del mod ord">
          <ac:chgData name="Lynn Irvine" userId="279c8e93-51ef-4dc5-b8a5-ff9d60f651fc" providerId="ADAL" clId="{A6C17825-9D85-4571-8789-1D49853E302D}" dt="2021-10-19T13:32:16.515" v="2708" actId="700"/>
          <ac:spMkLst>
            <pc:docMk/>
            <pc:sldMk cId="2594932521" sldId="484"/>
            <ac:spMk id="2" creationId="{33AE36BA-06C2-2545-A484-92D8088B02BA}"/>
          </ac:spMkLst>
        </pc:spChg>
        <pc:spChg chg="del mod ord">
          <ac:chgData name="Lynn Irvine" userId="279c8e93-51ef-4dc5-b8a5-ff9d60f651fc" providerId="ADAL" clId="{A6C17825-9D85-4571-8789-1D49853E302D}" dt="2021-10-19T13:32:16.515" v="2708" actId="700"/>
          <ac:spMkLst>
            <pc:docMk/>
            <pc:sldMk cId="2594932521" sldId="484"/>
            <ac:spMk id="3" creationId="{D53269B6-3F54-1243-91EB-B65FBC30C3A6}"/>
          </ac:spMkLst>
        </pc:spChg>
        <pc:spChg chg="del mod ord">
          <ac:chgData name="Lynn Irvine" userId="279c8e93-51ef-4dc5-b8a5-ff9d60f651fc" providerId="ADAL" clId="{A6C17825-9D85-4571-8789-1D49853E302D}" dt="2021-10-19T13:32:16.515" v="2708" actId="700"/>
          <ac:spMkLst>
            <pc:docMk/>
            <pc:sldMk cId="2594932521" sldId="484"/>
            <ac:spMk id="4" creationId="{21E98BC6-3FF2-464F-86D7-9E970EDAAEA2}"/>
          </ac:spMkLst>
        </pc:spChg>
        <pc:spChg chg="add mod ord">
          <ac:chgData name="Lynn Irvine" userId="279c8e93-51ef-4dc5-b8a5-ff9d60f651fc" providerId="ADAL" clId="{A6C17825-9D85-4571-8789-1D49853E302D}" dt="2021-10-20T15:14:34.968" v="4314" actId="1076"/>
          <ac:spMkLst>
            <pc:docMk/>
            <pc:sldMk cId="2594932521" sldId="484"/>
            <ac:spMk id="5" creationId="{1B28BE5B-D73A-4A88-ACE4-1810560BC9DA}"/>
          </ac:spMkLst>
        </pc:spChg>
        <pc:spChg chg="add del mod ord">
          <ac:chgData name="Lynn Irvine" userId="279c8e93-51ef-4dc5-b8a5-ff9d60f651fc" providerId="ADAL" clId="{A6C17825-9D85-4571-8789-1D49853E302D}" dt="2021-10-19T13:44:33.538" v="2806" actId="931"/>
          <ac:spMkLst>
            <pc:docMk/>
            <pc:sldMk cId="2594932521" sldId="484"/>
            <ac:spMk id="6" creationId="{7229FAB5-7E40-4C40-9CE0-80ECA1BA2584}"/>
          </ac:spMkLst>
        </pc:spChg>
        <pc:spChg chg="add mod ord">
          <ac:chgData name="Lynn Irvine" userId="279c8e93-51ef-4dc5-b8a5-ff9d60f651fc" providerId="ADAL" clId="{A6C17825-9D85-4571-8789-1D49853E302D}" dt="2021-10-19T13:44:22.631" v="2805" actId="255"/>
          <ac:spMkLst>
            <pc:docMk/>
            <pc:sldMk cId="2594932521" sldId="484"/>
            <ac:spMk id="7" creationId="{15FEB5B8-E6BD-42FA-A88F-CA590032A0AF}"/>
          </ac:spMkLst>
        </pc:spChg>
        <pc:picChg chg="add mod">
          <ac:chgData name="Lynn Irvine" userId="279c8e93-51ef-4dc5-b8a5-ff9d60f651fc" providerId="ADAL" clId="{A6C17825-9D85-4571-8789-1D49853E302D}" dt="2021-10-20T15:14:33.392" v="4313" actId="962"/>
          <ac:picMkLst>
            <pc:docMk/>
            <pc:sldMk cId="2594932521" sldId="484"/>
            <ac:picMk id="9" creationId="{6C730721-4C07-4BB2-BF74-86D343A0CFF8}"/>
          </ac:picMkLst>
        </pc:picChg>
      </pc:sldChg>
      <pc:sldChg chg="addSp delSp modSp mod modClrScheme chgLayout">
        <pc:chgData name="Lynn Irvine" userId="279c8e93-51ef-4dc5-b8a5-ff9d60f651fc" providerId="ADAL" clId="{A6C17825-9D85-4571-8789-1D49853E302D}" dt="2021-10-20T15:15:08.552" v="4482" actId="962"/>
        <pc:sldMkLst>
          <pc:docMk/>
          <pc:sldMk cId="207084358" sldId="485"/>
        </pc:sldMkLst>
        <pc:spChg chg="del mod ord">
          <ac:chgData name="Lynn Irvine" userId="279c8e93-51ef-4dc5-b8a5-ff9d60f651fc" providerId="ADAL" clId="{A6C17825-9D85-4571-8789-1D49853E302D}" dt="2021-10-19T13:47:05.629" v="2821" actId="700"/>
          <ac:spMkLst>
            <pc:docMk/>
            <pc:sldMk cId="207084358" sldId="485"/>
            <ac:spMk id="2" creationId="{0489F1E7-84A3-A349-8AEB-5A5CFDB87C9C}"/>
          </ac:spMkLst>
        </pc:spChg>
        <pc:spChg chg="del mod ord">
          <ac:chgData name="Lynn Irvine" userId="279c8e93-51ef-4dc5-b8a5-ff9d60f651fc" providerId="ADAL" clId="{A6C17825-9D85-4571-8789-1D49853E302D}" dt="2021-10-19T13:47:05.629" v="2821" actId="700"/>
          <ac:spMkLst>
            <pc:docMk/>
            <pc:sldMk cId="207084358" sldId="485"/>
            <ac:spMk id="3" creationId="{CE1D042F-868F-834F-96EA-D677E5DCBC3A}"/>
          </ac:spMkLst>
        </pc:spChg>
        <pc:spChg chg="add mod ord">
          <ac:chgData name="Lynn Irvine" userId="279c8e93-51ef-4dc5-b8a5-ff9d60f651fc" providerId="ADAL" clId="{A6C17825-9D85-4571-8789-1D49853E302D}" dt="2021-10-19T13:50:50.346" v="2898" actId="962"/>
          <ac:spMkLst>
            <pc:docMk/>
            <pc:sldMk cId="207084358" sldId="485"/>
            <ac:spMk id="4" creationId="{95FEB9EF-398E-48BB-8C06-6F3080ED7F01}"/>
          </ac:spMkLst>
        </pc:spChg>
        <pc:spChg chg="add del mod ord">
          <ac:chgData name="Lynn Irvine" userId="279c8e93-51ef-4dc5-b8a5-ff9d60f651fc" providerId="ADAL" clId="{A6C17825-9D85-4571-8789-1D49853E302D}" dt="2021-10-19T13:50:45.640" v="2896" actId="931"/>
          <ac:spMkLst>
            <pc:docMk/>
            <pc:sldMk cId="207084358" sldId="485"/>
            <ac:spMk id="5" creationId="{DDAB5DA5-4256-4B1C-A5FF-5B515D346F1C}"/>
          </ac:spMkLst>
        </pc:spChg>
        <pc:spChg chg="add mod ord">
          <ac:chgData name="Lynn Irvine" userId="279c8e93-51ef-4dc5-b8a5-ff9d60f651fc" providerId="ADAL" clId="{A6C17825-9D85-4571-8789-1D49853E302D}" dt="2021-10-19T14:20:29.621" v="3617" actId="12"/>
          <ac:spMkLst>
            <pc:docMk/>
            <pc:sldMk cId="207084358" sldId="485"/>
            <ac:spMk id="6" creationId="{C819CB5B-2D0A-4BFE-B14B-185AEEA2543A}"/>
          </ac:spMkLst>
        </pc:spChg>
        <pc:picChg chg="add mod">
          <ac:chgData name="Lynn Irvine" userId="279c8e93-51ef-4dc5-b8a5-ff9d60f651fc" providerId="ADAL" clId="{A6C17825-9D85-4571-8789-1D49853E302D}" dt="2021-10-20T15:15:08.552" v="4482" actId="962"/>
          <ac:picMkLst>
            <pc:docMk/>
            <pc:sldMk cId="207084358" sldId="485"/>
            <ac:picMk id="8" creationId="{C427B5B5-C221-4D5C-B499-B5097372D5B9}"/>
          </ac:picMkLst>
        </pc:picChg>
      </pc:sldChg>
      <pc:sldChg chg="addSp delSp modSp mod modClrScheme chgLayout">
        <pc:chgData name="Lynn Irvine" userId="279c8e93-51ef-4dc5-b8a5-ff9d60f651fc" providerId="ADAL" clId="{A6C17825-9D85-4571-8789-1D49853E302D}" dt="2021-10-20T15:14:11.944" v="4205" actId="962"/>
        <pc:sldMkLst>
          <pc:docMk/>
          <pc:sldMk cId="3507779569" sldId="486"/>
        </pc:sldMkLst>
        <pc:spChg chg="add mod">
          <ac:chgData name="Lynn Irvine" userId="279c8e93-51ef-4dc5-b8a5-ff9d60f651fc" providerId="ADAL" clId="{A6C17825-9D85-4571-8789-1D49853E302D}" dt="2021-10-19T13:27:11.575" v="2629" actId="20577"/>
          <ac:spMkLst>
            <pc:docMk/>
            <pc:sldMk cId="3507779569" sldId="486"/>
            <ac:spMk id="2" creationId="{6B39FBBF-9260-4C11-89EA-66E1D5EF7769}"/>
          </ac:spMkLst>
        </pc:spChg>
        <pc:spChg chg="add del mod">
          <ac:chgData name="Lynn Irvine" userId="279c8e93-51ef-4dc5-b8a5-ff9d60f651fc" providerId="ADAL" clId="{A6C17825-9D85-4571-8789-1D49853E302D}" dt="2021-10-19T13:31:26.716" v="2705" actId="931"/>
          <ac:spMkLst>
            <pc:docMk/>
            <pc:sldMk cId="3507779569" sldId="486"/>
            <ac:spMk id="3" creationId="{68FF4820-322F-455A-B882-92BB361A1746}"/>
          </ac:spMkLst>
        </pc:spChg>
        <pc:spChg chg="add mod">
          <ac:chgData name="Lynn Irvine" userId="279c8e93-51ef-4dc5-b8a5-ff9d60f651fc" providerId="ADAL" clId="{A6C17825-9D85-4571-8789-1D49853E302D}" dt="2021-10-19T13:31:15.973" v="2704" actId="5793"/>
          <ac:spMkLst>
            <pc:docMk/>
            <pc:sldMk cId="3507779569" sldId="486"/>
            <ac:spMk id="4" creationId="{C9950934-CDCC-4962-A96A-3EC6CE66BBC3}"/>
          </ac:spMkLst>
        </pc:spChg>
        <pc:picChg chg="add mod">
          <ac:chgData name="Lynn Irvine" userId="279c8e93-51ef-4dc5-b8a5-ff9d60f651fc" providerId="ADAL" clId="{A6C17825-9D85-4571-8789-1D49853E302D}" dt="2021-10-20T15:14:11.944" v="4205" actId="962"/>
          <ac:picMkLst>
            <pc:docMk/>
            <pc:sldMk cId="3507779569" sldId="486"/>
            <ac:picMk id="6" creationId="{200FFBC1-74B3-46CD-87B8-745A6CBD4A59}"/>
          </ac:picMkLst>
        </pc:picChg>
      </pc:sldChg>
      <pc:sldChg chg="addSp delSp modSp add mod modClrScheme chgLayout">
        <pc:chgData name="Lynn Irvine" userId="279c8e93-51ef-4dc5-b8a5-ff9d60f651fc" providerId="ADAL" clId="{A6C17825-9D85-4571-8789-1D49853E302D}" dt="2021-10-20T15:15:34.929" v="4588" actId="962"/>
        <pc:sldMkLst>
          <pc:docMk/>
          <pc:sldMk cId="176427842" sldId="487"/>
        </pc:sldMkLst>
        <pc:spChg chg="mod ord">
          <ac:chgData name="Lynn Irvine" userId="279c8e93-51ef-4dc5-b8a5-ff9d60f651fc" providerId="ADAL" clId="{A6C17825-9D85-4571-8789-1D49853E302D}" dt="2021-10-19T14:07:45.083" v="3334" actId="20577"/>
          <ac:spMkLst>
            <pc:docMk/>
            <pc:sldMk cId="176427842" sldId="487"/>
            <ac:spMk id="2" creationId="{0489F1E7-84A3-A349-8AEB-5A5CFDB87C9C}"/>
          </ac:spMkLst>
        </pc:spChg>
        <pc:spChg chg="mod ord">
          <ac:chgData name="Lynn Irvine" userId="279c8e93-51ef-4dc5-b8a5-ff9d60f651fc" providerId="ADAL" clId="{A6C17825-9D85-4571-8789-1D49853E302D}" dt="2021-10-19T14:22:06.291" v="3695" actId="139"/>
          <ac:spMkLst>
            <pc:docMk/>
            <pc:sldMk cId="176427842" sldId="487"/>
            <ac:spMk id="3" creationId="{CE1D042F-868F-834F-96EA-D677E5DCBC3A}"/>
          </ac:spMkLst>
        </pc:spChg>
        <pc:spChg chg="add del mod ord">
          <ac:chgData name="Lynn Irvine" userId="279c8e93-51ef-4dc5-b8a5-ff9d60f651fc" providerId="ADAL" clId="{A6C17825-9D85-4571-8789-1D49853E302D}" dt="2021-10-19T14:17:50.781" v="3576" actId="931"/>
          <ac:spMkLst>
            <pc:docMk/>
            <pc:sldMk cId="176427842" sldId="487"/>
            <ac:spMk id="4" creationId="{4BAB8FD1-556B-41C6-82BF-45C9D7685B0D}"/>
          </ac:spMkLst>
        </pc:spChg>
        <pc:picChg chg="add mod">
          <ac:chgData name="Lynn Irvine" userId="279c8e93-51ef-4dc5-b8a5-ff9d60f651fc" providerId="ADAL" clId="{A6C17825-9D85-4571-8789-1D49853E302D}" dt="2021-10-20T15:15:34.929" v="4588" actId="962"/>
          <ac:picMkLst>
            <pc:docMk/>
            <pc:sldMk cId="176427842" sldId="487"/>
            <ac:picMk id="6" creationId="{23797614-94DF-4A88-AC59-5026808118CC}"/>
          </ac:picMkLst>
        </pc:picChg>
      </pc:sldChg>
      <pc:sldChg chg="add del">
        <pc:chgData name="Lynn Irvine" userId="279c8e93-51ef-4dc5-b8a5-ff9d60f651fc" providerId="ADAL" clId="{A6C17825-9D85-4571-8789-1D49853E302D}" dt="2021-10-12T13:32:33.244" v="1229" actId="2696"/>
        <pc:sldMkLst>
          <pc:docMk/>
          <pc:sldMk cId="1337335683" sldId="487"/>
        </pc:sldMkLst>
      </pc:sldChg>
      <pc:sldChg chg="add del">
        <pc:chgData name="Lynn Irvine" userId="279c8e93-51ef-4dc5-b8a5-ff9d60f651fc" providerId="ADAL" clId="{A6C17825-9D85-4571-8789-1D49853E302D}" dt="2021-10-19T14:18:37.777" v="3584" actId="2696"/>
        <pc:sldMkLst>
          <pc:docMk/>
          <pc:sldMk cId="1225615081" sldId="488"/>
        </pc:sldMkLst>
      </pc:sldChg>
      <pc:sldMasterChg chg="add del addSldLayout delSldLayout">
        <pc:chgData name="Lynn Irvine" userId="279c8e93-51ef-4dc5-b8a5-ff9d60f651fc" providerId="ADAL" clId="{A6C17825-9D85-4571-8789-1D49853E302D}" dt="2021-10-12T13:32:33.244" v="1229" actId="2696"/>
        <pc:sldMasterMkLst>
          <pc:docMk/>
          <pc:sldMasterMk cId="0" sldId="2147483648"/>
        </pc:sldMasterMkLst>
        <pc:sldLayoutChg chg="add del">
          <pc:chgData name="Lynn Irvine" userId="279c8e93-51ef-4dc5-b8a5-ff9d60f651fc" providerId="ADAL" clId="{A6C17825-9D85-4571-8789-1D49853E302D}" dt="2021-10-12T13:32:33.244" v="1229" actId="2696"/>
          <pc:sldLayoutMkLst>
            <pc:docMk/>
            <pc:sldMasterMk cId="0" sldId="2147483648"/>
            <pc:sldLayoutMk cId="266349182" sldId="2147483865"/>
          </pc:sldLayoutMkLst>
        </pc:sldLayoutChg>
      </pc:sldMasterChg>
      <pc:sldMasterChg chg="replId delSldLayout">
        <pc:chgData name="Lynn Irvine" userId="279c8e93-51ef-4dc5-b8a5-ff9d60f651fc" providerId="ADAL" clId="{A6C17825-9D85-4571-8789-1D49853E302D}" dt="2021-10-19T14:18:37.777" v="3584" actId="2696"/>
        <pc:sldMasterMkLst>
          <pc:docMk/>
          <pc:sldMasterMk cId="3635699181" sldId="2147483866"/>
        </pc:sldMasterMkLst>
        <pc:sldLayoutChg chg="del">
          <pc:chgData name="Lynn Irvine" userId="279c8e93-51ef-4dc5-b8a5-ff9d60f651fc" providerId="ADAL" clId="{A6C17825-9D85-4571-8789-1D49853E302D}" dt="2021-10-19T14:18:37.777" v="3584" actId="2696"/>
          <pc:sldLayoutMkLst>
            <pc:docMk/>
            <pc:sldMasterMk cId="3635699181" sldId="2147483866"/>
            <pc:sldLayoutMk cId="4281515698" sldId="2147483687"/>
          </pc:sldLayoutMkLst>
        </pc:sldLayoutChg>
      </pc:sldMasterChg>
    </pc:docChg>
  </pc:docChgLst>
  <pc:docChgLst>
    <pc:chgData name="Lynn Irvine" userId="S::lynn.irvine@glasgow.ac.uk::279c8e93-51ef-4dc5-b8a5-ff9d60f651fc" providerId="AD" clId="Web-{F7C7A1FB-B07C-90E5-B326-1D14801C7B60}"/>
    <pc:docChg chg="modSld">
      <pc:chgData name="Lynn Irvine" userId="S::lynn.irvine@glasgow.ac.uk::279c8e93-51ef-4dc5-b8a5-ff9d60f651fc" providerId="AD" clId="Web-{F7C7A1FB-B07C-90E5-B326-1D14801C7B60}" dt="2021-10-18T18:09:23.988" v="11" actId="20577"/>
      <pc:docMkLst>
        <pc:docMk/>
      </pc:docMkLst>
      <pc:sldChg chg="modSp">
        <pc:chgData name="Lynn Irvine" userId="S::lynn.irvine@glasgow.ac.uk::279c8e93-51ef-4dc5-b8a5-ff9d60f651fc" providerId="AD" clId="Web-{F7C7A1FB-B07C-90E5-B326-1D14801C7B60}" dt="2021-10-18T18:08:59.096" v="6" actId="20577"/>
        <pc:sldMkLst>
          <pc:docMk/>
          <pc:sldMk cId="1364419395" sldId="482"/>
        </pc:sldMkLst>
        <pc:spChg chg="mod">
          <ac:chgData name="Lynn Irvine" userId="S::lynn.irvine@glasgow.ac.uk::279c8e93-51ef-4dc5-b8a5-ff9d60f651fc" providerId="AD" clId="Web-{F7C7A1FB-B07C-90E5-B326-1D14801C7B60}" dt="2021-10-18T18:08:59.096" v="6" actId="20577"/>
          <ac:spMkLst>
            <pc:docMk/>
            <pc:sldMk cId="1364419395" sldId="482"/>
            <ac:spMk id="9" creationId="{BA6DF72C-29AA-4F53-97D2-D1A6E2515638}"/>
          </ac:spMkLst>
        </pc:spChg>
      </pc:sldChg>
      <pc:sldChg chg="modSp">
        <pc:chgData name="Lynn Irvine" userId="S::lynn.irvine@glasgow.ac.uk::279c8e93-51ef-4dc5-b8a5-ff9d60f651fc" providerId="AD" clId="Web-{F7C7A1FB-B07C-90E5-B326-1D14801C7B60}" dt="2021-10-18T18:09:23.988" v="11" actId="20577"/>
        <pc:sldMkLst>
          <pc:docMk/>
          <pc:sldMk cId="3123057367" sldId="483"/>
        </pc:sldMkLst>
        <pc:spChg chg="mod">
          <ac:chgData name="Lynn Irvine" userId="S::lynn.irvine@glasgow.ac.uk::279c8e93-51ef-4dc5-b8a5-ff9d60f651fc" providerId="AD" clId="Web-{F7C7A1FB-B07C-90E5-B326-1D14801C7B60}" dt="2021-10-18T18:09:23.988" v="11" actId="20577"/>
          <ac:spMkLst>
            <pc:docMk/>
            <pc:sldMk cId="3123057367" sldId="483"/>
            <ac:spMk id="4" creationId="{9DAA4860-FF10-4F60-B656-3BDC74395E0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56333-3D75-4085-91FB-31BA1E0B11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804965C-2291-499E-8535-9652C6E6DA8C}">
      <dgm:prSet phldrT="[Text]" custT="1"/>
      <dgm:spPr>
        <a:solidFill>
          <a:schemeClr val="accent1">
            <a:lumMod val="50000"/>
          </a:schemeClr>
        </a:solidFill>
      </dgm:spPr>
      <dgm:t>
        <a:bodyPr/>
        <a:lstStyle/>
        <a:p>
          <a:r>
            <a:rPr lang="en-GB" sz="2000" b="1" kern="1200" dirty="0">
              <a:solidFill>
                <a:srgbClr val="FFFFFE"/>
              </a:solidFill>
              <a:latin typeface="Arial" panose="020B0604020202020204" pitchFamily="34" charset="0"/>
              <a:ea typeface="+mn-ea"/>
              <a:cs typeface="Arial" panose="020B0604020202020204" pitchFamily="34" charset="0"/>
            </a:rPr>
            <a:t>C</a:t>
          </a:r>
          <a:r>
            <a:rPr lang="en-GB" sz="1800" kern="1200" dirty="0">
              <a:solidFill>
                <a:srgbClr val="FFFFFE"/>
              </a:solidFill>
              <a:latin typeface="Arial" panose="020B0604020202020204" pitchFamily="34" charset="0"/>
              <a:ea typeface="+mn-ea"/>
              <a:cs typeface="Arial" panose="020B0604020202020204" pitchFamily="34" charset="0"/>
            </a:rPr>
            <a:t>urrency</a:t>
          </a:r>
        </a:p>
      </dgm:t>
    </dgm:pt>
    <dgm:pt modelId="{847942EF-DBD5-4774-ABF4-B00F8F1565A5}" type="parTrans" cxnId="{42540CCD-4243-493C-BBB5-E37B964BCCCB}">
      <dgm:prSet/>
      <dgm:spPr/>
      <dgm:t>
        <a:bodyPr/>
        <a:lstStyle/>
        <a:p>
          <a:endParaRPr lang="en-GB"/>
        </a:p>
      </dgm:t>
    </dgm:pt>
    <dgm:pt modelId="{842AA7DF-5217-46C3-8604-D029075429F8}" type="sibTrans" cxnId="{42540CCD-4243-493C-BBB5-E37B964BCCCB}">
      <dgm:prSet/>
      <dgm:spPr/>
      <dgm:t>
        <a:bodyPr/>
        <a:lstStyle/>
        <a:p>
          <a:endParaRPr lang="en-GB"/>
        </a:p>
      </dgm:t>
    </dgm:pt>
    <dgm:pt modelId="{CB931FE1-E753-400C-8420-A7E6392A9C31}">
      <dgm:prSet phldrT="[Text]" custT="1"/>
      <dgm:spPr>
        <a:solidFill>
          <a:schemeClr val="accent1">
            <a:lumMod val="50000"/>
          </a:schemeClr>
        </a:solidFill>
      </dgm:spPr>
      <dgm:t>
        <a:bodyPr/>
        <a:lstStyle/>
        <a:p>
          <a:r>
            <a:rPr lang="en-GB" sz="2000" b="1" dirty="0">
              <a:latin typeface="Arial" panose="020B0604020202020204" pitchFamily="34" charset="0"/>
              <a:cs typeface="Arial" panose="020B0604020202020204" pitchFamily="34" charset="0"/>
            </a:rPr>
            <a:t>R</a:t>
          </a:r>
          <a:r>
            <a:rPr lang="en-GB" sz="1800" dirty="0">
              <a:latin typeface="Arial" panose="020B0604020202020204" pitchFamily="34" charset="0"/>
              <a:cs typeface="Arial" panose="020B0604020202020204" pitchFamily="34" charset="0"/>
            </a:rPr>
            <a:t>elevance</a:t>
          </a:r>
        </a:p>
      </dgm:t>
    </dgm:pt>
    <dgm:pt modelId="{B6191D26-2D8F-4822-AD50-C3793A923467}" type="parTrans" cxnId="{3D508464-98AA-4ADF-BBD5-36F07BD353FA}">
      <dgm:prSet/>
      <dgm:spPr/>
      <dgm:t>
        <a:bodyPr/>
        <a:lstStyle/>
        <a:p>
          <a:endParaRPr lang="en-GB"/>
        </a:p>
      </dgm:t>
    </dgm:pt>
    <dgm:pt modelId="{A105F907-E5CB-447F-9C3F-99FCF4F69C46}" type="sibTrans" cxnId="{3D508464-98AA-4ADF-BBD5-36F07BD353FA}">
      <dgm:prSet/>
      <dgm:spPr/>
      <dgm:t>
        <a:bodyPr/>
        <a:lstStyle/>
        <a:p>
          <a:endParaRPr lang="en-GB"/>
        </a:p>
      </dgm:t>
    </dgm:pt>
    <dgm:pt modelId="{90099F7C-73CC-4B11-9921-E24A9AE744A9}">
      <dgm:prSet phldrT="[Text]" custT="1"/>
      <dgm:spPr>
        <a:solidFill>
          <a:schemeClr val="accent1">
            <a:lumMod val="50000"/>
          </a:schemeClr>
        </a:solidFill>
      </dgm:spPr>
      <dgm:t>
        <a:bodyPr/>
        <a:lstStyle/>
        <a:p>
          <a:r>
            <a:rPr lang="en-GB" sz="2000" b="1" dirty="0">
              <a:latin typeface="Arial" panose="020B0604020202020204" pitchFamily="34" charset="0"/>
              <a:cs typeface="Arial" panose="020B0604020202020204" pitchFamily="34" charset="0"/>
            </a:rPr>
            <a:t>A</a:t>
          </a:r>
          <a:r>
            <a:rPr lang="en-GB" sz="1800" dirty="0">
              <a:latin typeface="Arial" panose="020B0604020202020204" pitchFamily="34" charset="0"/>
              <a:cs typeface="Arial" panose="020B0604020202020204" pitchFamily="34" charset="0"/>
            </a:rPr>
            <a:t>uthority</a:t>
          </a:r>
        </a:p>
      </dgm:t>
    </dgm:pt>
    <dgm:pt modelId="{E17C596F-C64D-429F-8E8F-2CCAE9723143}" type="parTrans" cxnId="{54A8C523-B00E-4CE1-8D5B-EB277814CB3B}">
      <dgm:prSet/>
      <dgm:spPr/>
      <dgm:t>
        <a:bodyPr/>
        <a:lstStyle/>
        <a:p>
          <a:endParaRPr lang="en-GB"/>
        </a:p>
      </dgm:t>
    </dgm:pt>
    <dgm:pt modelId="{0C9514EE-26C6-43A3-A4DD-AD78B72F6454}" type="sibTrans" cxnId="{54A8C523-B00E-4CE1-8D5B-EB277814CB3B}">
      <dgm:prSet/>
      <dgm:spPr/>
      <dgm:t>
        <a:bodyPr/>
        <a:lstStyle/>
        <a:p>
          <a:endParaRPr lang="en-GB"/>
        </a:p>
      </dgm:t>
    </dgm:pt>
    <dgm:pt modelId="{29B63BF0-B788-48E4-AD3B-51A51AF9C689}">
      <dgm:prSet phldrT="[Text]" custT="1"/>
      <dgm:spPr>
        <a:solidFill>
          <a:schemeClr val="accent1">
            <a:lumMod val="50000"/>
          </a:schemeClr>
        </a:solidFill>
      </dgm:spPr>
      <dgm:t>
        <a:bodyPr/>
        <a:lstStyle/>
        <a:p>
          <a:r>
            <a:rPr lang="en-GB" sz="2000" b="1" kern="1200" dirty="0">
              <a:solidFill>
                <a:srgbClr val="FFFFFE"/>
              </a:solidFill>
              <a:latin typeface="Arial" panose="020B0604020202020204" pitchFamily="34" charset="0"/>
              <a:ea typeface="+mn-ea"/>
              <a:cs typeface="Arial" panose="020B0604020202020204" pitchFamily="34" charset="0"/>
            </a:rPr>
            <a:t>A</a:t>
          </a:r>
          <a:r>
            <a:rPr lang="en-GB" sz="1800" kern="1200" dirty="0">
              <a:solidFill>
                <a:srgbClr val="FFFFFE"/>
              </a:solidFill>
              <a:latin typeface="Arial" panose="020B0604020202020204" pitchFamily="34" charset="0"/>
              <a:ea typeface="+mn-ea"/>
              <a:cs typeface="Arial" panose="020B0604020202020204" pitchFamily="34" charset="0"/>
            </a:rPr>
            <a:t>ccuracy</a:t>
          </a:r>
        </a:p>
      </dgm:t>
    </dgm:pt>
    <dgm:pt modelId="{2FA6524A-1D85-4047-84A6-464C220E2292}" type="parTrans" cxnId="{530DD28B-EE38-46F9-B043-1358CC653B1A}">
      <dgm:prSet/>
      <dgm:spPr/>
      <dgm:t>
        <a:bodyPr/>
        <a:lstStyle/>
        <a:p>
          <a:endParaRPr lang="en-GB"/>
        </a:p>
      </dgm:t>
    </dgm:pt>
    <dgm:pt modelId="{4F98F586-F322-4DA7-8544-CB8831956FDB}" type="sibTrans" cxnId="{530DD28B-EE38-46F9-B043-1358CC653B1A}">
      <dgm:prSet/>
      <dgm:spPr/>
      <dgm:t>
        <a:bodyPr/>
        <a:lstStyle/>
        <a:p>
          <a:endParaRPr lang="en-GB"/>
        </a:p>
      </dgm:t>
    </dgm:pt>
    <dgm:pt modelId="{47907BDA-6C0B-475C-8415-549358D9C007}">
      <dgm:prSet phldrT="[Text]" custT="1"/>
      <dgm:spPr>
        <a:solidFill>
          <a:schemeClr val="accent1">
            <a:lumMod val="50000"/>
          </a:schemeClr>
        </a:solidFill>
      </dgm:spPr>
      <dgm:t>
        <a:bodyPr/>
        <a:lstStyle/>
        <a:p>
          <a:r>
            <a:rPr lang="en-GB" sz="2000" b="1" dirty="0">
              <a:latin typeface="Arial" panose="020B0604020202020204" pitchFamily="34" charset="0"/>
              <a:cs typeface="Arial" panose="020B0604020202020204" pitchFamily="34" charset="0"/>
            </a:rPr>
            <a:t>P</a:t>
          </a:r>
          <a:r>
            <a:rPr lang="en-GB" sz="1800" dirty="0">
              <a:latin typeface="Arial" panose="020B0604020202020204" pitchFamily="34" charset="0"/>
              <a:cs typeface="Arial" panose="020B0604020202020204" pitchFamily="34" charset="0"/>
            </a:rPr>
            <a:t>urpose</a:t>
          </a:r>
        </a:p>
      </dgm:t>
    </dgm:pt>
    <dgm:pt modelId="{77332C8F-BD64-4497-8CA7-00598EE7EA73}" type="parTrans" cxnId="{37C92075-B8FB-4FF1-9E42-2FD30C8277C9}">
      <dgm:prSet/>
      <dgm:spPr/>
      <dgm:t>
        <a:bodyPr/>
        <a:lstStyle/>
        <a:p>
          <a:endParaRPr lang="en-GB"/>
        </a:p>
      </dgm:t>
    </dgm:pt>
    <dgm:pt modelId="{57BA065E-DD6B-4195-8966-482106977B44}" type="sibTrans" cxnId="{37C92075-B8FB-4FF1-9E42-2FD30C8277C9}">
      <dgm:prSet/>
      <dgm:spPr/>
      <dgm:t>
        <a:bodyPr/>
        <a:lstStyle/>
        <a:p>
          <a:endParaRPr lang="en-GB"/>
        </a:p>
      </dgm:t>
    </dgm:pt>
    <dgm:pt modelId="{A427FD36-BE50-449D-936E-AA16D5F71F9E}" type="pres">
      <dgm:prSet presAssocID="{99256333-3D75-4085-91FB-31BA1E0B114D}" presName="linear" presStyleCnt="0">
        <dgm:presLayoutVars>
          <dgm:dir/>
          <dgm:animLvl val="lvl"/>
          <dgm:resizeHandles val="exact"/>
        </dgm:presLayoutVars>
      </dgm:prSet>
      <dgm:spPr/>
    </dgm:pt>
    <dgm:pt modelId="{F96596E1-0F18-4E39-8AE7-8D6A6C838400}" type="pres">
      <dgm:prSet presAssocID="{F804965C-2291-499E-8535-9652C6E6DA8C}" presName="parentLin" presStyleCnt="0"/>
      <dgm:spPr/>
    </dgm:pt>
    <dgm:pt modelId="{D8511C52-FD8A-48EA-9CF8-93044EF41900}" type="pres">
      <dgm:prSet presAssocID="{F804965C-2291-499E-8535-9652C6E6DA8C}" presName="parentLeftMargin" presStyleLbl="node1" presStyleIdx="0" presStyleCnt="5"/>
      <dgm:spPr/>
    </dgm:pt>
    <dgm:pt modelId="{3F345564-1D84-4F81-BA8D-42B949F4085F}" type="pres">
      <dgm:prSet presAssocID="{F804965C-2291-499E-8535-9652C6E6DA8C}" presName="parentText" presStyleLbl="node1" presStyleIdx="0" presStyleCnt="5">
        <dgm:presLayoutVars>
          <dgm:chMax val="0"/>
          <dgm:bulletEnabled val="1"/>
        </dgm:presLayoutVars>
      </dgm:prSet>
      <dgm:spPr/>
    </dgm:pt>
    <dgm:pt modelId="{2B615166-CEEE-44CE-BF74-50DCDD73C394}" type="pres">
      <dgm:prSet presAssocID="{F804965C-2291-499E-8535-9652C6E6DA8C}" presName="negativeSpace" presStyleCnt="0"/>
      <dgm:spPr/>
    </dgm:pt>
    <dgm:pt modelId="{B0A40EF0-75EB-43D4-A2C2-9B9A9FCFD2C8}" type="pres">
      <dgm:prSet presAssocID="{F804965C-2291-499E-8535-9652C6E6DA8C}" presName="childText" presStyleLbl="conFgAcc1" presStyleIdx="0" presStyleCnt="5">
        <dgm:presLayoutVars>
          <dgm:bulletEnabled val="1"/>
        </dgm:presLayoutVars>
      </dgm:prSet>
      <dgm:spPr/>
    </dgm:pt>
    <dgm:pt modelId="{4E1B6EB4-ADBB-493E-AF4E-41EDFC1DC28F}" type="pres">
      <dgm:prSet presAssocID="{842AA7DF-5217-46C3-8604-D029075429F8}" presName="spaceBetweenRectangles" presStyleCnt="0"/>
      <dgm:spPr/>
    </dgm:pt>
    <dgm:pt modelId="{046E9482-9054-4C82-B850-2F8B85377DFD}" type="pres">
      <dgm:prSet presAssocID="{CB931FE1-E753-400C-8420-A7E6392A9C31}" presName="parentLin" presStyleCnt="0"/>
      <dgm:spPr/>
    </dgm:pt>
    <dgm:pt modelId="{288E2B96-6326-4621-9A90-E11DD164CB67}" type="pres">
      <dgm:prSet presAssocID="{CB931FE1-E753-400C-8420-A7E6392A9C31}" presName="parentLeftMargin" presStyleLbl="node1" presStyleIdx="0" presStyleCnt="5"/>
      <dgm:spPr/>
    </dgm:pt>
    <dgm:pt modelId="{9350D9F7-460F-4551-83EB-ED2AEAB5BD6A}" type="pres">
      <dgm:prSet presAssocID="{CB931FE1-E753-400C-8420-A7E6392A9C31}" presName="parentText" presStyleLbl="node1" presStyleIdx="1" presStyleCnt="5">
        <dgm:presLayoutVars>
          <dgm:chMax val="0"/>
          <dgm:bulletEnabled val="1"/>
        </dgm:presLayoutVars>
      </dgm:prSet>
      <dgm:spPr/>
    </dgm:pt>
    <dgm:pt modelId="{A6B0E566-6AB3-46B0-A495-0F546F8D8B59}" type="pres">
      <dgm:prSet presAssocID="{CB931FE1-E753-400C-8420-A7E6392A9C31}" presName="negativeSpace" presStyleCnt="0"/>
      <dgm:spPr/>
    </dgm:pt>
    <dgm:pt modelId="{869D2B1D-9002-47F1-B37E-B21BC894E889}" type="pres">
      <dgm:prSet presAssocID="{CB931FE1-E753-400C-8420-A7E6392A9C31}" presName="childText" presStyleLbl="conFgAcc1" presStyleIdx="1" presStyleCnt="5">
        <dgm:presLayoutVars>
          <dgm:bulletEnabled val="1"/>
        </dgm:presLayoutVars>
      </dgm:prSet>
      <dgm:spPr/>
    </dgm:pt>
    <dgm:pt modelId="{2184DBD1-AD10-4823-B7BF-6FFAF07B1C56}" type="pres">
      <dgm:prSet presAssocID="{A105F907-E5CB-447F-9C3F-99FCF4F69C46}" presName="spaceBetweenRectangles" presStyleCnt="0"/>
      <dgm:spPr/>
    </dgm:pt>
    <dgm:pt modelId="{0D2C7AF6-1DAF-4B4C-B7CF-A3622E43E9C6}" type="pres">
      <dgm:prSet presAssocID="{90099F7C-73CC-4B11-9921-E24A9AE744A9}" presName="parentLin" presStyleCnt="0"/>
      <dgm:spPr/>
    </dgm:pt>
    <dgm:pt modelId="{3C357C92-AF6B-40DD-8FDF-F864EC56D3CA}" type="pres">
      <dgm:prSet presAssocID="{90099F7C-73CC-4B11-9921-E24A9AE744A9}" presName="parentLeftMargin" presStyleLbl="node1" presStyleIdx="1" presStyleCnt="5"/>
      <dgm:spPr/>
    </dgm:pt>
    <dgm:pt modelId="{CE1FDF80-63F5-45E1-B5B9-F1D88ADBE6E5}" type="pres">
      <dgm:prSet presAssocID="{90099F7C-73CC-4B11-9921-E24A9AE744A9}" presName="parentText" presStyleLbl="node1" presStyleIdx="2" presStyleCnt="5">
        <dgm:presLayoutVars>
          <dgm:chMax val="0"/>
          <dgm:bulletEnabled val="1"/>
        </dgm:presLayoutVars>
      </dgm:prSet>
      <dgm:spPr/>
    </dgm:pt>
    <dgm:pt modelId="{7BE820FD-D218-4ED4-8704-EC5ABA18B1A2}" type="pres">
      <dgm:prSet presAssocID="{90099F7C-73CC-4B11-9921-E24A9AE744A9}" presName="negativeSpace" presStyleCnt="0"/>
      <dgm:spPr/>
    </dgm:pt>
    <dgm:pt modelId="{514F2362-01B7-4215-B405-60147ADACF63}" type="pres">
      <dgm:prSet presAssocID="{90099F7C-73CC-4B11-9921-E24A9AE744A9}" presName="childText" presStyleLbl="conFgAcc1" presStyleIdx="2" presStyleCnt="5">
        <dgm:presLayoutVars>
          <dgm:bulletEnabled val="1"/>
        </dgm:presLayoutVars>
      </dgm:prSet>
      <dgm:spPr/>
    </dgm:pt>
    <dgm:pt modelId="{F58693F7-874F-431D-8490-60F423630179}" type="pres">
      <dgm:prSet presAssocID="{0C9514EE-26C6-43A3-A4DD-AD78B72F6454}" presName="spaceBetweenRectangles" presStyleCnt="0"/>
      <dgm:spPr/>
    </dgm:pt>
    <dgm:pt modelId="{B645298F-38CE-4F4E-8DD7-29BD3981BEAD}" type="pres">
      <dgm:prSet presAssocID="{29B63BF0-B788-48E4-AD3B-51A51AF9C689}" presName="parentLin" presStyleCnt="0"/>
      <dgm:spPr/>
    </dgm:pt>
    <dgm:pt modelId="{E900F23A-A1A2-4926-9D44-7DD7318786D4}" type="pres">
      <dgm:prSet presAssocID="{29B63BF0-B788-48E4-AD3B-51A51AF9C689}" presName="parentLeftMargin" presStyleLbl="node1" presStyleIdx="2" presStyleCnt="5"/>
      <dgm:spPr/>
    </dgm:pt>
    <dgm:pt modelId="{C0219280-EB3E-48D3-AF26-B1D77F50A3B4}" type="pres">
      <dgm:prSet presAssocID="{29B63BF0-B788-48E4-AD3B-51A51AF9C689}" presName="parentText" presStyleLbl="node1" presStyleIdx="3" presStyleCnt="5">
        <dgm:presLayoutVars>
          <dgm:chMax val="0"/>
          <dgm:bulletEnabled val="1"/>
        </dgm:presLayoutVars>
      </dgm:prSet>
      <dgm:spPr/>
    </dgm:pt>
    <dgm:pt modelId="{884AF1CF-B237-48AE-839B-E7A2BA76C404}" type="pres">
      <dgm:prSet presAssocID="{29B63BF0-B788-48E4-AD3B-51A51AF9C689}" presName="negativeSpace" presStyleCnt="0"/>
      <dgm:spPr/>
    </dgm:pt>
    <dgm:pt modelId="{433954C9-7AC0-4F65-80E3-CCF1DBAB016A}" type="pres">
      <dgm:prSet presAssocID="{29B63BF0-B788-48E4-AD3B-51A51AF9C689}" presName="childText" presStyleLbl="conFgAcc1" presStyleIdx="3" presStyleCnt="5">
        <dgm:presLayoutVars>
          <dgm:bulletEnabled val="1"/>
        </dgm:presLayoutVars>
      </dgm:prSet>
      <dgm:spPr/>
    </dgm:pt>
    <dgm:pt modelId="{7C8A10D7-7A65-4236-A9FF-8045AEF425A2}" type="pres">
      <dgm:prSet presAssocID="{4F98F586-F322-4DA7-8544-CB8831956FDB}" presName="spaceBetweenRectangles" presStyleCnt="0"/>
      <dgm:spPr/>
    </dgm:pt>
    <dgm:pt modelId="{BC7C15A1-E99A-4482-91C3-D9AD71668F1A}" type="pres">
      <dgm:prSet presAssocID="{47907BDA-6C0B-475C-8415-549358D9C007}" presName="parentLin" presStyleCnt="0"/>
      <dgm:spPr/>
    </dgm:pt>
    <dgm:pt modelId="{BBD86397-E2D3-4BAA-B5EF-E2F010DC5C46}" type="pres">
      <dgm:prSet presAssocID="{47907BDA-6C0B-475C-8415-549358D9C007}" presName="parentLeftMargin" presStyleLbl="node1" presStyleIdx="3" presStyleCnt="5"/>
      <dgm:spPr/>
    </dgm:pt>
    <dgm:pt modelId="{E4FDF6E1-E97C-4923-92FD-6AB7C07DA244}" type="pres">
      <dgm:prSet presAssocID="{47907BDA-6C0B-475C-8415-549358D9C007}" presName="parentText" presStyleLbl="node1" presStyleIdx="4" presStyleCnt="5">
        <dgm:presLayoutVars>
          <dgm:chMax val="0"/>
          <dgm:bulletEnabled val="1"/>
        </dgm:presLayoutVars>
      </dgm:prSet>
      <dgm:spPr/>
    </dgm:pt>
    <dgm:pt modelId="{1DF218CE-EFEB-4566-BEBE-AAF8EB70FA4F}" type="pres">
      <dgm:prSet presAssocID="{47907BDA-6C0B-475C-8415-549358D9C007}" presName="negativeSpace" presStyleCnt="0"/>
      <dgm:spPr/>
    </dgm:pt>
    <dgm:pt modelId="{CD36EB0F-B2C1-4AB1-9D32-1A1280A90019}" type="pres">
      <dgm:prSet presAssocID="{47907BDA-6C0B-475C-8415-549358D9C007}" presName="childText" presStyleLbl="conFgAcc1" presStyleIdx="4" presStyleCnt="5">
        <dgm:presLayoutVars>
          <dgm:bulletEnabled val="1"/>
        </dgm:presLayoutVars>
      </dgm:prSet>
      <dgm:spPr/>
    </dgm:pt>
  </dgm:ptLst>
  <dgm:cxnLst>
    <dgm:cxn modelId="{6372500C-77B7-4C11-8585-935786CB96DA}" type="presOf" srcId="{29B63BF0-B788-48E4-AD3B-51A51AF9C689}" destId="{E900F23A-A1A2-4926-9D44-7DD7318786D4}" srcOrd="0" destOrd="0" presId="urn:microsoft.com/office/officeart/2005/8/layout/list1"/>
    <dgm:cxn modelId="{54A8C523-B00E-4CE1-8D5B-EB277814CB3B}" srcId="{99256333-3D75-4085-91FB-31BA1E0B114D}" destId="{90099F7C-73CC-4B11-9921-E24A9AE744A9}" srcOrd="2" destOrd="0" parTransId="{E17C596F-C64D-429F-8E8F-2CCAE9723143}" sibTransId="{0C9514EE-26C6-43A3-A4DD-AD78B72F6454}"/>
    <dgm:cxn modelId="{3399C525-B268-45D9-93AD-6F815A58F8B1}" type="presOf" srcId="{47907BDA-6C0B-475C-8415-549358D9C007}" destId="{BBD86397-E2D3-4BAA-B5EF-E2F010DC5C46}" srcOrd="0" destOrd="0" presId="urn:microsoft.com/office/officeart/2005/8/layout/list1"/>
    <dgm:cxn modelId="{3D508464-98AA-4ADF-BBD5-36F07BD353FA}" srcId="{99256333-3D75-4085-91FB-31BA1E0B114D}" destId="{CB931FE1-E753-400C-8420-A7E6392A9C31}" srcOrd="1" destOrd="0" parTransId="{B6191D26-2D8F-4822-AD50-C3793A923467}" sibTransId="{A105F907-E5CB-447F-9C3F-99FCF4F69C46}"/>
    <dgm:cxn modelId="{CDA25968-D482-4EDB-B1DC-A1E67DAD63B8}" type="presOf" srcId="{90099F7C-73CC-4B11-9921-E24A9AE744A9}" destId="{CE1FDF80-63F5-45E1-B5B9-F1D88ADBE6E5}" srcOrd="1" destOrd="0" presId="urn:microsoft.com/office/officeart/2005/8/layout/list1"/>
    <dgm:cxn modelId="{22BD656C-C77F-42AD-8C7A-6A028FC9EA3A}" type="presOf" srcId="{CB931FE1-E753-400C-8420-A7E6392A9C31}" destId="{9350D9F7-460F-4551-83EB-ED2AEAB5BD6A}" srcOrd="1" destOrd="0" presId="urn:microsoft.com/office/officeart/2005/8/layout/list1"/>
    <dgm:cxn modelId="{23A8584C-D4BE-41AC-9286-5E41BDC925DD}" type="presOf" srcId="{F804965C-2291-499E-8535-9652C6E6DA8C}" destId="{3F345564-1D84-4F81-BA8D-42B949F4085F}" srcOrd="1" destOrd="0" presId="urn:microsoft.com/office/officeart/2005/8/layout/list1"/>
    <dgm:cxn modelId="{37C92075-B8FB-4FF1-9E42-2FD30C8277C9}" srcId="{99256333-3D75-4085-91FB-31BA1E0B114D}" destId="{47907BDA-6C0B-475C-8415-549358D9C007}" srcOrd="4" destOrd="0" parTransId="{77332C8F-BD64-4497-8CA7-00598EE7EA73}" sibTransId="{57BA065E-DD6B-4195-8966-482106977B44}"/>
    <dgm:cxn modelId="{530DD28B-EE38-46F9-B043-1358CC653B1A}" srcId="{99256333-3D75-4085-91FB-31BA1E0B114D}" destId="{29B63BF0-B788-48E4-AD3B-51A51AF9C689}" srcOrd="3" destOrd="0" parTransId="{2FA6524A-1D85-4047-84A6-464C220E2292}" sibTransId="{4F98F586-F322-4DA7-8544-CB8831956FDB}"/>
    <dgm:cxn modelId="{020A6D8E-A780-4094-AB11-44DFC6AA51E4}" type="presOf" srcId="{CB931FE1-E753-400C-8420-A7E6392A9C31}" destId="{288E2B96-6326-4621-9A90-E11DD164CB67}" srcOrd="0" destOrd="0" presId="urn:microsoft.com/office/officeart/2005/8/layout/list1"/>
    <dgm:cxn modelId="{DD8F41B6-A4F7-4199-90B7-975E06BD23C5}" type="presOf" srcId="{99256333-3D75-4085-91FB-31BA1E0B114D}" destId="{A427FD36-BE50-449D-936E-AA16D5F71F9E}" srcOrd="0" destOrd="0" presId="urn:microsoft.com/office/officeart/2005/8/layout/list1"/>
    <dgm:cxn modelId="{882E2BBB-258A-4F20-A2BC-39A70D688B25}" type="presOf" srcId="{29B63BF0-B788-48E4-AD3B-51A51AF9C689}" destId="{C0219280-EB3E-48D3-AF26-B1D77F50A3B4}" srcOrd="1" destOrd="0" presId="urn:microsoft.com/office/officeart/2005/8/layout/list1"/>
    <dgm:cxn modelId="{ADCD4BCA-DA53-4E7F-BA38-4B0156E0F697}" type="presOf" srcId="{F804965C-2291-499E-8535-9652C6E6DA8C}" destId="{D8511C52-FD8A-48EA-9CF8-93044EF41900}" srcOrd="0" destOrd="0" presId="urn:microsoft.com/office/officeart/2005/8/layout/list1"/>
    <dgm:cxn modelId="{42540CCD-4243-493C-BBB5-E37B964BCCCB}" srcId="{99256333-3D75-4085-91FB-31BA1E0B114D}" destId="{F804965C-2291-499E-8535-9652C6E6DA8C}" srcOrd="0" destOrd="0" parTransId="{847942EF-DBD5-4774-ABF4-B00F8F1565A5}" sibTransId="{842AA7DF-5217-46C3-8604-D029075429F8}"/>
    <dgm:cxn modelId="{E36289D1-71BF-428C-9DF6-5FF52D9F6D34}" type="presOf" srcId="{90099F7C-73CC-4B11-9921-E24A9AE744A9}" destId="{3C357C92-AF6B-40DD-8FDF-F864EC56D3CA}" srcOrd="0" destOrd="0" presId="urn:microsoft.com/office/officeart/2005/8/layout/list1"/>
    <dgm:cxn modelId="{2723B2FD-8587-4905-A086-549193E7D290}" type="presOf" srcId="{47907BDA-6C0B-475C-8415-549358D9C007}" destId="{E4FDF6E1-E97C-4923-92FD-6AB7C07DA244}" srcOrd="1" destOrd="0" presId="urn:microsoft.com/office/officeart/2005/8/layout/list1"/>
    <dgm:cxn modelId="{4AA1EF19-2D71-4433-B8EB-DA2D0011300C}" type="presParOf" srcId="{A427FD36-BE50-449D-936E-AA16D5F71F9E}" destId="{F96596E1-0F18-4E39-8AE7-8D6A6C838400}" srcOrd="0" destOrd="0" presId="urn:microsoft.com/office/officeart/2005/8/layout/list1"/>
    <dgm:cxn modelId="{06D9A66B-7F91-4AB3-9D7B-9F45768D2114}" type="presParOf" srcId="{F96596E1-0F18-4E39-8AE7-8D6A6C838400}" destId="{D8511C52-FD8A-48EA-9CF8-93044EF41900}" srcOrd="0" destOrd="0" presId="urn:microsoft.com/office/officeart/2005/8/layout/list1"/>
    <dgm:cxn modelId="{35F82AB7-8EFF-451B-B681-60FE0CCCBCE9}" type="presParOf" srcId="{F96596E1-0F18-4E39-8AE7-8D6A6C838400}" destId="{3F345564-1D84-4F81-BA8D-42B949F4085F}" srcOrd="1" destOrd="0" presId="urn:microsoft.com/office/officeart/2005/8/layout/list1"/>
    <dgm:cxn modelId="{035F7FA8-0349-4FA1-AB21-1FBEA6F41C63}" type="presParOf" srcId="{A427FD36-BE50-449D-936E-AA16D5F71F9E}" destId="{2B615166-CEEE-44CE-BF74-50DCDD73C394}" srcOrd="1" destOrd="0" presId="urn:microsoft.com/office/officeart/2005/8/layout/list1"/>
    <dgm:cxn modelId="{564DD6B5-5504-47AC-ACFF-207656127223}" type="presParOf" srcId="{A427FD36-BE50-449D-936E-AA16D5F71F9E}" destId="{B0A40EF0-75EB-43D4-A2C2-9B9A9FCFD2C8}" srcOrd="2" destOrd="0" presId="urn:microsoft.com/office/officeart/2005/8/layout/list1"/>
    <dgm:cxn modelId="{1050DE1A-760F-463E-BEA0-154A9D1F4B83}" type="presParOf" srcId="{A427FD36-BE50-449D-936E-AA16D5F71F9E}" destId="{4E1B6EB4-ADBB-493E-AF4E-41EDFC1DC28F}" srcOrd="3" destOrd="0" presId="urn:microsoft.com/office/officeart/2005/8/layout/list1"/>
    <dgm:cxn modelId="{03961319-6A22-4FEC-BF6B-4095C3107930}" type="presParOf" srcId="{A427FD36-BE50-449D-936E-AA16D5F71F9E}" destId="{046E9482-9054-4C82-B850-2F8B85377DFD}" srcOrd="4" destOrd="0" presId="urn:microsoft.com/office/officeart/2005/8/layout/list1"/>
    <dgm:cxn modelId="{CE07587F-9787-449D-8729-CFB683E7D4EB}" type="presParOf" srcId="{046E9482-9054-4C82-B850-2F8B85377DFD}" destId="{288E2B96-6326-4621-9A90-E11DD164CB67}" srcOrd="0" destOrd="0" presId="urn:microsoft.com/office/officeart/2005/8/layout/list1"/>
    <dgm:cxn modelId="{91742B23-C912-4D71-B3D9-ACF0A464964B}" type="presParOf" srcId="{046E9482-9054-4C82-B850-2F8B85377DFD}" destId="{9350D9F7-460F-4551-83EB-ED2AEAB5BD6A}" srcOrd="1" destOrd="0" presId="urn:microsoft.com/office/officeart/2005/8/layout/list1"/>
    <dgm:cxn modelId="{3821FE9C-D957-4B14-9DCD-6B7D0ED7ABB0}" type="presParOf" srcId="{A427FD36-BE50-449D-936E-AA16D5F71F9E}" destId="{A6B0E566-6AB3-46B0-A495-0F546F8D8B59}" srcOrd="5" destOrd="0" presId="urn:microsoft.com/office/officeart/2005/8/layout/list1"/>
    <dgm:cxn modelId="{40639201-0110-4DDB-B1D4-D908EBE0FABB}" type="presParOf" srcId="{A427FD36-BE50-449D-936E-AA16D5F71F9E}" destId="{869D2B1D-9002-47F1-B37E-B21BC894E889}" srcOrd="6" destOrd="0" presId="urn:microsoft.com/office/officeart/2005/8/layout/list1"/>
    <dgm:cxn modelId="{42F73E58-D9C8-41AB-A196-D1B993823BB1}" type="presParOf" srcId="{A427FD36-BE50-449D-936E-AA16D5F71F9E}" destId="{2184DBD1-AD10-4823-B7BF-6FFAF07B1C56}" srcOrd="7" destOrd="0" presId="urn:microsoft.com/office/officeart/2005/8/layout/list1"/>
    <dgm:cxn modelId="{BD40CE27-CC28-44D0-B05A-E0E473B33D57}" type="presParOf" srcId="{A427FD36-BE50-449D-936E-AA16D5F71F9E}" destId="{0D2C7AF6-1DAF-4B4C-B7CF-A3622E43E9C6}" srcOrd="8" destOrd="0" presId="urn:microsoft.com/office/officeart/2005/8/layout/list1"/>
    <dgm:cxn modelId="{9B4566BE-C595-44A3-8630-B6778848112C}" type="presParOf" srcId="{0D2C7AF6-1DAF-4B4C-B7CF-A3622E43E9C6}" destId="{3C357C92-AF6B-40DD-8FDF-F864EC56D3CA}" srcOrd="0" destOrd="0" presId="urn:microsoft.com/office/officeart/2005/8/layout/list1"/>
    <dgm:cxn modelId="{2BBDFEAB-2626-4CB4-80D1-97C7FE12B104}" type="presParOf" srcId="{0D2C7AF6-1DAF-4B4C-B7CF-A3622E43E9C6}" destId="{CE1FDF80-63F5-45E1-B5B9-F1D88ADBE6E5}" srcOrd="1" destOrd="0" presId="urn:microsoft.com/office/officeart/2005/8/layout/list1"/>
    <dgm:cxn modelId="{ADF9A3F6-60FA-4AA6-BE25-A6914C2129F2}" type="presParOf" srcId="{A427FD36-BE50-449D-936E-AA16D5F71F9E}" destId="{7BE820FD-D218-4ED4-8704-EC5ABA18B1A2}" srcOrd="9" destOrd="0" presId="urn:microsoft.com/office/officeart/2005/8/layout/list1"/>
    <dgm:cxn modelId="{0F47F9BA-2BD9-40BA-B1D4-39FA42418E0B}" type="presParOf" srcId="{A427FD36-BE50-449D-936E-AA16D5F71F9E}" destId="{514F2362-01B7-4215-B405-60147ADACF63}" srcOrd="10" destOrd="0" presId="urn:microsoft.com/office/officeart/2005/8/layout/list1"/>
    <dgm:cxn modelId="{409716DC-3F4C-430A-A74B-178F7714A225}" type="presParOf" srcId="{A427FD36-BE50-449D-936E-AA16D5F71F9E}" destId="{F58693F7-874F-431D-8490-60F423630179}" srcOrd="11" destOrd="0" presId="urn:microsoft.com/office/officeart/2005/8/layout/list1"/>
    <dgm:cxn modelId="{D10CB79E-F61D-4C10-A28F-79E919AC9832}" type="presParOf" srcId="{A427FD36-BE50-449D-936E-AA16D5F71F9E}" destId="{B645298F-38CE-4F4E-8DD7-29BD3981BEAD}" srcOrd="12" destOrd="0" presId="urn:microsoft.com/office/officeart/2005/8/layout/list1"/>
    <dgm:cxn modelId="{D42AA91F-7219-459C-A4E0-E9E1C4A21BD3}" type="presParOf" srcId="{B645298F-38CE-4F4E-8DD7-29BD3981BEAD}" destId="{E900F23A-A1A2-4926-9D44-7DD7318786D4}" srcOrd="0" destOrd="0" presId="urn:microsoft.com/office/officeart/2005/8/layout/list1"/>
    <dgm:cxn modelId="{900C41A3-0CA6-4D80-BC50-437C307D8862}" type="presParOf" srcId="{B645298F-38CE-4F4E-8DD7-29BD3981BEAD}" destId="{C0219280-EB3E-48D3-AF26-B1D77F50A3B4}" srcOrd="1" destOrd="0" presId="urn:microsoft.com/office/officeart/2005/8/layout/list1"/>
    <dgm:cxn modelId="{FE9F10D8-48C0-452B-8748-3A5CE2B2C22B}" type="presParOf" srcId="{A427FD36-BE50-449D-936E-AA16D5F71F9E}" destId="{884AF1CF-B237-48AE-839B-E7A2BA76C404}" srcOrd="13" destOrd="0" presId="urn:microsoft.com/office/officeart/2005/8/layout/list1"/>
    <dgm:cxn modelId="{3DE32CAB-6C9B-4A08-ABE3-7075B39DAF39}" type="presParOf" srcId="{A427FD36-BE50-449D-936E-AA16D5F71F9E}" destId="{433954C9-7AC0-4F65-80E3-CCF1DBAB016A}" srcOrd="14" destOrd="0" presId="urn:microsoft.com/office/officeart/2005/8/layout/list1"/>
    <dgm:cxn modelId="{A55F8C91-ECB4-4C5F-87E4-E8F725E16612}" type="presParOf" srcId="{A427FD36-BE50-449D-936E-AA16D5F71F9E}" destId="{7C8A10D7-7A65-4236-A9FF-8045AEF425A2}" srcOrd="15" destOrd="0" presId="urn:microsoft.com/office/officeart/2005/8/layout/list1"/>
    <dgm:cxn modelId="{F18D6E88-7B11-4C39-90B1-90AECC324AA1}" type="presParOf" srcId="{A427FD36-BE50-449D-936E-AA16D5F71F9E}" destId="{BC7C15A1-E99A-4482-91C3-D9AD71668F1A}" srcOrd="16" destOrd="0" presId="urn:microsoft.com/office/officeart/2005/8/layout/list1"/>
    <dgm:cxn modelId="{0EFD041B-A9A0-4487-B798-7E4971C92C29}" type="presParOf" srcId="{BC7C15A1-E99A-4482-91C3-D9AD71668F1A}" destId="{BBD86397-E2D3-4BAA-B5EF-E2F010DC5C46}" srcOrd="0" destOrd="0" presId="urn:microsoft.com/office/officeart/2005/8/layout/list1"/>
    <dgm:cxn modelId="{3ED6F9B4-5DA6-4FD8-8274-0E4C3C2FCD62}" type="presParOf" srcId="{BC7C15A1-E99A-4482-91C3-D9AD71668F1A}" destId="{E4FDF6E1-E97C-4923-92FD-6AB7C07DA244}" srcOrd="1" destOrd="0" presId="urn:microsoft.com/office/officeart/2005/8/layout/list1"/>
    <dgm:cxn modelId="{241A4AD9-4A62-4D43-AEE5-FE3A6800A943}" type="presParOf" srcId="{A427FD36-BE50-449D-936E-AA16D5F71F9E}" destId="{1DF218CE-EFEB-4566-BEBE-AAF8EB70FA4F}" srcOrd="17" destOrd="0" presId="urn:microsoft.com/office/officeart/2005/8/layout/list1"/>
    <dgm:cxn modelId="{AF739E7B-4BF5-42B9-922E-FAB2A5B9F305}" type="presParOf" srcId="{A427FD36-BE50-449D-936E-AA16D5F71F9E}" destId="{CD36EB0F-B2C1-4AB1-9D32-1A1280A9001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40EF0-75EB-43D4-A2C2-9B9A9FCFD2C8}">
      <dsp:nvSpPr>
        <dsp:cNvPr id="0" name=""/>
        <dsp:cNvSpPr/>
      </dsp:nvSpPr>
      <dsp:spPr>
        <a:xfrm>
          <a:off x="0" y="326132"/>
          <a:ext cx="617219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45564-1D84-4F81-BA8D-42B949F4085F}">
      <dsp:nvSpPr>
        <dsp:cNvPr id="0" name=""/>
        <dsp:cNvSpPr/>
      </dsp:nvSpPr>
      <dsp:spPr>
        <a:xfrm>
          <a:off x="308610" y="1412"/>
          <a:ext cx="4320540" cy="6494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Arial" panose="020B0604020202020204" pitchFamily="34" charset="0"/>
              <a:ea typeface="+mn-ea"/>
              <a:cs typeface="Arial" panose="020B0604020202020204" pitchFamily="34" charset="0"/>
            </a:rPr>
            <a:t>C</a:t>
          </a:r>
          <a:r>
            <a:rPr lang="en-GB" sz="1800" kern="1200" dirty="0">
              <a:solidFill>
                <a:srgbClr val="FFFFFE"/>
              </a:solidFill>
              <a:latin typeface="Arial" panose="020B0604020202020204" pitchFamily="34" charset="0"/>
              <a:ea typeface="+mn-ea"/>
              <a:cs typeface="Arial" panose="020B0604020202020204" pitchFamily="34" charset="0"/>
            </a:rPr>
            <a:t>urrency</a:t>
          </a:r>
        </a:p>
      </dsp:txBody>
      <dsp:txXfrm>
        <a:off x="340313" y="33115"/>
        <a:ext cx="4257134" cy="586034"/>
      </dsp:txXfrm>
    </dsp:sp>
    <dsp:sp modelId="{869D2B1D-9002-47F1-B37E-B21BC894E889}">
      <dsp:nvSpPr>
        <dsp:cNvPr id="0" name=""/>
        <dsp:cNvSpPr/>
      </dsp:nvSpPr>
      <dsp:spPr>
        <a:xfrm>
          <a:off x="0" y="1324052"/>
          <a:ext cx="617219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0D9F7-460F-4551-83EB-ED2AEAB5BD6A}">
      <dsp:nvSpPr>
        <dsp:cNvPr id="0" name=""/>
        <dsp:cNvSpPr/>
      </dsp:nvSpPr>
      <dsp:spPr>
        <a:xfrm>
          <a:off x="308610" y="999332"/>
          <a:ext cx="4320540" cy="6494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a:t>
          </a:r>
          <a:r>
            <a:rPr lang="en-GB" sz="1800" kern="1200" dirty="0">
              <a:latin typeface="Arial" panose="020B0604020202020204" pitchFamily="34" charset="0"/>
              <a:cs typeface="Arial" panose="020B0604020202020204" pitchFamily="34" charset="0"/>
            </a:rPr>
            <a:t>elevance</a:t>
          </a:r>
        </a:p>
      </dsp:txBody>
      <dsp:txXfrm>
        <a:off x="340313" y="1031035"/>
        <a:ext cx="4257134" cy="586034"/>
      </dsp:txXfrm>
    </dsp:sp>
    <dsp:sp modelId="{514F2362-01B7-4215-B405-60147ADACF63}">
      <dsp:nvSpPr>
        <dsp:cNvPr id="0" name=""/>
        <dsp:cNvSpPr/>
      </dsp:nvSpPr>
      <dsp:spPr>
        <a:xfrm>
          <a:off x="0" y="2321972"/>
          <a:ext cx="617219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FDF80-63F5-45E1-B5B9-F1D88ADBE6E5}">
      <dsp:nvSpPr>
        <dsp:cNvPr id="0" name=""/>
        <dsp:cNvSpPr/>
      </dsp:nvSpPr>
      <dsp:spPr>
        <a:xfrm>
          <a:off x="308610" y="1997252"/>
          <a:ext cx="4320540" cy="6494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A</a:t>
          </a:r>
          <a:r>
            <a:rPr lang="en-GB" sz="1800" kern="1200" dirty="0">
              <a:latin typeface="Arial" panose="020B0604020202020204" pitchFamily="34" charset="0"/>
              <a:cs typeface="Arial" panose="020B0604020202020204" pitchFamily="34" charset="0"/>
            </a:rPr>
            <a:t>uthority</a:t>
          </a:r>
        </a:p>
      </dsp:txBody>
      <dsp:txXfrm>
        <a:off x="340313" y="2028955"/>
        <a:ext cx="4257134" cy="586034"/>
      </dsp:txXfrm>
    </dsp:sp>
    <dsp:sp modelId="{433954C9-7AC0-4F65-80E3-CCF1DBAB016A}">
      <dsp:nvSpPr>
        <dsp:cNvPr id="0" name=""/>
        <dsp:cNvSpPr/>
      </dsp:nvSpPr>
      <dsp:spPr>
        <a:xfrm>
          <a:off x="0" y="3319892"/>
          <a:ext cx="617219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19280-EB3E-48D3-AF26-B1D77F50A3B4}">
      <dsp:nvSpPr>
        <dsp:cNvPr id="0" name=""/>
        <dsp:cNvSpPr/>
      </dsp:nvSpPr>
      <dsp:spPr>
        <a:xfrm>
          <a:off x="308610" y="2995172"/>
          <a:ext cx="4320540" cy="6494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Arial" panose="020B0604020202020204" pitchFamily="34" charset="0"/>
              <a:ea typeface="+mn-ea"/>
              <a:cs typeface="Arial" panose="020B0604020202020204" pitchFamily="34" charset="0"/>
            </a:rPr>
            <a:t>A</a:t>
          </a:r>
          <a:r>
            <a:rPr lang="en-GB" sz="1800" kern="1200" dirty="0">
              <a:solidFill>
                <a:srgbClr val="FFFFFE"/>
              </a:solidFill>
              <a:latin typeface="Arial" panose="020B0604020202020204" pitchFamily="34" charset="0"/>
              <a:ea typeface="+mn-ea"/>
              <a:cs typeface="Arial" panose="020B0604020202020204" pitchFamily="34" charset="0"/>
            </a:rPr>
            <a:t>ccuracy</a:t>
          </a:r>
        </a:p>
      </dsp:txBody>
      <dsp:txXfrm>
        <a:off x="340313" y="3026875"/>
        <a:ext cx="4257134" cy="586034"/>
      </dsp:txXfrm>
    </dsp:sp>
    <dsp:sp modelId="{CD36EB0F-B2C1-4AB1-9D32-1A1280A90019}">
      <dsp:nvSpPr>
        <dsp:cNvPr id="0" name=""/>
        <dsp:cNvSpPr/>
      </dsp:nvSpPr>
      <dsp:spPr>
        <a:xfrm>
          <a:off x="0" y="4317812"/>
          <a:ext cx="617219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FDF6E1-E97C-4923-92FD-6AB7C07DA244}">
      <dsp:nvSpPr>
        <dsp:cNvPr id="0" name=""/>
        <dsp:cNvSpPr/>
      </dsp:nvSpPr>
      <dsp:spPr>
        <a:xfrm>
          <a:off x="308610" y="3993092"/>
          <a:ext cx="4320540" cy="6494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P</a:t>
          </a:r>
          <a:r>
            <a:rPr lang="en-GB" sz="1800" kern="1200" dirty="0">
              <a:latin typeface="Arial" panose="020B0604020202020204" pitchFamily="34" charset="0"/>
              <a:cs typeface="Arial" panose="020B0604020202020204" pitchFamily="34" charset="0"/>
            </a:rPr>
            <a:t>urpose</a:t>
          </a:r>
        </a:p>
      </dsp:txBody>
      <dsp:txXfrm>
        <a:off x="340313" y="4024795"/>
        <a:ext cx="425713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25563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17274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12/11/2021</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49" r:id="rId5"/>
    <p:sldLayoutId id="2147483654" r:id="rId6"/>
    <p:sldLayoutId id="2147483656" r:id="rId7"/>
    <p:sldLayoutId id="2147483684" r:id="rId8"/>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schwarzeweissheitenfotografie?utm_source=unsplash&amp;utm_medium=referral&amp;utm_content=creditCopyText"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unsplash.com/s/photos/years?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yes?utm_source=unsplash&amp;utm_medium=referral&amp;utm_content=creditCopyText" TargetMode="External"/><Relationship Id="rId4" Type="http://schemas.openxmlformats.org/officeDocument/2006/relationships/hyperlink" Target="https://unsplash.com/@floschmaezz?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moraisr?utm_source=unsplash&amp;utm_medium=referral&amp;utm_content=creditCopyText"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unsplash.com/s/photos/expert?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s/photos/trust?utm_source=unsplash&amp;utm_medium=referral&amp;utm_content=creditCopyText" TargetMode="External"/><Relationship Id="rId4" Type="http://schemas.openxmlformats.org/officeDocument/2006/relationships/hyperlink" Target="https://unsplash.com/@jannerboy62?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unsplash.com/s/photos/purpose?utm_source=unsplash&amp;utm_medium=referral&amp;utm_content=creditCopyText" TargetMode="External"/><Relationship Id="rId4" Type="http://schemas.openxmlformats.org/officeDocument/2006/relationships/hyperlink" Target="https://unsplash.com/@austinchan?utm_source=unsplash&amp;utm_medium=referral&amp;utm_content=creditCopyTex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nsplash.com/s/photos/planning?utm_source=unsplash&amp;utm_medium=referral&amp;utm_content=creditCopyText" TargetMode="External"/><Relationship Id="rId3" Type="http://schemas.openxmlformats.org/officeDocument/2006/relationships/image" Target="../media/image9.jpg"/><Relationship Id="rId7" Type="http://schemas.openxmlformats.org/officeDocument/2006/relationships/hyperlink" Target="https://unsplash.com/@glenncarstenspeters?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asp-uk.net/casp-tools-checklists/" TargetMode="External"/><Relationship Id="rId5" Type="http://schemas.openxmlformats.org/officeDocument/2006/relationships/hyperlink" Target="https://go.exlibris.link/pF4WQZM1" TargetMode="External"/><Relationship Id="rId4" Type="http://schemas.openxmlformats.org/officeDocument/2006/relationships/hyperlink" Target="https://www.open.ac.uk/libraryservices/documents/advanced-evaluation-using-promp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dirty="0">
                <a:solidFill>
                  <a:schemeClr val="tx1"/>
                </a:solidFill>
              </a:rPr>
              <a:t>Critical appraisal tools for evaluating information sources</a:t>
            </a:r>
          </a:p>
        </p:txBody>
      </p:sp>
      <p:sp>
        <p:nvSpPr>
          <p:cNvPr id="3" name="Subtitle 2"/>
          <p:cNvSpPr>
            <a:spLocks noGrp="1"/>
          </p:cNvSpPr>
          <p:nvPr>
            <p:ph type="subTitle" idx="1"/>
          </p:nvPr>
        </p:nvSpPr>
        <p:spPr/>
        <p:txBody>
          <a:bodyPr/>
          <a:lstStyle/>
          <a:p>
            <a:r>
              <a:rPr lang="en-GB"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1800" b="0" dirty="0">
                <a:solidFill>
                  <a:schemeClr val="bg1"/>
                </a:solidFill>
              </a:rPr>
              <a:t>This presentation is created by Lynn Allardyce Irvine under </a:t>
            </a:r>
            <a:r>
              <a:rPr lang="en-US" sz="1800" b="0" dirty="0" err="1">
                <a:solidFill>
                  <a:schemeClr val="bg1"/>
                </a:solidFill>
              </a:rPr>
              <a:t>licence</a:t>
            </a:r>
            <a:r>
              <a:rPr lang="en-US" sz="1800" b="0" dirty="0">
                <a:solidFill>
                  <a:schemeClr val="bg1"/>
                </a:solidFill>
              </a:rPr>
              <a:t> -  </a:t>
            </a:r>
            <a:br>
              <a:rPr lang="en-US" sz="1800" b="0" dirty="0">
                <a:solidFill>
                  <a:schemeClr val="bg1"/>
                </a:solidFill>
              </a:rPr>
            </a:br>
            <a:r>
              <a:rPr lang="en-US" sz="1800" b="0" dirty="0">
                <a:solidFill>
                  <a:schemeClr val="bg1"/>
                </a:solidFill>
              </a:rPr>
              <a:t>CC BY-NC-SA 4.0  Attribution-</a:t>
            </a:r>
            <a:r>
              <a:rPr lang="en-US" sz="1800" b="0" dirty="0" err="1">
                <a:solidFill>
                  <a:schemeClr val="bg1"/>
                </a:solidFill>
              </a:rPr>
              <a:t>NonCommercial</a:t>
            </a:r>
            <a:r>
              <a:rPr lang="en-US" sz="1800" b="0" dirty="0">
                <a:solidFill>
                  <a:schemeClr val="bg1"/>
                </a:solidFill>
              </a:rPr>
              <a:t>-</a:t>
            </a:r>
            <a:r>
              <a:rPr lang="en-US" sz="1800" b="0" dirty="0" err="1">
                <a:solidFill>
                  <a:schemeClr val="bg1"/>
                </a:solidFill>
              </a:rPr>
              <a:t>ShareAlike</a:t>
            </a:r>
            <a:r>
              <a:rPr lang="en-US" sz="1800" b="0" dirty="0">
                <a:solidFill>
                  <a:schemeClr val="bg1"/>
                </a:solidFill>
              </a:rPr>
              <a:t> 4.0 International</a:t>
            </a:r>
            <a:br>
              <a:rPr lang="en-GB" sz="1800" b="0" dirty="0">
                <a:solidFill>
                  <a:schemeClr val="bg1"/>
                </a:solidFill>
              </a:rPr>
            </a:br>
            <a:endParaRPr lang="en-US" sz="1800" b="0"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6D11-8D2E-DA4D-98A2-908011AD76C4}"/>
              </a:ext>
            </a:extLst>
          </p:cNvPr>
          <p:cNvSpPr>
            <a:spLocks noGrp="1"/>
          </p:cNvSpPr>
          <p:nvPr>
            <p:ph type="title"/>
          </p:nvPr>
        </p:nvSpPr>
        <p:spPr/>
        <p:txBody>
          <a:bodyPr/>
          <a:lstStyle/>
          <a:p>
            <a:r>
              <a:rPr lang="en-US" dirty="0">
                <a:solidFill>
                  <a:schemeClr val="tx1"/>
                </a:solidFill>
              </a:rPr>
              <a:t>Why evaluate?</a:t>
            </a:r>
          </a:p>
        </p:txBody>
      </p:sp>
      <p:pic>
        <p:nvPicPr>
          <p:cNvPr id="6" name="Picture Placeholder 5" descr="Photo of a question mark painted on a wall">
            <a:extLst>
              <a:ext uri="{FF2B5EF4-FFF2-40B4-BE49-F238E27FC236}">
                <a16:creationId xmlns:a16="http://schemas.microsoft.com/office/drawing/2014/main" id="{84A6505A-2EA3-459A-8F67-15B71958E7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15" r="9815"/>
          <a:stretch>
            <a:fillRect/>
          </a:stretch>
        </p:blipFill>
        <p:spPr/>
      </p:pic>
      <p:sp>
        <p:nvSpPr>
          <p:cNvPr id="4" name="Text Placeholder 3">
            <a:extLst>
              <a:ext uri="{FF2B5EF4-FFF2-40B4-BE49-F238E27FC236}">
                <a16:creationId xmlns:a16="http://schemas.microsoft.com/office/drawing/2014/main" id="{DE58C308-46F8-B245-BCE1-912B1645A37E}"/>
              </a:ext>
            </a:extLst>
          </p:cNvPr>
          <p:cNvSpPr>
            <a:spLocks noGrp="1"/>
          </p:cNvSpPr>
          <p:nvPr>
            <p:ph type="body" sz="quarter" idx="14"/>
          </p:nvPr>
        </p:nvSpPr>
        <p:spPr/>
        <p:txBody>
          <a:bodyPr>
            <a:normAutofit/>
          </a:bodyPr>
          <a:lstStyle/>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800" dirty="0">
                <a:solidFill>
                  <a:schemeClr val="tx1"/>
                </a:solidFill>
              </a:rPr>
              <a:t>It is important to assess sources of information for credibility, authority and bias as well as for relevance to your research question.  The information ecosystem is increasingly social in nature and information is created, distributed, and discovered in formal and informal spaces and in many media formats.</a:t>
            </a:r>
          </a:p>
          <a:p>
            <a:pPr marL="0" indent="0">
              <a:buNone/>
            </a:pPr>
            <a:r>
              <a:rPr lang="en-US" sz="1800" dirty="0">
                <a:solidFill>
                  <a:schemeClr val="tx1"/>
                </a:solidFill>
              </a:rPr>
              <a:t>You must apply some evaluative criteria to information that you retrieve from searches, links or other networks.</a:t>
            </a:r>
          </a:p>
          <a:p>
            <a:pPr marL="0" indent="0">
              <a:buNone/>
            </a:pPr>
            <a:r>
              <a:rPr lang="en-US" sz="1800" dirty="0">
                <a:solidFill>
                  <a:schemeClr val="tx1"/>
                </a:solidFill>
              </a:rPr>
              <a:t>The presentation includes some commonly used evaluative tools for assessing information sources.</a:t>
            </a:r>
          </a:p>
        </p:txBody>
      </p:sp>
    </p:spTree>
    <p:extLst>
      <p:ext uri="{BB962C8B-B14F-4D97-AF65-F5344CB8AC3E}">
        <p14:creationId xmlns:p14="http://schemas.microsoft.com/office/powerpoint/2010/main" val="109724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CRAAP Test</a:t>
            </a:r>
          </a:p>
        </p:txBody>
      </p:sp>
      <p:sp>
        <p:nvSpPr>
          <p:cNvPr id="5" name="Content Placeholder 4">
            <a:extLst>
              <a:ext uri="{FF2B5EF4-FFF2-40B4-BE49-F238E27FC236}">
                <a16:creationId xmlns:a16="http://schemas.microsoft.com/office/drawing/2014/main" id="{0C5B7AB5-5664-46A0-A3FC-6E505623660E}"/>
              </a:ext>
            </a:extLst>
          </p:cNvPr>
          <p:cNvSpPr>
            <a:spLocks noGrp="1"/>
          </p:cNvSpPr>
          <p:nvPr>
            <p:ph type="body" sz="half" idx="2"/>
          </p:nvPr>
        </p:nvSpPr>
        <p:spPr/>
        <p:txBody>
          <a:bodyPr>
            <a:noAutofit/>
          </a:bodyPr>
          <a:lstStyle/>
          <a:p>
            <a:pPr marL="0" indent="0">
              <a:buNone/>
            </a:pPr>
            <a:r>
              <a:rPr lang="en-US" sz="1600" dirty="0">
                <a:solidFill>
                  <a:schemeClr val="tx1"/>
                </a:solidFill>
              </a:rPr>
              <a:t>This evaluative tool was created by the Meriam Library at California State University.  The test consists of a series of questions to apply to the information source.  Different criteria will be more or less important depending on your specific information need.</a:t>
            </a:r>
          </a:p>
          <a:p>
            <a:pPr marL="0" indent="0">
              <a:buNone/>
            </a:pPr>
            <a:r>
              <a:rPr lang="en-US" sz="1600" dirty="0">
                <a:solidFill>
                  <a:schemeClr val="tx1"/>
                </a:solidFill>
              </a:rPr>
              <a:t>There are 5 criteria to apply to the source: Currency, Relevance, Authority, Accuracy and Purpose</a:t>
            </a:r>
          </a:p>
          <a:p>
            <a:pPr marL="0" indent="0">
              <a:buNone/>
            </a:pPr>
            <a:r>
              <a:rPr lang="en-US" sz="1100" dirty="0">
                <a:solidFill>
                  <a:schemeClr val="tx1"/>
                </a:solidFill>
              </a:rPr>
              <a:t>https://library.csuchico.edu/sites/default/files/craap-test.pdf</a:t>
            </a:r>
          </a:p>
          <a:p>
            <a:endParaRPr lang="en-GB" dirty="0"/>
          </a:p>
        </p:txBody>
      </p:sp>
      <p:graphicFrame>
        <p:nvGraphicFramePr>
          <p:cNvPr id="6" name="Content Placeholder 5" descr="Graphic showing the five categories for evaluating information">
            <a:extLst>
              <a:ext uri="{FF2B5EF4-FFF2-40B4-BE49-F238E27FC236}">
                <a16:creationId xmlns:a16="http://schemas.microsoft.com/office/drawing/2014/main" id="{63DCA743-D006-4157-94AE-53237903151F}"/>
              </a:ext>
            </a:extLst>
          </p:cNvPr>
          <p:cNvGraphicFramePr>
            <a:graphicFrameLocks noGrp="1"/>
          </p:cNvGraphicFramePr>
          <p:nvPr>
            <p:ph idx="1"/>
            <p:extLst>
              <p:ext uri="{D42A27DB-BD31-4B8C-83A1-F6EECF244321}">
                <p14:modId xmlns:p14="http://schemas.microsoft.com/office/powerpoint/2010/main" val="210228643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84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99CA07-31DC-4DC3-91DA-C3D20A00434B}"/>
              </a:ext>
            </a:extLst>
          </p:cNvPr>
          <p:cNvSpPr>
            <a:spLocks noGrp="1"/>
          </p:cNvSpPr>
          <p:nvPr>
            <p:ph type="title"/>
          </p:nvPr>
        </p:nvSpPr>
        <p:spPr/>
        <p:txBody>
          <a:bodyPr/>
          <a:lstStyle/>
          <a:p>
            <a:r>
              <a:rPr lang="en-GB" dirty="0"/>
              <a:t>Currency</a:t>
            </a:r>
          </a:p>
        </p:txBody>
      </p:sp>
      <p:pic>
        <p:nvPicPr>
          <p:cNvPr id="11" name="Picture Placeholder 10" descr="Photograph of a calendar">
            <a:extLst>
              <a:ext uri="{FF2B5EF4-FFF2-40B4-BE49-F238E27FC236}">
                <a16:creationId xmlns:a16="http://schemas.microsoft.com/office/drawing/2014/main" id="{0DBBCE7F-78C6-458B-87EE-894A00481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137" r="32137"/>
          <a:stretch>
            <a:fillRect/>
          </a:stretch>
        </p:blipFill>
        <p:spPr/>
      </p:pic>
      <p:sp>
        <p:nvSpPr>
          <p:cNvPr id="9" name="Text Placeholder 8">
            <a:extLst>
              <a:ext uri="{FF2B5EF4-FFF2-40B4-BE49-F238E27FC236}">
                <a16:creationId xmlns:a16="http://schemas.microsoft.com/office/drawing/2014/main" id="{BA6DF72C-29AA-4F53-97D2-D1A6E2515638}"/>
              </a:ext>
            </a:extLst>
          </p:cNvPr>
          <p:cNvSpPr>
            <a:spLocks noGrp="1"/>
          </p:cNvSpPr>
          <p:nvPr>
            <p:ph type="body" sz="quarter" idx="14"/>
          </p:nvPr>
        </p:nvSpPr>
        <p:spPr/>
        <p:txBody>
          <a:bodyPr vert="horz" lIns="91440" tIns="45720" rIns="91440" bIns="45720" rtlCol="0" anchor="t">
            <a:normAutofit/>
          </a:bodyPr>
          <a:lstStyle/>
          <a:p>
            <a:pPr marL="0" indent="0">
              <a:buNone/>
            </a:pPr>
            <a:r>
              <a:rPr lang="en-US" sz="2000" dirty="0"/>
              <a:t>The timeliness of the information. </a:t>
            </a:r>
          </a:p>
          <a:p>
            <a:pPr marL="0" indent="0">
              <a:buNone/>
            </a:pPr>
            <a:endParaRPr lang="en-US" dirty="0"/>
          </a:p>
          <a:p>
            <a:pPr marL="0" indent="0">
              <a:buNone/>
            </a:pPr>
            <a:endParaRPr lang="en-US" dirty="0"/>
          </a:p>
          <a:p>
            <a:pPr marL="0" indent="0">
              <a:buNone/>
            </a:pPr>
            <a:r>
              <a:rPr lang="en-US" sz="1800" dirty="0"/>
              <a:t>When was the information published or posted? </a:t>
            </a:r>
          </a:p>
          <a:p>
            <a:pPr marL="0" indent="0">
              <a:buNone/>
            </a:pPr>
            <a:r>
              <a:rPr lang="en-US" sz="1800" dirty="0">
                <a:latin typeface="Arial"/>
                <a:cs typeface="Arial"/>
              </a:rPr>
              <a:t>Has the information been revised or updated? </a:t>
            </a:r>
            <a:endParaRPr lang="en-US" sz="1800" dirty="0"/>
          </a:p>
          <a:p>
            <a:pPr marL="0" indent="0">
              <a:buNone/>
            </a:pPr>
            <a:r>
              <a:rPr lang="en-US" sz="1800" dirty="0">
                <a:latin typeface="Arial"/>
                <a:cs typeface="Arial"/>
              </a:rPr>
              <a:t>Does your topic require current information, or will older sources work as well? </a:t>
            </a:r>
            <a:endParaRPr lang="en-US" sz="1800" dirty="0"/>
          </a:p>
          <a:p>
            <a:pPr>
              <a:buFont typeface="Wingdings" panose="05000000000000000000" pitchFamily="2" charset="2"/>
              <a:buChar char="v"/>
            </a:pPr>
            <a:r>
              <a:rPr lang="en-US" sz="1800" dirty="0"/>
              <a:t>Are the links functional? </a:t>
            </a:r>
          </a:p>
          <a:p>
            <a:pPr marL="0" indent="0">
              <a:buNone/>
            </a:pPr>
            <a:endParaRPr lang="en-US" dirty="0"/>
          </a:p>
          <a:p>
            <a:pPr>
              <a:buFont typeface="Wingdings" panose="05000000000000000000" pitchFamily="2" charset="2"/>
              <a:buChar char="v"/>
            </a:pPr>
            <a:endParaRPr lang="en-US" dirty="0"/>
          </a:p>
          <a:p>
            <a:pPr marL="0" indent="0">
              <a:buNone/>
            </a:pPr>
            <a:r>
              <a:rPr lang="en-US" sz="1200" dirty="0">
                <a:latin typeface="Arial"/>
                <a:cs typeface="Arial"/>
              </a:rPr>
              <a:t>Photo by </a:t>
            </a:r>
            <a:r>
              <a:rPr lang="en-US" sz="1200" dirty="0">
                <a:latin typeface="Arial"/>
                <a:cs typeface="Arial"/>
                <a:hlinkClick r:id="rId3"/>
              </a:rPr>
              <a:t>J Taubitz</a:t>
            </a:r>
            <a:r>
              <a:rPr lang="en-US" sz="1200" dirty="0">
                <a:latin typeface="Arial"/>
                <a:cs typeface="Arial"/>
              </a:rPr>
              <a:t> on </a:t>
            </a:r>
            <a:r>
              <a:rPr lang="en-US" sz="1200" dirty="0">
                <a:latin typeface="Arial"/>
                <a:cs typeface="Arial"/>
                <a:hlinkClick r:id="rId4"/>
              </a:rPr>
              <a:t>Unsplash</a:t>
            </a:r>
            <a:r>
              <a:rPr lang="en-US" sz="1200" dirty="0">
                <a:latin typeface="Arial"/>
                <a:cs typeface="Arial"/>
              </a:rPr>
              <a:t> </a:t>
            </a:r>
            <a:endParaRPr lang="en-GB" sz="1200" dirty="0"/>
          </a:p>
        </p:txBody>
      </p:sp>
    </p:spTree>
    <p:extLst>
      <p:ext uri="{BB962C8B-B14F-4D97-AF65-F5344CB8AC3E}">
        <p14:creationId xmlns:p14="http://schemas.microsoft.com/office/powerpoint/2010/main" val="136441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08F-DE64-3548-B9F9-7C9165E2F8EE}"/>
              </a:ext>
            </a:extLst>
          </p:cNvPr>
          <p:cNvSpPr>
            <a:spLocks noGrp="1"/>
          </p:cNvSpPr>
          <p:nvPr>
            <p:ph type="title"/>
          </p:nvPr>
        </p:nvSpPr>
        <p:spPr/>
        <p:txBody>
          <a:bodyPr/>
          <a:lstStyle/>
          <a:p>
            <a:r>
              <a:rPr lang="en-US" dirty="0">
                <a:solidFill>
                  <a:schemeClr val="tx1"/>
                </a:solidFill>
              </a:rPr>
              <a:t>Relevance</a:t>
            </a:r>
          </a:p>
        </p:txBody>
      </p:sp>
      <p:pic>
        <p:nvPicPr>
          <p:cNvPr id="6" name="Picture Placeholder 5" descr="Signs on a wall; one saying Yes and one saying No">
            <a:extLst>
              <a:ext uri="{FF2B5EF4-FFF2-40B4-BE49-F238E27FC236}">
                <a16:creationId xmlns:a16="http://schemas.microsoft.com/office/drawing/2014/main" id="{4F2BD2CC-07F5-4CB2-8D84-D903AD9AD1C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807" r="9807"/>
          <a:stretch>
            <a:fillRect/>
          </a:stretch>
        </p:blipFill>
        <p:spPr/>
      </p:pic>
      <p:sp>
        <p:nvSpPr>
          <p:cNvPr id="4" name="Text Placeholder 3">
            <a:extLst>
              <a:ext uri="{FF2B5EF4-FFF2-40B4-BE49-F238E27FC236}">
                <a16:creationId xmlns:a16="http://schemas.microsoft.com/office/drawing/2014/main" id="{9DAA4860-FF10-4F60-B656-3BDC74395E02}"/>
              </a:ext>
            </a:extLst>
          </p:cNvPr>
          <p:cNvSpPr>
            <a:spLocks noGrp="1"/>
          </p:cNvSpPr>
          <p:nvPr>
            <p:ph type="body" sz="quarter" idx="14"/>
          </p:nvPr>
        </p:nvSpPr>
        <p:spPr/>
        <p:txBody>
          <a:bodyPr vert="horz" lIns="91440" tIns="45720" rIns="91440" bIns="45720" rtlCol="0" anchor="t">
            <a:noAutofit/>
          </a:bodyPr>
          <a:lstStyle/>
          <a:p>
            <a:pPr marL="0" indent="0">
              <a:buNone/>
            </a:pPr>
            <a:r>
              <a:rPr lang="en-US" sz="2000" dirty="0"/>
              <a:t>The importance of the information for your needs. </a:t>
            </a:r>
          </a:p>
          <a:p>
            <a:pPr marL="0" indent="0">
              <a:buNone/>
            </a:pPr>
            <a:endParaRPr lang="en-US" sz="2000" dirty="0"/>
          </a:p>
          <a:p>
            <a:pPr marL="0" indent="0">
              <a:buNone/>
            </a:pPr>
            <a:endParaRPr lang="en-US" sz="1800" dirty="0"/>
          </a:p>
          <a:p>
            <a:pPr marL="0" indent="0">
              <a:buNone/>
            </a:pPr>
            <a:r>
              <a:rPr lang="en-US" sz="1800" dirty="0">
                <a:latin typeface="Arial"/>
                <a:cs typeface="Arial"/>
              </a:rPr>
              <a:t>Does the information relate to your topic or answer your question? </a:t>
            </a:r>
            <a:endParaRPr lang="en-US" sz="1800" dirty="0"/>
          </a:p>
          <a:p>
            <a:pPr marL="0" indent="0">
              <a:buNone/>
            </a:pPr>
            <a:r>
              <a:rPr lang="en-US" sz="1800" dirty="0">
                <a:latin typeface="Arial"/>
                <a:cs typeface="Arial"/>
              </a:rPr>
              <a:t>Who is the intended audience? </a:t>
            </a:r>
            <a:endParaRPr lang="en-US" sz="1800" dirty="0"/>
          </a:p>
          <a:p>
            <a:pPr marL="0" indent="0">
              <a:buNone/>
            </a:pPr>
            <a:r>
              <a:rPr lang="en-US" sz="1800" dirty="0">
                <a:latin typeface="Arial"/>
                <a:cs typeface="Arial"/>
              </a:rPr>
              <a:t>Is the information at an appropriate level (i.e. not too elementary or advanced for your needs)? </a:t>
            </a:r>
            <a:endParaRPr lang="en-US" sz="1800" dirty="0"/>
          </a:p>
          <a:p>
            <a:pPr marL="0" indent="0">
              <a:buNone/>
            </a:pPr>
            <a:r>
              <a:rPr lang="en-US" sz="1800" dirty="0">
                <a:latin typeface="Arial"/>
                <a:cs typeface="Arial"/>
              </a:rPr>
              <a:t>Have you looked at a variety of sources before determining this is one you will use? </a:t>
            </a:r>
            <a:endParaRPr lang="en-US" sz="1800" dirty="0"/>
          </a:p>
          <a:p>
            <a:pPr marL="0" indent="0">
              <a:buNone/>
            </a:pPr>
            <a:r>
              <a:rPr lang="en-US" sz="1800" dirty="0">
                <a:latin typeface="Arial"/>
                <a:cs typeface="Arial"/>
              </a:rPr>
              <a:t>Would you be comfortable citing this source in your research paper? </a:t>
            </a:r>
            <a:endParaRPr lang="en-US" sz="1800" dirty="0"/>
          </a:p>
          <a:p>
            <a:pPr marL="0" indent="0">
              <a:buNone/>
            </a:pPr>
            <a:endParaRPr lang="en-US" sz="1800" dirty="0"/>
          </a:p>
          <a:p>
            <a:pPr marL="0" indent="0">
              <a:buNone/>
            </a:pPr>
            <a:endParaRPr lang="en-US" sz="1200" dirty="0"/>
          </a:p>
          <a:p>
            <a:pPr marL="0" indent="0">
              <a:buNone/>
            </a:pPr>
            <a:endParaRPr lang="en-US" sz="1200" dirty="0"/>
          </a:p>
          <a:p>
            <a:pPr marL="0" indent="0">
              <a:buNone/>
            </a:pPr>
            <a:r>
              <a:rPr lang="en-US" sz="1200" dirty="0"/>
              <a:t>Photo by </a:t>
            </a:r>
            <a:r>
              <a:rPr lang="en-US" sz="1200" dirty="0">
                <a:hlinkClick r:id="rId4"/>
              </a:rPr>
              <a:t>Florian </a:t>
            </a:r>
            <a:r>
              <a:rPr lang="en-US" sz="1200" dirty="0" err="1">
                <a:hlinkClick r:id="rId4"/>
              </a:rPr>
              <a:t>Schmetz</a:t>
            </a:r>
            <a:r>
              <a:rPr lang="en-US" sz="1200" dirty="0"/>
              <a:t> on </a:t>
            </a:r>
            <a:r>
              <a:rPr lang="en-US" sz="1200" dirty="0" err="1">
                <a:hlinkClick r:id="rId5"/>
              </a:rPr>
              <a:t>Unsplash</a:t>
            </a:r>
            <a:r>
              <a:rPr lang="en-US" sz="1200" dirty="0"/>
              <a:t> </a:t>
            </a:r>
            <a:endParaRPr lang="en-GB" sz="1200" dirty="0"/>
          </a:p>
        </p:txBody>
      </p:sp>
    </p:spTree>
    <p:extLst>
      <p:ext uri="{BB962C8B-B14F-4D97-AF65-F5344CB8AC3E}">
        <p14:creationId xmlns:p14="http://schemas.microsoft.com/office/powerpoint/2010/main" val="312305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FBBF-9260-4C11-89EA-66E1D5EF7769}"/>
              </a:ext>
            </a:extLst>
          </p:cNvPr>
          <p:cNvSpPr>
            <a:spLocks noGrp="1"/>
          </p:cNvSpPr>
          <p:nvPr>
            <p:ph type="title"/>
          </p:nvPr>
        </p:nvSpPr>
        <p:spPr/>
        <p:txBody>
          <a:bodyPr/>
          <a:lstStyle/>
          <a:p>
            <a:r>
              <a:rPr lang="en-GB" dirty="0"/>
              <a:t>Authority</a:t>
            </a:r>
          </a:p>
        </p:txBody>
      </p:sp>
      <p:pic>
        <p:nvPicPr>
          <p:cNvPr id="6" name="Picture Placeholder 5" descr="A photo of a book with the caption From The Real Experts">
            <a:extLst>
              <a:ext uri="{FF2B5EF4-FFF2-40B4-BE49-F238E27FC236}">
                <a16:creationId xmlns:a16="http://schemas.microsoft.com/office/drawing/2014/main" id="{200FFBC1-74B3-46CD-87B8-745A6CBD4A5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137" r="32137"/>
          <a:stretch>
            <a:fillRect/>
          </a:stretch>
        </p:blipFill>
        <p:spPr/>
      </p:pic>
      <p:sp>
        <p:nvSpPr>
          <p:cNvPr id="4" name="Text Placeholder 3">
            <a:extLst>
              <a:ext uri="{FF2B5EF4-FFF2-40B4-BE49-F238E27FC236}">
                <a16:creationId xmlns:a16="http://schemas.microsoft.com/office/drawing/2014/main" id="{C9950934-CDCC-4962-A96A-3EC6CE66BBC3}"/>
              </a:ext>
            </a:extLst>
          </p:cNvPr>
          <p:cNvSpPr>
            <a:spLocks noGrp="1"/>
          </p:cNvSpPr>
          <p:nvPr>
            <p:ph type="body" sz="quarter" idx="14"/>
          </p:nvPr>
        </p:nvSpPr>
        <p:spPr/>
        <p:txBody>
          <a:bodyPr/>
          <a:lstStyle/>
          <a:p>
            <a:pPr marL="0" indent="0">
              <a:buNone/>
            </a:pPr>
            <a:r>
              <a:rPr lang="en-GB" dirty="0"/>
              <a:t>The source of the information.</a:t>
            </a:r>
          </a:p>
          <a:p>
            <a:pPr marL="0" indent="0">
              <a:buNone/>
            </a:pPr>
            <a:endParaRPr lang="en-GB" dirty="0"/>
          </a:p>
          <a:p>
            <a:pPr marL="0" indent="0">
              <a:buNone/>
            </a:pPr>
            <a:r>
              <a:rPr lang="en-US" sz="1800" dirty="0"/>
              <a:t>Who is the author/publisher/source/sponsor? </a:t>
            </a:r>
          </a:p>
          <a:p>
            <a:pPr marL="0" indent="0">
              <a:buNone/>
            </a:pPr>
            <a:r>
              <a:rPr lang="en-US" sz="1800" dirty="0"/>
              <a:t>What are the author's credentials or organizational affiliations? </a:t>
            </a:r>
          </a:p>
          <a:p>
            <a:pPr marL="0" indent="0">
              <a:buNone/>
            </a:pPr>
            <a:r>
              <a:rPr lang="en-US" sz="1800" dirty="0"/>
              <a:t>Is the author qualified to write on the topic? </a:t>
            </a:r>
          </a:p>
          <a:p>
            <a:pPr marL="0" indent="0">
              <a:buNone/>
            </a:pPr>
            <a:r>
              <a:rPr lang="en-US" sz="1800" dirty="0"/>
              <a:t>Is there contact information, such as a publisher or email address? </a:t>
            </a:r>
          </a:p>
          <a:p>
            <a:pPr>
              <a:buFont typeface="Wingdings" panose="05000000000000000000" pitchFamily="2" charset="2"/>
              <a:buChar char="v"/>
            </a:pPr>
            <a:r>
              <a:rPr lang="en-US" sz="1800" dirty="0"/>
              <a:t>Does the URL reveal anything about the author or source? examples: .com .</a:t>
            </a:r>
            <a:r>
              <a:rPr lang="en-US" sz="1800" dirty="0" err="1"/>
              <a:t>edu</a:t>
            </a:r>
            <a:r>
              <a:rPr lang="en-US" sz="1800" dirty="0"/>
              <a:t> .gov .org </a:t>
            </a:r>
            <a:r>
              <a:rPr lang="en-US" sz="1800" dirty="0" err="1"/>
              <a:t>.net</a:t>
            </a:r>
            <a:endParaRPr lang="en-US" sz="1800" dirty="0"/>
          </a:p>
          <a:p>
            <a:pPr>
              <a:buFont typeface="Wingdings" panose="05000000000000000000" pitchFamily="2" charset="2"/>
              <a:buChar char="v"/>
            </a:pPr>
            <a:endParaRPr lang="en-US" sz="1800" dirty="0"/>
          </a:p>
          <a:p>
            <a:pPr marL="0" indent="0">
              <a:buNone/>
            </a:pPr>
            <a:endParaRPr lang="en-US" sz="1800" dirty="0"/>
          </a:p>
          <a:p>
            <a:pPr marL="0" indent="0">
              <a:buNone/>
            </a:pPr>
            <a:r>
              <a:rPr lang="en-US" sz="1200" dirty="0"/>
              <a:t>Photo by </a:t>
            </a:r>
            <a:r>
              <a:rPr lang="en-US" sz="1200" dirty="0">
                <a:hlinkClick r:id="rId3"/>
              </a:rPr>
              <a:t>Rita </a:t>
            </a:r>
            <a:r>
              <a:rPr lang="en-US" sz="1200" dirty="0" err="1">
                <a:hlinkClick r:id="rId3"/>
              </a:rPr>
              <a:t>Morais</a:t>
            </a:r>
            <a:r>
              <a:rPr lang="en-US" sz="1200" dirty="0"/>
              <a:t> on </a:t>
            </a:r>
            <a:r>
              <a:rPr lang="en-US" sz="1200" dirty="0" err="1">
                <a:hlinkClick r:id="rId4"/>
              </a:rPr>
              <a:t>Unsplash</a:t>
            </a:r>
            <a:r>
              <a:rPr lang="en-US" sz="1200" dirty="0"/>
              <a:t> </a:t>
            </a:r>
            <a:endParaRPr lang="en-GB" sz="1200" dirty="0"/>
          </a:p>
        </p:txBody>
      </p:sp>
    </p:spTree>
    <p:extLst>
      <p:ext uri="{BB962C8B-B14F-4D97-AF65-F5344CB8AC3E}">
        <p14:creationId xmlns:p14="http://schemas.microsoft.com/office/powerpoint/2010/main" val="350777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8BE5B-D73A-4A88-ACE4-1810560BC9DA}"/>
              </a:ext>
            </a:extLst>
          </p:cNvPr>
          <p:cNvSpPr>
            <a:spLocks noGrp="1"/>
          </p:cNvSpPr>
          <p:nvPr>
            <p:ph type="title"/>
          </p:nvPr>
        </p:nvSpPr>
        <p:spPr>
          <a:xfrm>
            <a:off x="2549235" y="626533"/>
            <a:ext cx="9210963" cy="888786"/>
          </a:xfrm>
        </p:spPr>
        <p:txBody>
          <a:bodyPr/>
          <a:lstStyle/>
          <a:p>
            <a:r>
              <a:rPr lang="en-GB" dirty="0"/>
              <a:t>Accuracy</a:t>
            </a:r>
          </a:p>
        </p:txBody>
      </p:sp>
      <p:pic>
        <p:nvPicPr>
          <p:cNvPr id="9" name="Picture Placeholder 8" descr="A photo of a sign which says Do Not Trust Robots">
            <a:extLst>
              <a:ext uri="{FF2B5EF4-FFF2-40B4-BE49-F238E27FC236}">
                <a16:creationId xmlns:a16="http://schemas.microsoft.com/office/drawing/2014/main" id="{6C730721-4C07-4BB2-BF74-86D343A0CFF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40" r="32140"/>
          <a:stretch>
            <a:fillRect/>
          </a:stretch>
        </p:blipFill>
        <p:spPr/>
      </p:pic>
      <p:sp>
        <p:nvSpPr>
          <p:cNvPr id="7" name="Text Placeholder 6">
            <a:extLst>
              <a:ext uri="{FF2B5EF4-FFF2-40B4-BE49-F238E27FC236}">
                <a16:creationId xmlns:a16="http://schemas.microsoft.com/office/drawing/2014/main" id="{15FEB5B8-E6BD-42FA-A88F-CA590032A0AF}"/>
              </a:ext>
            </a:extLst>
          </p:cNvPr>
          <p:cNvSpPr>
            <a:spLocks noGrp="1"/>
          </p:cNvSpPr>
          <p:nvPr>
            <p:ph type="body" sz="quarter" idx="14"/>
          </p:nvPr>
        </p:nvSpPr>
        <p:spPr/>
        <p:txBody>
          <a:bodyPr/>
          <a:lstStyle/>
          <a:p>
            <a:pPr marL="0" indent="0">
              <a:buNone/>
            </a:pPr>
            <a:r>
              <a:rPr lang="en-GB" dirty="0"/>
              <a:t>The reliability, truthfulness and correctness of the content.</a:t>
            </a:r>
          </a:p>
          <a:p>
            <a:pPr marL="0" indent="0">
              <a:buNone/>
            </a:pPr>
            <a:endParaRPr lang="en-GB" dirty="0"/>
          </a:p>
          <a:p>
            <a:pPr marL="0" indent="0">
              <a:buNone/>
            </a:pPr>
            <a:r>
              <a:rPr lang="en-US" sz="1800" dirty="0"/>
              <a:t>Where does the information come from? </a:t>
            </a:r>
          </a:p>
          <a:p>
            <a:pPr marL="0" indent="0">
              <a:buNone/>
            </a:pPr>
            <a:r>
              <a:rPr lang="en-US" sz="1800" dirty="0"/>
              <a:t>Is the information supported by evidence? </a:t>
            </a:r>
          </a:p>
          <a:p>
            <a:pPr marL="0" indent="0">
              <a:buNone/>
            </a:pPr>
            <a:r>
              <a:rPr lang="en-US" sz="1800" dirty="0"/>
              <a:t>Has the information been reviewed or refereed? </a:t>
            </a:r>
          </a:p>
          <a:p>
            <a:pPr marL="0" indent="0">
              <a:buNone/>
            </a:pPr>
            <a:r>
              <a:rPr lang="en-US" sz="1800" dirty="0"/>
              <a:t>Can you verify any of the information in another source or from personal knowledge? </a:t>
            </a:r>
          </a:p>
          <a:p>
            <a:pPr marL="0" indent="0">
              <a:buNone/>
            </a:pPr>
            <a:r>
              <a:rPr lang="en-US" sz="1800" dirty="0"/>
              <a:t>Does the language or tone seem unbiased and free of emotion? </a:t>
            </a:r>
          </a:p>
          <a:p>
            <a:pPr marL="0" indent="0">
              <a:buNone/>
            </a:pPr>
            <a:r>
              <a:rPr lang="en-US" sz="1800" dirty="0"/>
              <a:t>Are there spelling, grammar or typographical errors? </a:t>
            </a:r>
          </a:p>
          <a:p>
            <a:pPr marL="0" indent="0">
              <a:buNone/>
            </a:pPr>
            <a:endParaRPr lang="en-US" sz="1800" dirty="0"/>
          </a:p>
          <a:p>
            <a:pPr marL="0" indent="0">
              <a:buNone/>
            </a:pPr>
            <a:endParaRPr lang="en-US" sz="1800" dirty="0"/>
          </a:p>
          <a:p>
            <a:pPr marL="0" indent="0">
              <a:buNone/>
            </a:pPr>
            <a:r>
              <a:rPr lang="en-US" sz="1200" dirty="0"/>
              <a:t>Photo by </a:t>
            </a:r>
            <a:r>
              <a:rPr lang="en-US" sz="1200" dirty="0">
                <a:hlinkClick r:id="rId4"/>
              </a:rPr>
              <a:t>Nick Fewings</a:t>
            </a:r>
            <a:r>
              <a:rPr lang="en-US" sz="1200" dirty="0"/>
              <a:t> on </a:t>
            </a:r>
            <a:r>
              <a:rPr lang="en-US" sz="1200" dirty="0" err="1">
                <a:hlinkClick r:id="rId5"/>
              </a:rPr>
              <a:t>Unsplash</a:t>
            </a:r>
            <a:r>
              <a:rPr lang="en-US" sz="1200" dirty="0"/>
              <a:t> </a:t>
            </a:r>
            <a:endParaRPr lang="en-GB" sz="1200" dirty="0"/>
          </a:p>
        </p:txBody>
      </p:sp>
    </p:spTree>
    <p:extLst>
      <p:ext uri="{BB962C8B-B14F-4D97-AF65-F5344CB8AC3E}">
        <p14:creationId xmlns:p14="http://schemas.microsoft.com/office/powerpoint/2010/main" val="259493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EB9EF-398E-48BB-8C06-6F3080ED7F01}"/>
              </a:ext>
            </a:extLst>
          </p:cNvPr>
          <p:cNvSpPr>
            <a:spLocks noGrp="1"/>
          </p:cNvSpPr>
          <p:nvPr>
            <p:ph type="title"/>
          </p:nvPr>
        </p:nvSpPr>
        <p:spPr/>
        <p:txBody>
          <a:bodyPr/>
          <a:lstStyle/>
          <a:p>
            <a:r>
              <a:rPr lang="en-GB" dirty="0"/>
              <a:t>Purpose</a:t>
            </a:r>
          </a:p>
        </p:txBody>
      </p:sp>
      <p:pic>
        <p:nvPicPr>
          <p:cNvPr id="8" name="Picture Placeholder 7" descr="A photo of a sign which says 'This is the sign you've been looking for'">
            <a:extLst>
              <a:ext uri="{FF2B5EF4-FFF2-40B4-BE49-F238E27FC236}">
                <a16:creationId xmlns:a16="http://schemas.microsoft.com/office/drawing/2014/main" id="{C427B5B5-C221-4D5C-B499-B5097372D5B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37" r="32137"/>
          <a:stretch>
            <a:fillRect/>
          </a:stretch>
        </p:blipFill>
        <p:spPr/>
      </p:pic>
      <p:sp>
        <p:nvSpPr>
          <p:cNvPr id="6" name="Text Placeholder 5">
            <a:extLst>
              <a:ext uri="{FF2B5EF4-FFF2-40B4-BE49-F238E27FC236}">
                <a16:creationId xmlns:a16="http://schemas.microsoft.com/office/drawing/2014/main" id="{C819CB5B-2D0A-4BFE-B14B-185AEEA2543A}"/>
              </a:ext>
            </a:extLst>
          </p:cNvPr>
          <p:cNvSpPr>
            <a:spLocks noGrp="1"/>
          </p:cNvSpPr>
          <p:nvPr>
            <p:ph type="body" sz="quarter" idx="14"/>
          </p:nvPr>
        </p:nvSpPr>
        <p:spPr/>
        <p:txBody>
          <a:bodyPr/>
          <a:lstStyle/>
          <a:p>
            <a:pPr marL="0" indent="0">
              <a:buNone/>
            </a:pPr>
            <a:r>
              <a:rPr lang="en-GB" dirty="0"/>
              <a:t>The reason the information exists.</a:t>
            </a:r>
          </a:p>
          <a:p>
            <a:endParaRPr lang="en-GB" dirty="0"/>
          </a:p>
          <a:p>
            <a:pPr marL="0" indent="0">
              <a:buNone/>
            </a:pPr>
            <a:r>
              <a:rPr lang="en-US" sz="1800" dirty="0"/>
              <a:t>What is the purpose of the information? </a:t>
            </a:r>
          </a:p>
          <a:p>
            <a:pPr marL="0" indent="0">
              <a:buNone/>
            </a:pPr>
            <a:r>
              <a:rPr lang="en-US" sz="1800" dirty="0"/>
              <a:t>Is it to inform, teach, sell, entertain or persuade? </a:t>
            </a:r>
          </a:p>
          <a:p>
            <a:pPr marL="0" indent="0">
              <a:buNone/>
            </a:pPr>
            <a:r>
              <a:rPr lang="en-US" sz="1800" dirty="0"/>
              <a:t>Do the authors/sponsors make their intentions or purpose clear? </a:t>
            </a:r>
          </a:p>
          <a:p>
            <a:pPr marL="0" indent="0">
              <a:buNone/>
            </a:pPr>
            <a:r>
              <a:rPr lang="en-US" sz="1800" dirty="0"/>
              <a:t>Is the information fact, opinion or propaganda? </a:t>
            </a:r>
          </a:p>
          <a:p>
            <a:pPr marL="0" indent="0">
              <a:buNone/>
            </a:pPr>
            <a:r>
              <a:rPr lang="en-US" sz="1800" dirty="0"/>
              <a:t>Does the point of view appear objective and impartial? </a:t>
            </a:r>
          </a:p>
          <a:p>
            <a:pPr marL="0" indent="0">
              <a:buNone/>
            </a:pPr>
            <a:r>
              <a:rPr lang="en-US" sz="1800" dirty="0"/>
              <a:t>Are there political, ideological, cultural, religious, institutional or personal biases? </a:t>
            </a:r>
          </a:p>
          <a:p>
            <a:pPr marL="0" indent="0">
              <a:buNone/>
            </a:pPr>
            <a:endParaRPr lang="en-US" sz="1800" dirty="0"/>
          </a:p>
          <a:p>
            <a:pPr marL="0" indent="0">
              <a:buNone/>
            </a:pPr>
            <a:endParaRPr lang="en-US" sz="1800" dirty="0"/>
          </a:p>
          <a:p>
            <a:pPr marL="0" indent="0">
              <a:buNone/>
            </a:pPr>
            <a:r>
              <a:rPr lang="en-US" sz="1400" dirty="0"/>
              <a:t>Photo by </a:t>
            </a:r>
            <a:r>
              <a:rPr lang="en-US" sz="1400" dirty="0">
                <a:hlinkClick r:id="rId4"/>
              </a:rPr>
              <a:t>Austin Chan</a:t>
            </a:r>
            <a:r>
              <a:rPr lang="en-US" sz="1400" dirty="0"/>
              <a:t> on </a:t>
            </a:r>
            <a:r>
              <a:rPr lang="en-US" sz="1400" dirty="0" err="1">
                <a:hlinkClick r:id="rId5"/>
              </a:rPr>
              <a:t>Unsplash</a:t>
            </a:r>
            <a:r>
              <a:rPr lang="en-US" sz="1400" dirty="0"/>
              <a:t> </a:t>
            </a:r>
            <a:endParaRPr lang="en-GB" sz="1800" dirty="0"/>
          </a:p>
        </p:txBody>
      </p:sp>
    </p:spTree>
    <p:extLst>
      <p:ext uri="{BB962C8B-B14F-4D97-AF65-F5344CB8AC3E}">
        <p14:creationId xmlns:p14="http://schemas.microsoft.com/office/powerpoint/2010/main" val="20708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Other evaluation and appraisal tools</a:t>
            </a:r>
          </a:p>
        </p:txBody>
      </p:sp>
      <p:pic>
        <p:nvPicPr>
          <p:cNvPr id="6" name="Picture Placeholder 5" descr="Photo of someone ticking off items on a checklist">
            <a:extLst>
              <a:ext uri="{FF2B5EF4-FFF2-40B4-BE49-F238E27FC236}">
                <a16:creationId xmlns:a16="http://schemas.microsoft.com/office/drawing/2014/main" id="{23797614-94DF-4A88-AC59-5026808118C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70" r="32170"/>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r>
              <a:rPr lang="en-US" sz="1800" dirty="0">
                <a:solidFill>
                  <a:schemeClr val="tx1"/>
                </a:solidFill>
              </a:rPr>
              <a:t>Open University </a:t>
            </a:r>
            <a:r>
              <a:rPr lang="en-US" sz="1800" dirty="0">
                <a:solidFill>
                  <a:schemeClr val="tx1"/>
                </a:solidFill>
                <a:hlinkClick r:id="rId4"/>
              </a:rPr>
              <a:t>PROMPT </a:t>
            </a:r>
            <a:r>
              <a:rPr lang="en-US" sz="1800" dirty="0">
                <a:solidFill>
                  <a:schemeClr val="tx1"/>
                </a:solidFill>
              </a:rPr>
              <a:t>tool (Presentation, Relevance, Objectivity, Method, Provenance</a:t>
            </a:r>
            <a:r>
              <a:rPr lang="en-US" sz="1800">
                <a:solidFill>
                  <a:schemeClr val="tx1"/>
                </a:solidFill>
              </a:rPr>
              <a:t>, Timeliness)</a:t>
            </a:r>
            <a:endParaRPr lang="en-US" sz="1800" dirty="0">
              <a:solidFill>
                <a:schemeClr val="tx1"/>
              </a:solidFill>
            </a:endParaRPr>
          </a:p>
          <a:p>
            <a:endParaRPr lang="en-US" sz="1800" dirty="0">
              <a:solidFill>
                <a:schemeClr val="tx1"/>
              </a:solidFill>
            </a:endParaRPr>
          </a:p>
          <a:p>
            <a:r>
              <a:rPr lang="en-US" sz="1800" dirty="0">
                <a:solidFill>
                  <a:schemeClr val="tx1"/>
                </a:solidFill>
              </a:rPr>
              <a:t>Chapter 5, How to appraise the studies in </a:t>
            </a:r>
            <a:r>
              <a:rPr lang="en-US" sz="1800" dirty="0" err="1">
                <a:solidFill>
                  <a:schemeClr val="tx1"/>
                </a:solidFill>
              </a:rPr>
              <a:t>Petticrew</a:t>
            </a:r>
            <a:r>
              <a:rPr lang="en-US" sz="1800" dirty="0">
                <a:solidFill>
                  <a:schemeClr val="tx1"/>
                </a:solidFill>
              </a:rPr>
              <a:t>, M. &amp; Roberts, H. 2006, </a:t>
            </a:r>
            <a:r>
              <a:rPr lang="en-US" sz="1800" i="1" dirty="0">
                <a:solidFill>
                  <a:schemeClr val="tx1"/>
                </a:solidFill>
              </a:rPr>
              <a:t>Systematic reviews in the social sciences: a practical guide</a:t>
            </a:r>
            <a:r>
              <a:rPr lang="en-US" sz="1800" dirty="0">
                <a:solidFill>
                  <a:schemeClr val="tx1"/>
                </a:solidFill>
              </a:rPr>
              <a:t>, Blackwell Pub, </a:t>
            </a:r>
            <a:r>
              <a:rPr lang="en-US" sz="1800" dirty="0" err="1">
                <a:solidFill>
                  <a:schemeClr val="tx1"/>
                </a:solidFill>
              </a:rPr>
              <a:t>Oxford;Malden</a:t>
            </a:r>
            <a:r>
              <a:rPr lang="en-US" sz="1800" dirty="0">
                <a:solidFill>
                  <a:schemeClr val="tx1"/>
                </a:solidFill>
              </a:rPr>
              <a:t>, Mass;. </a:t>
            </a:r>
            <a:r>
              <a:rPr lang="en-US" sz="1800" dirty="0">
                <a:solidFill>
                  <a:schemeClr val="tx1"/>
                </a:solidFill>
                <a:hlinkClick r:id="rId5"/>
              </a:rPr>
              <a:t>https://go.exlibris.link/pF4WQZM1</a:t>
            </a:r>
            <a:endParaRPr lang="en-US" sz="1800" dirty="0">
              <a:solidFill>
                <a:schemeClr val="tx1"/>
              </a:solidFill>
            </a:endParaRPr>
          </a:p>
          <a:p>
            <a:pPr marL="0" indent="0">
              <a:buNone/>
            </a:pPr>
            <a:endParaRPr lang="en-US" sz="1800" dirty="0">
              <a:solidFill>
                <a:schemeClr val="tx1"/>
              </a:solidFill>
            </a:endParaRPr>
          </a:p>
          <a:p>
            <a:r>
              <a:rPr lang="en-US" sz="1800" dirty="0">
                <a:solidFill>
                  <a:schemeClr val="tx1"/>
                </a:solidFill>
                <a:hlinkClick r:id="rId6"/>
              </a:rPr>
              <a:t>CASP (Critical Appraisal Skills Programme) </a:t>
            </a:r>
            <a:r>
              <a:rPr lang="en-US" sz="1800" dirty="0">
                <a:solidFill>
                  <a:schemeClr val="tx1"/>
                </a:solidFill>
              </a:rPr>
              <a:t>is a set of 8 critical appraisal tools initially created to assess the trustworthiness, relevance and results of published papers in healthcare literature.  See checklists for:</a:t>
            </a:r>
          </a:p>
          <a:p>
            <a:pPr lvl="1"/>
            <a:r>
              <a:rPr lang="en-US" sz="1800" dirty="0">
                <a:solidFill>
                  <a:schemeClr val="tx1"/>
                </a:solidFill>
              </a:rPr>
              <a:t>Qualitative studies</a:t>
            </a:r>
          </a:p>
          <a:p>
            <a:pPr lvl="1"/>
            <a:r>
              <a:rPr lang="en-US" sz="1800" dirty="0">
                <a:solidFill>
                  <a:schemeClr val="tx1"/>
                </a:solidFill>
              </a:rPr>
              <a:t>Systematic review checklist</a:t>
            </a:r>
          </a:p>
          <a:p>
            <a:pPr lvl="1"/>
            <a:r>
              <a:rPr lang="en-US" sz="1800" dirty="0">
                <a:solidFill>
                  <a:schemeClr val="tx1"/>
                </a:solidFill>
              </a:rPr>
              <a:t>Economic evaluation checklist</a:t>
            </a:r>
          </a:p>
          <a:p>
            <a:pPr lvl="1"/>
            <a:endParaRPr lang="en-US" sz="1800" dirty="0">
              <a:solidFill>
                <a:schemeClr val="tx1"/>
              </a:solidFill>
            </a:endParaRPr>
          </a:p>
          <a:p>
            <a:pPr marL="457200" lvl="1" indent="0">
              <a:buNone/>
            </a:pPr>
            <a:r>
              <a:rPr lang="en-US" sz="1200" dirty="0"/>
              <a:t>Photo by </a:t>
            </a:r>
            <a:r>
              <a:rPr lang="en-US" sz="1200" dirty="0">
                <a:hlinkClick r:id="rId7"/>
              </a:rPr>
              <a:t>Glenn Carstens-Peters</a:t>
            </a:r>
            <a:r>
              <a:rPr lang="en-US" sz="1200" dirty="0"/>
              <a:t> on </a:t>
            </a:r>
            <a:r>
              <a:rPr lang="en-US" sz="1200" dirty="0" err="1">
                <a:hlinkClick r:id="rId8"/>
              </a:rPr>
              <a:t>Unsplash</a:t>
            </a:r>
            <a:endParaRPr lang="en-US" sz="1200" dirty="0">
              <a:solidFill>
                <a:schemeClr val="tx1"/>
              </a:solidFill>
            </a:endParaRPr>
          </a:p>
        </p:txBody>
      </p:sp>
    </p:spTree>
    <p:extLst>
      <p:ext uri="{BB962C8B-B14F-4D97-AF65-F5344CB8AC3E}">
        <p14:creationId xmlns:p14="http://schemas.microsoft.com/office/powerpoint/2010/main" val="176427842"/>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2144</TotalTime>
  <Words>704</Words>
  <Application>Microsoft Office PowerPoint</Application>
  <PresentationFormat>Widescreen</PresentationFormat>
  <Paragraphs>98</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Critical appraisal tools for evaluating information sources</vt:lpstr>
      <vt:lpstr>Why evaluate?</vt:lpstr>
      <vt:lpstr>CRAAP Test</vt:lpstr>
      <vt:lpstr>Currency</vt:lpstr>
      <vt:lpstr>Relevance</vt:lpstr>
      <vt:lpstr>Authority</vt:lpstr>
      <vt:lpstr>Accuracy</vt:lpstr>
      <vt:lpstr>Purpose</vt:lpstr>
      <vt:lpstr>Other evaluation and appraisal tools</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50</cp:revision>
  <dcterms:created xsi:type="dcterms:W3CDTF">2021-01-06T14:22:07Z</dcterms:created>
  <dcterms:modified xsi:type="dcterms:W3CDTF">2021-11-12T13:59:20Z</dcterms:modified>
</cp:coreProperties>
</file>