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3"/>
  </p:notesMasterIdLst>
  <p:handoutMasterIdLst>
    <p:handoutMasterId r:id="rId34"/>
  </p:handoutMasterIdLst>
  <p:sldIdLst>
    <p:sldId id="602" r:id="rId5"/>
    <p:sldId id="603" r:id="rId6"/>
    <p:sldId id="629" r:id="rId7"/>
    <p:sldId id="605" r:id="rId8"/>
    <p:sldId id="606" r:id="rId9"/>
    <p:sldId id="607" r:id="rId10"/>
    <p:sldId id="608" r:id="rId11"/>
    <p:sldId id="610" r:id="rId12"/>
    <p:sldId id="616" r:id="rId13"/>
    <p:sldId id="612" r:id="rId14"/>
    <p:sldId id="613" r:id="rId15"/>
    <p:sldId id="614" r:id="rId16"/>
    <p:sldId id="615" r:id="rId17"/>
    <p:sldId id="611" r:id="rId18"/>
    <p:sldId id="630" r:id="rId19"/>
    <p:sldId id="621" r:id="rId20"/>
    <p:sldId id="620" r:id="rId21"/>
    <p:sldId id="617" r:id="rId22"/>
    <p:sldId id="632" r:id="rId23"/>
    <p:sldId id="622" r:id="rId24"/>
    <p:sldId id="623" r:id="rId25"/>
    <p:sldId id="625" r:id="rId26"/>
    <p:sldId id="624" r:id="rId27"/>
    <p:sldId id="626" r:id="rId28"/>
    <p:sldId id="627" r:id="rId29"/>
    <p:sldId id="628" r:id="rId30"/>
    <p:sldId id="619" r:id="rId31"/>
    <p:sldId id="618" r:id="rId32"/>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charset="0"/>
        <a:ea typeface="ヒラギノ角ゴ Pro W3" charset="-128"/>
        <a:cs typeface="+mn-cs"/>
      </a:defRPr>
    </a:lvl5pPr>
    <a:lvl6pPr marL="2286000" algn="l" defTabSz="914400" rtl="0" eaLnBrk="1" latinLnBrk="0" hangingPunct="1">
      <a:defRPr sz="2400" kern="1200">
        <a:solidFill>
          <a:schemeClr val="tx1"/>
        </a:solidFill>
        <a:latin typeface="Arial" charset="0"/>
        <a:ea typeface="ヒラギノ角ゴ Pro W3" charset="-128"/>
        <a:cs typeface="+mn-cs"/>
      </a:defRPr>
    </a:lvl6pPr>
    <a:lvl7pPr marL="2743200" algn="l" defTabSz="914400" rtl="0" eaLnBrk="1" latinLnBrk="0" hangingPunct="1">
      <a:defRPr sz="2400" kern="1200">
        <a:solidFill>
          <a:schemeClr val="tx1"/>
        </a:solidFill>
        <a:latin typeface="Arial" charset="0"/>
        <a:ea typeface="ヒラギノ角ゴ Pro W3" charset="-128"/>
        <a:cs typeface="+mn-cs"/>
      </a:defRPr>
    </a:lvl7pPr>
    <a:lvl8pPr marL="3200400" algn="l" defTabSz="914400" rtl="0" eaLnBrk="1" latinLnBrk="0" hangingPunct="1">
      <a:defRPr sz="2400" kern="1200">
        <a:solidFill>
          <a:schemeClr val="tx1"/>
        </a:solidFill>
        <a:latin typeface="Arial" charset="0"/>
        <a:ea typeface="ヒラギノ角ゴ Pro W3" charset="-128"/>
        <a:cs typeface="+mn-cs"/>
      </a:defRPr>
    </a:lvl8pPr>
    <a:lvl9pPr marL="3657600" algn="l" defTabSz="914400" rtl="0" eaLnBrk="1" latinLnBrk="0" hangingPunct="1">
      <a:defRPr sz="24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Cannon" initials="PC" lastIdx="9" clrIdx="0">
    <p:extLst>
      <p:ext uri="{19B8F6BF-5375-455C-9EA6-DF929625EA0E}">
        <p15:presenceInfo xmlns:p15="http://schemas.microsoft.com/office/powerpoint/2012/main" userId="S-1-5-21-3392181128-250301629-2379905336-328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67A7"/>
    <a:srgbClr val="B9B9B9"/>
    <a:srgbClr val="99CC00"/>
    <a:srgbClr val="003560"/>
    <a:srgbClr val="003865"/>
    <a:srgbClr val="284F76"/>
    <a:srgbClr val="3E474E"/>
    <a:srgbClr val="032952"/>
    <a:srgbClr val="00213B"/>
    <a:srgbClr val="39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907E6-449A-4BF1-B799-26999D852F75}" v="1" dt="2021-11-23T19:14:02.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39" d="100"/>
          <a:sy n="139" d="100"/>
        </p:scale>
        <p:origin x="108" y="108"/>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n Irvine" userId="279c8e93-51ef-4dc5-b8a5-ff9d60f651fc" providerId="ADAL" clId="{D2777665-1A15-4FAA-82D3-FEF2F4BE3905}"/>
    <pc:docChg chg="undo custSel addSld delSld modSld sldOrd addMainMaster delMainMaster modMainMaster">
      <pc:chgData name="Lynn Irvine" userId="279c8e93-51ef-4dc5-b8a5-ff9d60f651fc" providerId="ADAL" clId="{D2777665-1A15-4FAA-82D3-FEF2F4BE3905}" dt="2021-05-09T17:10:24.764" v="18870" actId="13244"/>
      <pc:docMkLst>
        <pc:docMk/>
      </pc:docMkLst>
      <pc:sldChg chg="modSp del mod">
        <pc:chgData name="Lynn Irvine" userId="279c8e93-51ef-4dc5-b8a5-ff9d60f651fc" providerId="ADAL" clId="{D2777665-1A15-4FAA-82D3-FEF2F4BE3905}" dt="2021-05-09T16:08:49.986" v="13499" actId="2696"/>
        <pc:sldMkLst>
          <pc:docMk/>
          <pc:sldMk cId="587772221" sldId="270"/>
        </pc:sldMkLst>
        <pc:spChg chg="mod">
          <ac:chgData name="Lynn Irvine" userId="279c8e93-51ef-4dc5-b8a5-ff9d60f651fc" providerId="ADAL" clId="{D2777665-1A15-4FAA-82D3-FEF2F4BE3905}" dt="2021-04-25T15:36:26.042" v="269" actId="20577"/>
          <ac:spMkLst>
            <pc:docMk/>
            <pc:sldMk cId="587772221" sldId="270"/>
            <ac:spMk id="5" creationId="{00000000-0000-0000-0000-000000000000}"/>
          </ac:spMkLst>
        </pc:spChg>
      </pc:sldChg>
      <pc:sldChg chg="del">
        <pc:chgData name="Lynn Irvine" userId="279c8e93-51ef-4dc5-b8a5-ff9d60f651fc" providerId="ADAL" clId="{D2777665-1A15-4FAA-82D3-FEF2F4BE3905}" dt="2021-04-25T16:59:45.998" v="3396" actId="2696"/>
        <pc:sldMkLst>
          <pc:docMk/>
          <pc:sldMk cId="916233881" sldId="465"/>
        </pc:sldMkLst>
      </pc:sldChg>
      <pc:sldChg chg="del">
        <pc:chgData name="Lynn Irvine" userId="279c8e93-51ef-4dc5-b8a5-ff9d60f651fc" providerId="ADAL" clId="{D2777665-1A15-4FAA-82D3-FEF2F4BE3905}" dt="2021-04-25T16:59:41.903" v="3395" actId="2696"/>
        <pc:sldMkLst>
          <pc:docMk/>
          <pc:sldMk cId="967868239" sldId="466"/>
        </pc:sldMkLst>
      </pc:sldChg>
      <pc:sldChg chg="del">
        <pc:chgData name="Lynn Irvine" userId="279c8e93-51ef-4dc5-b8a5-ff9d60f651fc" providerId="ADAL" clId="{D2777665-1A15-4FAA-82D3-FEF2F4BE3905}" dt="2021-04-25T17:03:47.063" v="3441" actId="2696"/>
        <pc:sldMkLst>
          <pc:docMk/>
          <pc:sldMk cId="2129517699" sldId="474"/>
        </pc:sldMkLst>
      </pc:sldChg>
      <pc:sldChg chg="del">
        <pc:chgData name="Lynn Irvine" userId="279c8e93-51ef-4dc5-b8a5-ff9d60f651fc" providerId="ADAL" clId="{D2777665-1A15-4FAA-82D3-FEF2F4BE3905}" dt="2021-04-25T17:03:50.565" v="3442" actId="2696"/>
        <pc:sldMkLst>
          <pc:docMk/>
          <pc:sldMk cId="128781830" sldId="475"/>
        </pc:sldMkLst>
      </pc:sldChg>
      <pc:sldChg chg="del">
        <pc:chgData name="Lynn Irvine" userId="279c8e93-51ef-4dc5-b8a5-ff9d60f651fc" providerId="ADAL" clId="{D2777665-1A15-4FAA-82D3-FEF2F4BE3905}" dt="2021-04-25T17:03:55.538" v="3443" actId="2696"/>
        <pc:sldMkLst>
          <pc:docMk/>
          <pc:sldMk cId="2623725240" sldId="476"/>
        </pc:sldMkLst>
      </pc:sldChg>
      <pc:sldChg chg="modSp del mod">
        <pc:chgData name="Lynn Irvine" userId="279c8e93-51ef-4dc5-b8a5-ff9d60f651fc" providerId="ADAL" clId="{D2777665-1A15-4FAA-82D3-FEF2F4BE3905}" dt="2021-05-09T16:09:29.059" v="13505" actId="2696"/>
        <pc:sldMkLst>
          <pc:docMk/>
          <pc:sldMk cId="4091636952" sldId="481"/>
        </pc:sldMkLst>
        <pc:spChg chg="mod">
          <ac:chgData name="Lynn Irvine" userId="279c8e93-51ef-4dc5-b8a5-ff9d60f651fc" providerId="ADAL" clId="{D2777665-1A15-4FAA-82D3-FEF2F4BE3905}" dt="2021-04-25T19:45:18.703" v="9650" actId="1076"/>
          <ac:spMkLst>
            <pc:docMk/>
            <pc:sldMk cId="4091636952" sldId="481"/>
            <ac:spMk id="3" creationId="{64586E56-E772-406E-B420-9F2C7B5B8B66}"/>
          </ac:spMkLst>
        </pc:spChg>
      </pc:sldChg>
      <pc:sldChg chg="addSp delSp modSp del mod">
        <pc:chgData name="Lynn Irvine" userId="279c8e93-51ef-4dc5-b8a5-ff9d60f651fc" providerId="ADAL" clId="{D2777665-1A15-4FAA-82D3-FEF2F4BE3905}" dt="2021-05-09T16:38:59.985" v="14167" actId="2696"/>
        <pc:sldMkLst>
          <pc:docMk/>
          <pc:sldMk cId="1555920466" sldId="482"/>
        </pc:sldMkLst>
        <pc:spChg chg="mod">
          <ac:chgData name="Lynn Irvine" userId="279c8e93-51ef-4dc5-b8a5-ff9d60f651fc" providerId="ADAL" clId="{D2777665-1A15-4FAA-82D3-FEF2F4BE3905}" dt="2021-05-07T11:52:31.664" v="13488" actId="1076"/>
          <ac:spMkLst>
            <pc:docMk/>
            <pc:sldMk cId="1555920466" sldId="482"/>
            <ac:spMk id="2" creationId="{0171094F-4D42-4922-9987-096B5E99067F}"/>
          </ac:spMkLst>
        </pc:spChg>
        <pc:spChg chg="del mod">
          <ac:chgData name="Lynn Irvine" userId="279c8e93-51ef-4dc5-b8a5-ff9d60f651fc" providerId="ADAL" clId="{D2777665-1A15-4FAA-82D3-FEF2F4BE3905}" dt="2021-04-25T19:43:41.769" v="9490"/>
          <ac:spMkLst>
            <pc:docMk/>
            <pc:sldMk cId="1555920466" sldId="482"/>
            <ac:spMk id="3" creationId="{00000000-0000-0000-0000-000000000000}"/>
          </ac:spMkLst>
        </pc:spChg>
        <pc:spChg chg="add mod">
          <ac:chgData name="Lynn Irvine" userId="279c8e93-51ef-4dc5-b8a5-ff9d60f651fc" providerId="ADAL" clId="{D2777665-1A15-4FAA-82D3-FEF2F4BE3905}" dt="2021-05-07T11:52:43.551" v="13489" actId="1076"/>
          <ac:spMkLst>
            <pc:docMk/>
            <pc:sldMk cId="1555920466" sldId="482"/>
            <ac:spMk id="3" creationId="{F375FF08-68F9-4266-BDD3-12284522AFE5}"/>
          </ac:spMkLst>
        </pc:spChg>
        <pc:spChg chg="mod">
          <ac:chgData name="Lynn Irvine" userId="279c8e93-51ef-4dc5-b8a5-ff9d60f651fc" providerId="ADAL" clId="{D2777665-1A15-4FAA-82D3-FEF2F4BE3905}" dt="2021-05-07T11:52:10.547" v="13484" actId="20577"/>
          <ac:spMkLst>
            <pc:docMk/>
            <pc:sldMk cId="1555920466" sldId="482"/>
            <ac:spMk id="6" creationId="{00000000-0000-0000-0000-000000000000}"/>
          </ac:spMkLst>
        </pc:spChg>
        <pc:spChg chg="mod">
          <ac:chgData name="Lynn Irvine" userId="279c8e93-51ef-4dc5-b8a5-ff9d60f651fc" providerId="ADAL" clId="{D2777665-1A15-4FAA-82D3-FEF2F4BE3905}" dt="2021-04-25T20:29:21.386" v="10551" actId="1076"/>
          <ac:spMkLst>
            <pc:docMk/>
            <pc:sldMk cId="1555920466" sldId="482"/>
            <ac:spMk id="10" creationId="{00000000-0000-0000-0000-000000000000}"/>
          </ac:spMkLst>
        </pc:spChg>
        <pc:picChg chg="mod">
          <ac:chgData name="Lynn Irvine" userId="279c8e93-51ef-4dc5-b8a5-ff9d60f651fc" providerId="ADAL" clId="{D2777665-1A15-4FAA-82D3-FEF2F4BE3905}" dt="2021-05-07T11:52:20.913" v="13486" actId="1076"/>
          <ac:picMkLst>
            <pc:docMk/>
            <pc:sldMk cId="1555920466" sldId="482"/>
            <ac:picMk id="11" creationId="{00000000-0000-0000-0000-000000000000}"/>
          </ac:picMkLst>
        </pc:picChg>
      </pc:sldChg>
      <pc:sldChg chg="del">
        <pc:chgData name="Lynn Irvine" userId="279c8e93-51ef-4dc5-b8a5-ff9d60f651fc" providerId="ADAL" clId="{D2777665-1A15-4FAA-82D3-FEF2F4BE3905}" dt="2021-04-25T15:37:26.445" v="273" actId="2696"/>
        <pc:sldMkLst>
          <pc:docMk/>
          <pc:sldMk cId="3746796922" sldId="484"/>
        </pc:sldMkLst>
      </pc:sldChg>
      <pc:sldChg chg="del">
        <pc:chgData name="Lynn Irvine" userId="279c8e93-51ef-4dc5-b8a5-ff9d60f651fc" providerId="ADAL" clId="{D2777665-1A15-4FAA-82D3-FEF2F4BE3905}" dt="2021-04-25T17:03:58.810" v="3444" actId="2696"/>
        <pc:sldMkLst>
          <pc:docMk/>
          <pc:sldMk cId="803552771" sldId="487"/>
        </pc:sldMkLst>
      </pc:sldChg>
      <pc:sldChg chg="del">
        <pc:chgData name="Lynn Irvine" userId="279c8e93-51ef-4dc5-b8a5-ff9d60f651fc" providerId="ADAL" clId="{D2777665-1A15-4FAA-82D3-FEF2F4BE3905}" dt="2021-04-25T17:04:01.791" v="3445" actId="2696"/>
        <pc:sldMkLst>
          <pc:docMk/>
          <pc:sldMk cId="2696779369" sldId="491"/>
        </pc:sldMkLst>
      </pc:sldChg>
      <pc:sldChg chg="del">
        <pc:chgData name="Lynn Irvine" userId="279c8e93-51ef-4dc5-b8a5-ff9d60f651fc" providerId="ADAL" clId="{D2777665-1A15-4FAA-82D3-FEF2F4BE3905}" dt="2021-04-25T17:03:37.240" v="3438" actId="2696"/>
        <pc:sldMkLst>
          <pc:docMk/>
          <pc:sldMk cId="1393676236" sldId="492"/>
        </pc:sldMkLst>
      </pc:sldChg>
      <pc:sldChg chg="del">
        <pc:chgData name="Lynn Irvine" userId="279c8e93-51ef-4dc5-b8a5-ff9d60f651fc" providerId="ADAL" clId="{D2777665-1A15-4FAA-82D3-FEF2F4BE3905}" dt="2021-04-25T17:03:40.761" v="3439" actId="2696"/>
        <pc:sldMkLst>
          <pc:docMk/>
          <pc:sldMk cId="658074320" sldId="493"/>
        </pc:sldMkLst>
      </pc:sldChg>
      <pc:sldChg chg="del">
        <pc:chgData name="Lynn Irvine" userId="279c8e93-51ef-4dc5-b8a5-ff9d60f651fc" providerId="ADAL" clId="{D2777665-1A15-4FAA-82D3-FEF2F4BE3905}" dt="2021-04-25T17:03:43.916" v="3440" actId="2696"/>
        <pc:sldMkLst>
          <pc:docMk/>
          <pc:sldMk cId="130358478" sldId="494"/>
        </pc:sldMkLst>
      </pc:sldChg>
      <pc:sldChg chg="del">
        <pc:chgData name="Lynn Irvine" userId="279c8e93-51ef-4dc5-b8a5-ff9d60f651fc" providerId="ADAL" clId="{D2777665-1A15-4FAA-82D3-FEF2F4BE3905}" dt="2021-04-25T15:37:21.789" v="271" actId="2696"/>
        <pc:sldMkLst>
          <pc:docMk/>
          <pc:sldMk cId="1337335683" sldId="496"/>
        </pc:sldMkLst>
      </pc:sldChg>
      <pc:sldChg chg="del">
        <pc:chgData name="Lynn Irvine" userId="279c8e93-51ef-4dc5-b8a5-ff9d60f651fc" providerId="ADAL" clId="{D2777665-1A15-4FAA-82D3-FEF2F4BE3905}" dt="2021-04-25T15:37:24.483" v="272" actId="2696"/>
        <pc:sldMkLst>
          <pc:docMk/>
          <pc:sldMk cId="757775228" sldId="498"/>
        </pc:sldMkLst>
      </pc:sldChg>
      <pc:sldChg chg="del">
        <pc:chgData name="Lynn Irvine" userId="279c8e93-51ef-4dc5-b8a5-ff9d60f651fc" providerId="ADAL" clId="{D2777665-1A15-4FAA-82D3-FEF2F4BE3905}" dt="2021-04-25T15:37:34.122" v="277" actId="2696"/>
        <pc:sldMkLst>
          <pc:docMk/>
          <pc:sldMk cId="1150856571" sldId="501"/>
        </pc:sldMkLst>
      </pc:sldChg>
      <pc:sldChg chg="del">
        <pc:chgData name="Lynn Irvine" userId="279c8e93-51ef-4dc5-b8a5-ff9d60f651fc" providerId="ADAL" clId="{D2777665-1A15-4FAA-82D3-FEF2F4BE3905}" dt="2021-04-25T15:37:37.800" v="279" actId="2696"/>
        <pc:sldMkLst>
          <pc:docMk/>
          <pc:sldMk cId="3176100992" sldId="502"/>
        </pc:sldMkLst>
      </pc:sldChg>
      <pc:sldChg chg="addSp delSp modSp del mod delAnim modAnim">
        <pc:chgData name="Lynn Irvine" userId="279c8e93-51ef-4dc5-b8a5-ff9d60f651fc" providerId="ADAL" clId="{D2777665-1A15-4FAA-82D3-FEF2F4BE3905}" dt="2021-05-09T16:36:59.075" v="14115" actId="2696"/>
        <pc:sldMkLst>
          <pc:docMk/>
          <pc:sldMk cId="3914152043" sldId="503"/>
        </pc:sldMkLst>
        <pc:spChg chg="mod">
          <ac:chgData name="Lynn Irvine" userId="279c8e93-51ef-4dc5-b8a5-ff9d60f651fc" providerId="ADAL" clId="{D2777665-1A15-4FAA-82D3-FEF2F4BE3905}" dt="2021-04-25T17:13:21.803" v="3706" actId="20577"/>
          <ac:spMkLst>
            <pc:docMk/>
            <pc:sldMk cId="3914152043" sldId="503"/>
            <ac:spMk id="2" creationId="{F52D85F7-CBAA-4F9A-9066-C357493B02CD}"/>
          </ac:spMkLst>
        </pc:spChg>
        <pc:spChg chg="mod">
          <ac:chgData name="Lynn Irvine" userId="279c8e93-51ef-4dc5-b8a5-ff9d60f651fc" providerId="ADAL" clId="{D2777665-1A15-4FAA-82D3-FEF2F4BE3905}" dt="2021-04-25T17:52:53.332" v="6147" actId="113"/>
          <ac:spMkLst>
            <pc:docMk/>
            <pc:sldMk cId="3914152043" sldId="503"/>
            <ac:spMk id="20" creationId="{912D5744-75DE-4D40-8807-236C018DC3BC}"/>
          </ac:spMkLst>
        </pc:spChg>
        <pc:picChg chg="add mod">
          <ac:chgData name="Lynn Irvine" userId="279c8e93-51ef-4dc5-b8a5-ff9d60f651fc" providerId="ADAL" clId="{D2777665-1A15-4FAA-82D3-FEF2F4BE3905}" dt="2021-04-25T17:12:57.707" v="3630" actId="1076"/>
          <ac:picMkLst>
            <pc:docMk/>
            <pc:sldMk cId="3914152043" sldId="503"/>
            <ac:picMk id="5" creationId="{4CD2B555-BEDA-45D1-94E5-CBEB7F474F38}"/>
          </ac:picMkLst>
        </pc:picChg>
        <pc:picChg chg="del">
          <ac:chgData name="Lynn Irvine" userId="279c8e93-51ef-4dc5-b8a5-ff9d60f651fc" providerId="ADAL" clId="{D2777665-1A15-4FAA-82D3-FEF2F4BE3905}" dt="2021-04-25T16:51:44.721" v="2868" actId="478"/>
          <ac:picMkLst>
            <pc:docMk/>
            <pc:sldMk cId="3914152043" sldId="503"/>
            <ac:picMk id="6" creationId="{03922300-732F-4629-8C09-58F9831E1B59}"/>
          </ac:picMkLst>
        </pc:picChg>
      </pc:sldChg>
      <pc:sldChg chg="modSp add del mod">
        <pc:chgData name="Lynn Irvine" userId="279c8e93-51ef-4dc5-b8a5-ff9d60f651fc" providerId="ADAL" clId="{D2777665-1A15-4FAA-82D3-FEF2F4BE3905}" dt="2021-05-09T16:12:54.088" v="13576" actId="2696"/>
        <pc:sldMkLst>
          <pc:docMk/>
          <pc:sldMk cId="250907108" sldId="504"/>
        </pc:sldMkLst>
        <pc:spChg chg="mod">
          <ac:chgData name="Lynn Irvine" userId="279c8e93-51ef-4dc5-b8a5-ff9d60f651fc" providerId="ADAL" clId="{D2777665-1A15-4FAA-82D3-FEF2F4BE3905}" dt="2021-04-25T15:47:28.403" v="587" actId="20577"/>
          <ac:spMkLst>
            <pc:docMk/>
            <pc:sldMk cId="250907108" sldId="504"/>
            <ac:spMk id="2" creationId="{60BA5DD2-47D1-438B-8D9E-85CEA0D1E283}"/>
          </ac:spMkLst>
        </pc:spChg>
      </pc:sldChg>
      <pc:sldChg chg="delSp modSp del mod">
        <pc:chgData name="Lynn Irvine" userId="279c8e93-51ef-4dc5-b8a5-ff9d60f651fc" providerId="ADAL" clId="{D2777665-1A15-4FAA-82D3-FEF2F4BE3905}" dt="2021-05-09T16:13:48.970" v="13589" actId="2696"/>
        <pc:sldMkLst>
          <pc:docMk/>
          <pc:sldMk cId="3633842217" sldId="505"/>
        </pc:sldMkLst>
        <pc:spChg chg="mod">
          <ac:chgData name="Lynn Irvine" userId="279c8e93-51ef-4dc5-b8a5-ff9d60f651fc" providerId="ADAL" clId="{D2777665-1A15-4FAA-82D3-FEF2F4BE3905}" dt="2021-05-07T11:02:18.001" v="10568" actId="20577"/>
          <ac:spMkLst>
            <pc:docMk/>
            <pc:sldMk cId="3633842217" sldId="505"/>
            <ac:spMk id="2" creationId="{60BA5DD2-47D1-438B-8D9E-85CEA0D1E283}"/>
          </ac:spMkLst>
        </pc:spChg>
        <pc:picChg chg="del">
          <ac:chgData name="Lynn Irvine" userId="279c8e93-51ef-4dc5-b8a5-ff9d60f651fc" providerId="ADAL" clId="{D2777665-1A15-4FAA-82D3-FEF2F4BE3905}" dt="2021-05-09T16:13:34.194" v="13586" actId="21"/>
          <ac:picMkLst>
            <pc:docMk/>
            <pc:sldMk cId="3633842217" sldId="505"/>
            <ac:picMk id="3" creationId="{CD301798-50A3-4D1A-AF6A-E026403FF36C}"/>
          </ac:picMkLst>
        </pc:picChg>
      </pc:sldChg>
      <pc:sldChg chg="modSp del mod">
        <pc:chgData name="Lynn Irvine" userId="279c8e93-51ef-4dc5-b8a5-ff9d60f651fc" providerId="ADAL" clId="{D2777665-1A15-4FAA-82D3-FEF2F4BE3905}" dt="2021-05-09T16:19:59.365" v="13676" actId="2696"/>
        <pc:sldMkLst>
          <pc:docMk/>
          <pc:sldMk cId="943363442" sldId="506"/>
        </pc:sldMkLst>
        <pc:spChg chg="mod">
          <ac:chgData name="Lynn Irvine" userId="279c8e93-51ef-4dc5-b8a5-ff9d60f651fc" providerId="ADAL" clId="{D2777665-1A15-4FAA-82D3-FEF2F4BE3905}" dt="2021-04-25T15:48:41.816" v="793" actId="20577"/>
          <ac:spMkLst>
            <pc:docMk/>
            <pc:sldMk cId="943363442" sldId="506"/>
            <ac:spMk id="2" creationId="{60BA5DD2-47D1-438B-8D9E-85CEA0D1E283}"/>
          </ac:spMkLst>
        </pc:spChg>
      </pc:sldChg>
      <pc:sldChg chg="modSp del mod">
        <pc:chgData name="Lynn Irvine" userId="279c8e93-51ef-4dc5-b8a5-ff9d60f651fc" providerId="ADAL" clId="{D2777665-1A15-4FAA-82D3-FEF2F4BE3905}" dt="2021-05-09T16:18:48.182" v="13653" actId="2696"/>
        <pc:sldMkLst>
          <pc:docMk/>
          <pc:sldMk cId="1347575454" sldId="507"/>
        </pc:sldMkLst>
        <pc:spChg chg="mod">
          <ac:chgData name="Lynn Irvine" userId="279c8e93-51ef-4dc5-b8a5-ff9d60f651fc" providerId="ADAL" clId="{D2777665-1A15-4FAA-82D3-FEF2F4BE3905}" dt="2021-04-25T15:44:51.297" v="471" actId="33524"/>
          <ac:spMkLst>
            <pc:docMk/>
            <pc:sldMk cId="1347575454" sldId="507"/>
            <ac:spMk id="3" creationId="{8F19DE7E-81C6-4CC7-B713-F5728F0DA6CD}"/>
          </ac:spMkLst>
        </pc:spChg>
      </pc:sldChg>
      <pc:sldChg chg="modSp del mod">
        <pc:chgData name="Lynn Irvine" userId="279c8e93-51ef-4dc5-b8a5-ff9d60f651fc" providerId="ADAL" clId="{D2777665-1A15-4FAA-82D3-FEF2F4BE3905}" dt="2021-05-09T16:21:16.190" v="13711" actId="2696"/>
        <pc:sldMkLst>
          <pc:docMk/>
          <pc:sldMk cId="3356322769" sldId="508"/>
        </pc:sldMkLst>
        <pc:spChg chg="mod">
          <ac:chgData name="Lynn Irvine" userId="279c8e93-51ef-4dc5-b8a5-ff9d60f651fc" providerId="ADAL" clId="{D2777665-1A15-4FAA-82D3-FEF2F4BE3905}" dt="2021-04-25T15:55:59.120" v="1193" actId="20577"/>
          <ac:spMkLst>
            <pc:docMk/>
            <pc:sldMk cId="3356322769" sldId="508"/>
            <ac:spMk id="2" creationId="{60BA5DD2-47D1-438B-8D9E-85CEA0D1E283}"/>
          </ac:spMkLst>
        </pc:spChg>
      </pc:sldChg>
      <pc:sldChg chg="modSp del mod">
        <pc:chgData name="Lynn Irvine" userId="279c8e93-51ef-4dc5-b8a5-ff9d60f651fc" providerId="ADAL" clId="{D2777665-1A15-4FAA-82D3-FEF2F4BE3905}" dt="2021-05-09T16:22:45.780" v="13751" actId="2696"/>
        <pc:sldMkLst>
          <pc:docMk/>
          <pc:sldMk cId="180276547" sldId="509"/>
        </pc:sldMkLst>
        <pc:spChg chg="mod">
          <ac:chgData name="Lynn Irvine" userId="279c8e93-51ef-4dc5-b8a5-ff9d60f651fc" providerId="ADAL" clId="{D2777665-1A15-4FAA-82D3-FEF2F4BE3905}" dt="2021-04-25T15:58:30.036" v="1278" actId="20577"/>
          <ac:spMkLst>
            <pc:docMk/>
            <pc:sldMk cId="180276547" sldId="509"/>
            <ac:spMk id="2" creationId="{60BA5DD2-47D1-438B-8D9E-85CEA0D1E283}"/>
          </ac:spMkLst>
        </pc:spChg>
      </pc:sldChg>
      <pc:sldChg chg="addSp modSp del mod">
        <pc:chgData name="Lynn Irvine" userId="279c8e93-51ef-4dc5-b8a5-ff9d60f651fc" providerId="ADAL" clId="{D2777665-1A15-4FAA-82D3-FEF2F4BE3905}" dt="2021-05-09T16:31:12.294" v="13891" actId="2696"/>
        <pc:sldMkLst>
          <pc:docMk/>
          <pc:sldMk cId="3062914796" sldId="510"/>
        </pc:sldMkLst>
        <pc:spChg chg="mod">
          <ac:chgData name="Lynn Irvine" userId="279c8e93-51ef-4dc5-b8a5-ff9d60f651fc" providerId="ADAL" clId="{D2777665-1A15-4FAA-82D3-FEF2F4BE3905}" dt="2021-05-07T11:07:01.777" v="10634" actId="33524"/>
          <ac:spMkLst>
            <pc:docMk/>
            <pc:sldMk cId="3062914796" sldId="510"/>
            <ac:spMk id="3" creationId="{DD2971A7-87AB-452C-B55F-768D775396A2}"/>
          </ac:spMkLst>
        </pc:spChg>
        <pc:spChg chg="add mod">
          <ac:chgData name="Lynn Irvine" userId="279c8e93-51ef-4dc5-b8a5-ff9d60f651fc" providerId="ADAL" clId="{D2777665-1A15-4FAA-82D3-FEF2F4BE3905}" dt="2021-04-25T16:29:32.190" v="2607" actId="1076"/>
          <ac:spMkLst>
            <pc:docMk/>
            <pc:sldMk cId="3062914796" sldId="510"/>
            <ac:spMk id="5" creationId="{78E74286-3166-452F-9D1D-9D2A6FE49F6E}"/>
          </ac:spMkLst>
        </pc:spChg>
      </pc:sldChg>
      <pc:sldChg chg="addSp delSp modSp add del mod">
        <pc:chgData name="Lynn Irvine" userId="279c8e93-51ef-4dc5-b8a5-ff9d60f651fc" providerId="ADAL" clId="{D2777665-1A15-4FAA-82D3-FEF2F4BE3905}" dt="2021-05-09T16:33:24.469" v="13974" actId="2696"/>
        <pc:sldMkLst>
          <pc:docMk/>
          <pc:sldMk cId="2860362594" sldId="511"/>
        </pc:sldMkLst>
        <pc:spChg chg="mod">
          <ac:chgData name="Lynn Irvine" userId="279c8e93-51ef-4dc5-b8a5-ff9d60f651fc" providerId="ADAL" clId="{D2777665-1A15-4FAA-82D3-FEF2F4BE3905}" dt="2021-04-25T16:49:36.698" v="2867" actId="20577"/>
          <ac:spMkLst>
            <pc:docMk/>
            <pc:sldMk cId="2860362594" sldId="511"/>
            <ac:spMk id="11" creationId="{D04E3BD3-7798-4145-98E8-5220AF5831B1}"/>
          </ac:spMkLst>
        </pc:spChg>
        <pc:spChg chg="del mod">
          <ac:chgData name="Lynn Irvine" userId="279c8e93-51ef-4dc5-b8a5-ff9d60f651fc" providerId="ADAL" clId="{D2777665-1A15-4FAA-82D3-FEF2F4BE3905}" dt="2021-04-25T16:49:18.096" v="2863" actId="478"/>
          <ac:spMkLst>
            <pc:docMk/>
            <pc:sldMk cId="2860362594" sldId="511"/>
            <ac:spMk id="12" creationId="{9701AEA0-EB02-44C4-AEDA-CF529468C445}"/>
          </ac:spMkLst>
        </pc:spChg>
        <pc:picChg chg="del">
          <ac:chgData name="Lynn Irvine" userId="279c8e93-51ef-4dc5-b8a5-ff9d60f651fc" providerId="ADAL" clId="{D2777665-1A15-4FAA-82D3-FEF2F4BE3905}" dt="2021-04-25T16:39:15.803" v="2618" actId="478"/>
          <ac:picMkLst>
            <pc:docMk/>
            <pc:sldMk cId="2860362594" sldId="511"/>
            <ac:picMk id="5" creationId="{7E53E551-F8AC-4209-882F-ADF297F44F15}"/>
          </ac:picMkLst>
        </pc:picChg>
        <pc:picChg chg="add del mod">
          <ac:chgData name="Lynn Irvine" userId="279c8e93-51ef-4dc5-b8a5-ff9d60f651fc" providerId="ADAL" clId="{D2777665-1A15-4FAA-82D3-FEF2F4BE3905}" dt="2021-04-25T16:46:40.329" v="2622" actId="478"/>
          <ac:picMkLst>
            <pc:docMk/>
            <pc:sldMk cId="2860362594" sldId="511"/>
            <ac:picMk id="6" creationId="{0E23C2CA-AD1C-4BB3-A028-66E2888E4EC4}"/>
          </ac:picMkLst>
        </pc:picChg>
        <pc:picChg chg="add del mod">
          <ac:chgData name="Lynn Irvine" userId="279c8e93-51ef-4dc5-b8a5-ff9d60f651fc" providerId="ADAL" clId="{D2777665-1A15-4FAA-82D3-FEF2F4BE3905}" dt="2021-04-25T16:48:01.393" v="2630" actId="478"/>
          <ac:picMkLst>
            <pc:docMk/>
            <pc:sldMk cId="2860362594" sldId="511"/>
            <ac:picMk id="10" creationId="{636D931E-8E2C-4E62-9EC5-8D80DC709849}"/>
          </ac:picMkLst>
        </pc:picChg>
        <pc:picChg chg="add mod">
          <ac:chgData name="Lynn Irvine" userId="279c8e93-51ef-4dc5-b8a5-ff9d60f651fc" providerId="ADAL" clId="{D2777665-1A15-4FAA-82D3-FEF2F4BE3905}" dt="2021-04-25T16:48:09.544" v="2633" actId="1076"/>
          <ac:picMkLst>
            <pc:docMk/>
            <pc:sldMk cId="2860362594" sldId="511"/>
            <ac:picMk id="14" creationId="{D98B40F2-ECD5-470C-BB40-C1348D2476FE}"/>
          </ac:picMkLst>
        </pc:picChg>
      </pc:sldChg>
      <pc:sldChg chg="modSp del mod">
        <pc:chgData name="Lynn Irvine" userId="279c8e93-51ef-4dc5-b8a5-ff9d60f651fc" providerId="ADAL" clId="{D2777665-1A15-4FAA-82D3-FEF2F4BE3905}" dt="2021-05-09T16:24:09.485" v="13792" actId="2696"/>
        <pc:sldMkLst>
          <pc:docMk/>
          <pc:sldMk cId="2980913629" sldId="512"/>
        </pc:sldMkLst>
        <pc:spChg chg="mod">
          <ac:chgData name="Lynn Irvine" userId="279c8e93-51ef-4dc5-b8a5-ff9d60f651fc" providerId="ADAL" clId="{D2777665-1A15-4FAA-82D3-FEF2F4BE3905}" dt="2021-05-07T11:04:29.323" v="10569" actId="20577"/>
          <ac:spMkLst>
            <pc:docMk/>
            <pc:sldMk cId="2980913629" sldId="512"/>
            <ac:spMk id="2" creationId="{60BA5DD2-47D1-438B-8D9E-85CEA0D1E283}"/>
          </ac:spMkLst>
        </pc:spChg>
      </pc:sldChg>
      <pc:sldChg chg="modSp del mod">
        <pc:chgData name="Lynn Irvine" userId="279c8e93-51ef-4dc5-b8a5-ff9d60f651fc" providerId="ADAL" clId="{D2777665-1A15-4FAA-82D3-FEF2F4BE3905}" dt="2021-05-09T16:53:24.968" v="14595" actId="2696"/>
        <pc:sldMkLst>
          <pc:docMk/>
          <pc:sldMk cId="958048957" sldId="513"/>
        </pc:sldMkLst>
        <pc:spChg chg="mod">
          <ac:chgData name="Lynn Irvine" userId="279c8e93-51ef-4dc5-b8a5-ff9d60f651fc" providerId="ADAL" clId="{D2777665-1A15-4FAA-82D3-FEF2F4BE3905}" dt="2021-05-07T11:44:40.427" v="13317" actId="20577"/>
          <ac:spMkLst>
            <pc:docMk/>
            <pc:sldMk cId="958048957" sldId="513"/>
            <ac:spMk id="3" creationId="{DD2971A7-87AB-452C-B55F-768D775396A2}"/>
          </ac:spMkLst>
        </pc:spChg>
      </pc:sldChg>
      <pc:sldChg chg="del">
        <pc:chgData name="Lynn Irvine" userId="279c8e93-51ef-4dc5-b8a5-ff9d60f651fc" providerId="ADAL" clId="{D2777665-1A15-4FAA-82D3-FEF2F4BE3905}" dt="2021-04-25T16:59:26.466" v="3393" actId="2696"/>
        <pc:sldMkLst>
          <pc:docMk/>
          <pc:sldMk cId="3708123684" sldId="514"/>
        </pc:sldMkLst>
      </pc:sldChg>
      <pc:sldChg chg="del">
        <pc:chgData name="Lynn Irvine" userId="279c8e93-51ef-4dc5-b8a5-ff9d60f651fc" providerId="ADAL" clId="{D2777665-1A15-4FAA-82D3-FEF2F4BE3905}" dt="2021-04-25T17:02:50.775" v="3426" actId="2696"/>
        <pc:sldMkLst>
          <pc:docMk/>
          <pc:sldMk cId="3247352580" sldId="517"/>
        </pc:sldMkLst>
      </pc:sldChg>
      <pc:sldChg chg="del">
        <pc:chgData name="Lynn Irvine" userId="279c8e93-51ef-4dc5-b8a5-ff9d60f651fc" providerId="ADAL" clId="{D2777665-1A15-4FAA-82D3-FEF2F4BE3905}" dt="2021-04-25T17:02:54.112" v="3427" actId="2696"/>
        <pc:sldMkLst>
          <pc:docMk/>
          <pc:sldMk cId="465261958" sldId="518"/>
        </pc:sldMkLst>
      </pc:sldChg>
      <pc:sldChg chg="del">
        <pc:chgData name="Lynn Irvine" userId="279c8e93-51ef-4dc5-b8a5-ff9d60f651fc" providerId="ADAL" clId="{D2777665-1A15-4FAA-82D3-FEF2F4BE3905}" dt="2021-04-25T17:02:56.607" v="3428" actId="2696"/>
        <pc:sldMkLst>
          <pc:docMk/>
          <pc:sldMk cId="3185690296" sldId="519"/>
        </pc:sldMkLst>
      </pc:sldChg>
      <pc:sldChg chg="del">
        <pc:chgData name="Lynn Irvine" userId="279c8e93-51ef-4dc5-b8a5-ff9d60f651fc" providerId="ADAL" clId="{D2777665-1A15-4FAA-82D3-FEF2F4BE3905}" dt="2021-04-25T16:59:48.872" v="3397" actId="2696"/>
        <pc:sldMkLst>
          <pc:docMk/>
          <pc:sldMk cId="1518706229" sldId="529"/>
        </pc:sldMkLst>
      </pc:sldChg>
      <pc:sldChg chg="del">
        <pc:chgData name="Lynn Irvine" userId="279c8e93-51ef-4dc5-b8a5-ff9d60f651fc" providerId="ADAL" clId="{D2777665-1A15-4FAA-82D3-FEF2F4BE3905}" dt="2021-04-25T17:02:59.778" v="3429" actId="2696"/>
        <pc:sldMkLst>
          <pc:docMk/>
          <pc:sldMk cId="44539660" sldId="530"/>
        </pc:sldMkLst>
      </pc:sldChg>
      <pc:sldChg chg="del">
        <pc:chgData name="Lynn Irvine" userId="279c8e93-51ef-4dc5-b8a5-ff9d60f651fc" providerId="ADAL" clId="{D2777665-1A15-4FAA-82D3-FEF2F4BE3905}" dt="2021-04-25T17:03:04.074" v="3430" actId="2696"/>
        <pc:sldMkLst>
          <pc:docMk/>
          <pc:sldMk cId="2286546099" sldId="532"/>
        </pc:sldMkLst>
      </pc:sldChg>
      <pc:sldChg chg="addSp modSp del mod chgLayout">
        <pc:chgData name="Lynn Irvine" userId="279c8e93-51ef-4dc5-b8a5-ff9d60f651fc" providerId="ADAL" clId="{D2777665-1A15-4FAA-82D3-FEF2F4BE3905}" dt="2021-04-25T17:03:11.988" v="3432" actId="2696"/>
        <pc:sldMkLst>
          <pc:docMk/>
          <pc:sldMk cId="3779815224" sldId="533"/>
        </pc:sldMkLst>
        <pc:spChg chg="add mod ord">
          <ac:chgData name="Lynn Irvine" userId="279c8e93-51ef-4dc5-b8a5-ff9d60f651fc" providerId="ADAL" clId="{D2777665-1A15-4FAA-82D3-FEF2F4BE3905}" dt="2021-04-25T17:03:06.978" v="3431" actId="6264"/>
          <ac:spMkLst>
            <pc:docMk/>
            <pc:sldMk cId="3779815224" sldId="533"/>
            <ac:spMk id="7" creationId="{ED326910-D0B9-4061-87E2-499D5A3452CC}"/>
          </ac:spMkLst>
        </pc:spChg>
        <pc:spChg chg="add mod ord">
          <ac:chgData name="Lynn Irvine" userId="279c8e93-51ef-4dc5-b8a5-ff9d60f651fc" providerId="ADAL" clId="{D2777665-1A15-4FAA-82D3-FEF2F4BE3905}" dt="2021-04-25T17:03:06.978" v="3431" actId="6264"/>
          <ac:spMkLst>
            <pc:docMk/>
            <pc:sldMk cId="3779815224" sldId="533"/>
            <ac:spMk id="10" creationId="{8B040742-CA92-4D3F-A4D0-36DFBCA3DF62}"/>
          </ac:spMkLst>
        </pc:spChg>
      </pc:sldChg>
      <pc:sldChg chg="del">
        <pc:chgData name="Lynn Irvine" userId="279c8e93-51ef-4dc5-b8a5-ff9d60f651fc" providerId="ADAL" clId="{D2777665-1A15-4FAA-82D3-FEF2F4BE3905}" dt="2021-04-25T17:03:14.887" v="3433" actId="2696"/>
        <pc:sldMkLst>
          <pc:docMk/>
          <pc:sldMk cId="898560148" sldId="534"/>
        </pc:sldMkLst>
      </pc:sldChg>
      <pc:sldChg chg="del">
        <pc:chgData name="Lynn Irvine" userId="279c8e93-51ef-4dc5-b8a5-ff9d60f651fc" providerId="ADAL" clId="{D2777665-1A15-4FAA-82D3-FEF2F4BE3905}" dt="2021-04-25T17:03:27.313" v="3436" actId="2696"/>
        <pc:sldMkLst>
          <pc:docMk/>
          <pc:sldMk cId="726221607" sldId="535"/>
        </pc:sldMkLst>
      </pc:sldChg>
      <pc:sldChg chg="del">
        <pc:chgData name="Lynn Irvine" userId="279c8e93-51ef-4dc5-b8a5-ff9d60f651fc" providerId="ADAL" clId="{D2777665-1A15-4FAA-82D3-FEF2F4BE3905}" dt="2021-04-25T17:00:49.208" v="3404" actId="2696"/>
        <pc:sldMkLst>
          <pc:docMk/>
          <pc:sldMk cId="2247529482" sldId="536"/>
        </pc:sldMkLst>
      </pc:sldChg>
      <pc:sldChg chg="del">
        <pc:chgData name="Lynn Irvine" userId="279c8e93-51ef-4dc5-b8a5-ff9d60f651fc" providerId="ADAL" clId="{D2777665-1A15-4FAA-82D3-FEF2F4BE3905}" dt="2021-04-25T17:03:19.112" v="3434" actId="2696"/>
        <pc:sldMkLst>
          <pc:docMk/>
          <pc:sldMk cId="2009885105" sldId="537"/>
        </pc:sldMkLst>
      </pc:sldChg>
      <pc:sldChg chg="addSp delSp modSp del mod">
        <pc:chgData name="Lynn Irvine" userId="279c8e93-51ef-4dc5-b8a5-ff9d60f651fc" providerId="ADAL" clId="{D2777665-1A15-4FAA-82D3-FEF2F4BE3905}" dt="2021-05-09T16:54:35.405" v="14612" actId="2696"/>
        <pc:sldMkLst>
          <pc:docMk/>
          <pc:sldMk cId="3888946924" sldId="538"/>
        </pc:sldMkLst>
        <pc:spChg chg="add mod">
          <ac:chgData name="Lynn Irvine" userId="279c8e93-51ef-4dc5-b8a5-ff9d60f651fc" providerId="ADAL" clId="{D2777665-1A15-4FAA-82D3-FEF2F4BE3905}" dt="2021-04-25T19:33:04.612" v="8897" actId="255"/>
          <ac:spMkLst>
            <pc:docMk/>
            <pc:sldMk cId="3888946924" sldId="538"/>
            <ac:spMk id="2" creationId="{2B4986E8-BE62-4BC7-A666-4AEE38F59D16}"/>
          </ac:spMkLst>
        </pc:spChg>
        <pc:spChg chg="del mod">
          <ac:chgData name="Lynn Irvine" userId="279c8e93-51ef-4dc5-b8a5-ff9d60f651fc" providerId="ADAL" clId="{D2777665-1A15-4FAA-82D3-FEF2F4BE3905}" dt="2021-04-25T19:26:51.981" v="7570"/>
          <ac:spMkLst>
            <pc:docMk/>
            <pc:sldMk cId="3888946924" sldId="538"/>
            <ac:spMk id="6" creationId="{C73AC421-0C06-4B45-B35A-9706B030BD13}"/>
          </ac:spMkLst>
        </pc:spChg>
        <pc:spChg chg="mod">
          <ac:chgData name="Lynn Irvine" userId="279c8e93-51ef-4dc5-b8a5-ff9d60f651fc" providerId="ADAL" clId="{D2777665-1A15-4FAA-82D3-FEF2F4BE3905}" dt="2021-04-25T19:27:05.596" v="7574" actId="14100"/>
          <ac:spMkLst>
            <pc:docMk/>
            <pc:sldMk cId="3888946924" sldId="538"/>
            <ac:spMk id="7" creationId="{A81558F4-7AA1-4DF0-AC0F-B28E40E07A1F}"/>
          </ac:spMkLst>
        </pc:spChg>
        <pc:spChg chg="mod">
          <ac:chgData name="Lynn Irvine" userId="279c8e93-51ef-4dc5-b8a5-ff9d60f651fc" providerId="ADAL" clId="{D2777665-1A15-4FAA-82D3-FEF2F4BE3905}" dt="2021-04-25T19:26:51.115" v="7568" actId="1076"/>
          <ac:spMkLst>
            <pc:docMk/>
            <pc:sldMk cId="3888946924" sldId="538"/>
            <ac:spMk id="19" creationId="{00000000-0000-0000-0000-000000000000}"/>
          </ac:spMkLst>
        </pc:spChg>
        <pc:picChg chg="del">
          <ac:chgData name="Lynn Irvine" userId="279c8e93-51ef-4dc5-b8a5-ff9d60f651fc" providerId="ADAL" clId="{D2777665-1A15-4FAA-82D3-FEF2F4BE3905}" dt="2021-04-25T19:26:18.747" v="7484" actId="478"/>
          <ac:picMkLst>
            <pc:docMk/>
            <pc:sldMk cId="3888946924" sldId="538"/>
            <ac:picMk id="3" creationId="{ACEEBA83-C61C-4615-8243-1292FD8E4B88}"/>
          </ac:picMkLst>
        </pc:picChg>
        <pc:picChg chg="add del mod">
          <ac:chgData name="Lynn Irvine" userId="279c8e93-51ef-4dc5-b8a5-ff9d60f651fc" providerId="ADAL" clId="{D2777665-1A15-4FAA-82D3-FEF2F4BE3905}" dt="2021-04-25T19:58:36.812" v="9653" actId="478"/>
          <ac:picMkLst>
            <pc:docMk/>
            <pc:sldMk cId="3888946924" sldId="538"/>
            <ac:picMk id="10" creationId="{270C270B-D899-4AC5-B216-0411337C3CF2}"/>
          </ac:picMkLst>
        </pc:picChg>
        <pc:picChg chg="add mod">
          <ac:chgData name="Lynn Irvine" userId="279c8e93-51ef-4dc5-b8a5-ff9d60f651fc" providerId="ADAL" clId="{D2777665-1A15-4FAA-82D3-FEF2F4BE3905}" dt="2021-04-25T19:59:21.899" v="9658" actId="1076"/>
          <ac:picMkLst>
            <pc:docMk/>
            <pc:sldMk cId="3888946924" sldId="538"/>
            <ac:picMk id="12" creationId="{A09A37A6-0AD2-4E90-AC28-7E087A0E1896}"/>
          </ac:picMkLst>
        </pc:picChg>
      </pc:sldChg>
      <pc:sldChg chg="del">
        <pc:chgData name="Lynn Irvine" userId="279c8e93-51ef-4dc5-b8a5-ff9d60f651fc" providerId="ADAL" clId="{D2777665-1A15-4FAA-82D3-FEF2F4BE3905}" dt="2021-04-25T17:02:17.625" v="3420" actId="2696"/>
        <pc:sldMkLst>
          <pc:docMk/>
          <pc:sldMk cId="1028929459" sldId="542"/>
        </pc:sldMkLst>
      </pc:sldChg>
      <pc:sldChg chg="del">
        <pc:chgData name="Lynn Irvine" userId="279c8e93-51ef-4dc5-b8a5-ff9d60f651fc" providerId="ADAL" clId="{D2777665-1A15-4FAA-82D3-FEF2F4BE3905}" dt="2021-04-25T17:02:13.383" v="3419" actId="2696"/>
        <pc:sldMkLst>
          <pc:docMk/>
          <pc:sldMk cId="292277622" sldId="543"/>
        </pc:sldMkLst>
      </pc:sldChg>
      <pc:sldChg chg="del">
        <pc:chgData name="Lynn Irvine" userId="279c8e93-51ef-4dc5-b8a5-ff9d60f651fc" providerId="ADAL" clId="{D2777665-1A15-4FAA-82D3-FEF2F4BE3905}" dt="2021-04-25T17:02:32.313" v="3421" actId="2696"/>
        <pc:sldMkLst>
          <pc:docMk/>
          <pc:sldMk cId="3626817644" sldId="544"/>
        </pc:sldMkLst>
      </pc:sldChg>
      <pc:sldChg chg="del">
        <pc:chgData name="Lynn Irvine" userId="279c8e93-51ef-4dc5-b8a5-ff9d60f651fc" providerId="ADAL" clId="{D2777665-1A15-4FAA-82D3-FEF2F4BE3905}" dt="2021-04-25T17:02:35.912" v="3422" actId="2696"/>
        <pc:sldMkLst>
          <pc:docMk/>
          <pc:sldMk cId="497742786" sldId="545"/>
        </pc:sldMkLst>
      </pc:sldChg>
      <pc:sldChg chg="del">
        <pc:chgData name="Lynn Irvine" userId="279c8e93-51ef-4dc5-b8a5-ff9d60f651fc" providerId="ADAL" clId="{D2777665-1A15-4FAA-82D3-FEF2F4BE3905}" dt="2021-04-25T17:02:40.532" v="3423" actId="2696"/>
        <pc:sldMkLst>
          <pc:docMk/>
          <pc:sldMk cId="1986847288" sldId="546"/>
        </pc:sldMkLst>
      </pc:sldChg>
      <pc:sldChg chg="del">
        <pc:chgData name="Lynn Irvine" userId="279c8e93-51ef-4dc5-b8a5-ff9d60f651fc" providerId="ADAL" clId="{D2777665-1A15-4FAA-82D3-FEF2F4BE3905}" dt="2021-04-25T16:59:22.829" v="3392" actId="2696"/>
        <pc:sldMkLst>
          <pc:docMk/>
          <pc:sldMk cId="1486662899" sldId="548"/>
        </pc:sldMkLst>
      </pc:sldChg>
      <pc:sldChg chg="del ord">
        <pc:chgData name="Lynn Irvine" userId="279c8e93-51ef-4dc5-b8a5-ff9d60f651fc" providerId="ADAL" clId="{D2777665-1A15-4FAA-82D3-FEF2F4BE3905}" dt="2021-05-09T16:49:13.975" v="14460" actId="2696"/>
        <pc:sldMkLst>
          <pc:docMk/>
          <pc:sldMk cId="632488524" sldId="550"/>
        </pc:sldMkLst>
      </pc:sldChg>
      <pc:sldChg chg="addSp delSp modSp add del mod ord delAnim">
        <pc:chgData name="Lynn Irvine" userId="279c8e93-51ef-4dc5-b8a5-ff9d60f651fc" providerId="ADAL" clId="{D2777665-1A15-4FAA-82D3-FEF2F4BE3905}" dt="2021-05-09T16:46:40.349" v="14270" actId="2696"/>
        <pc:sldMkLst>
          <pc:docMk/>
          <pc:sldMk cId="667536629" sldId="551"/>
        </pc:sldMkLst>
        <pc:spChg chg="mod">
          <ac:chgData name="Lynn Irvine" userId="279c8e93-51ef-4dc5-b8a5-ff9d60f651fc" providerId="ADAL" clId="{D2777665-1A15-4FAA-82D3-FEF2F4BE3905}" dt="2021-05-07T11:19:47.949" v="11842" actId="20577"/>
          <ac:spMkLst>
            <pc:docMk/>
            <pc:sldMk cId="667536629" sldId="551"/>
            <ac:spMk id="5" creationId="{00000000-0000-0000-0000-000000000000}"/>
          </ac:spMkLst>
        </pc:spChg>
        <pc:spChg chg="add del mod">
          <ac:chgData name="Lynn Irvine" userId="279c8e93-51ef-4dc5-b8a5-ff9d60f651fc" providerId="ADAL" clId="{D2777665-1A15-4FAA-82D3-FEF2F4BE3905}" dt="2021-04-25T17:48:18.814" v="5291"/>
          <ac:spMkLst>
            <pc:docMk/>
            <pc:sldMk cId="667536629" sldId="551"/>
            <ac:spMk id="7" creationId="{BBCCF831-4615-436E-A272-9C50E4C79614}"/>
          </ac:spMkLst>
        </pc:spChg>
        <pc:spChg chg="add mod">
          <ac:chgData name="Lynn Irvine" userId="279c8e93-51ef-4dc5-b8a5-ff9d60f651fc" providerId="ADAL" clId="{D2777665-1A15-4FAA-82D3-FEF2F4BE3905}" dt="2021-05-07T11:37:43.287" v="12948" actId="20577"/>
          <ac:spMkLst>
            <pc:docMk/>
            <pc:sldMk cId="667536629" sldId="551"/>
            <ac:spMk id="10" creationId="{CC617776-A49E-4458-8BB0-905DC2D642BA}"/>
          </ac:spMkLst>
        </pc:spChg>
        <pc:picChg chg="mod">
          <ac:chgData name="Lynn Irvine" userId="279c8e93-51ef-4dc5-b8a5-ff9d60f651fc" providerId="ADAL" clId="{D2777665-1A15-4FAA-82D3-FEF2F4BE3905}" dt="2021-04-25T17:52:05.515" v="6060" actId="1076"/>
          <ac:picMkLst>
            <pc:docMk/>
            <pc:sldMk cId="667536629" sldId="551"/>
            <ac:picMk id="11" creationId="{EC3AF3D5-4F4D-463A-AC69-00A0B26DF2A2}"/>
          </ac:picMkLst>
        </pc:picChg>
        <pc:picChg chg="del">
          <ac:chgData name="Lynn Irvine" userId="279c8e93-51ef-4dc5-b8a5-ff9d60f651fc" providerId="ADAL" clId="{D2777665-1A15-4FAA-82D3-FEF2F4BE3905}" dt="2021-04-25T17:48:05.237" v="5287" actId="478"/>
          <ac:picMkLst>
            <pc:docMk/>
            <pc:sldMk cId="667536629" sldId="551"/>
            <ac:picMk id="12" creationId="{9EE28A8A-C11D-4DE4-AA52-C0EC0BD3ABF3}"/>
          </ac:picMkLst>
        </pc:picChg>
      </pc:sldChg>
      <pc:sldChg chg="del">
        <pc:chgData name="Lynn Irvine" userId="279c8e93-51ef-4dc5-b8a5-ff9d60f651fc" providerId="ADAL" clId="{D2777665-1A15-4FAA-82D3-FEF2F4BE3905}" dt="2021-04-25T17:00:58.881" v="3406" actId="2696"/>
        <pc:sldMkLst>
          <pc:docMk/>
          <pc:sldMk cId="2230932722" sldId="552"/>
        </pc:sldMkLst>
      </pc:sldChg>
      <pc:sldChg chg="del ord">
        <pc:chgData name="Lynn Irvine" userId="279c8e93-51ef-4dc5-b8a5-ff9d60f651fc" providerId="ADAL" clId="{D2777665-1A15-4FAA-82D3-FEF2F4BE3905}" dt="2021-04-25T19:18:44.905" v="7448" actId="2696"/>
        <pc:sldMkLst>
          <pc:docMk/>
          <pc:sldMk cId="1060079646" sldId="554"/>
        </pc:sldMkLst>
      </pc:sldChg>
      <pc:sldChg chg="del">
        <pc:chgData name="Lynn Irvine" userId="279c8e93-51ef-4dc5-b8a5-ff9d60f651fc" providerId="ADAL" clId="{D2777665-1A15-4FAA-82D3-FEF2F4BE3905}" dt="2021-04-25T17:02:46.387" v="3425" actId="2696"/>
        <pc:sldMkLst>
          <pc:docMk/>
          <pc:sldMk cId="2434090629" sldId="556"/>
        </pc:sldMkLst>
      </pc:sldChg>
      <pc:sldChg chg="del">
        <pc:chgData name="Lynn Irvine" userId="279c8e93-51ef-4dc5-b8a5-ff9d60f651fc" providerId="ADAL" clId="{D2777665-1A15-4FAA-82D3-FEF2F4BE3905}" dt="2021-04-25T15:37:30.390" v="275" actId="2696"/>
        <pc:sldMkLst>
          <pc:docMk/>
          <pc:sldMk cId="2611706317" sldId="559"/>
        </pc:sldMkLst>
      </pc:sldChg>
      <pc:sldChg chg="del">
        <pc:chgData name="Lynn Irvine" userId="279c8e93-51ef-4dc5-b8a5-ff9d60f651fc" providerId="ADAL" clId="{D2777665-1A15-4FAA-82D3-FEF2F4BE3905}" dt="2021-04-25T17:00:41.489" v="3403" actId="2696"/>
        <pc:sldMkLst>
          <pc:docMk/>
          <pc:sldMk cId="685059822" sldId="560"/>
        </pc:sldMkLst>
      </pc:sldChg>
      <pc:sldChg chg="del">
        <pc:chgData name="Lynn Irvine" userId="279c8e93-51ef-4dc5-b8a5-ff9d60f651fc" providerId="ADAL" clId="{D2777665-1A15-4FAA-82D3-FEF2F4BE3905}" dt="2021-04-25T17:00:55.686" v="3405" actId="2696"/>
        <pc:sldMkLst>
          <pc:docMk/>
          <pc:sldMk cId="3448557629" sldId="564"/>
        </pc:sldMkLst>
      </pc:sldChg>
      <pc:sldChg chg="del">
        <pc:chgData name="Lynn Irvine" userId="279c8e93-51ef-4dc5-b8a5-ff9d60f651fc" providerId="ADAL" clId="{D2777665-1A15-4FAA-82D3-FEF2F4BE3905}" dt="2021-04-25T17:03:24.024" v="3435" actId="2696"/>
        <pc:sldMkLst>
          <pc:docMk/>
          <pc:sldMk cId="3354289660" sldId="568"/>
        </pc:sldMkLst>
      </pc:sldChg>
      <pc:sldChg chg="del">
        <pc:chgData name="Lynn Irvine" userId="279c8e93-51ef-4dc5-b8a5-ff9d60f651fc" providerId="ADAL" clId="{D2777665-1A15-4FAA-82D3-FEF2F4BE3905}" dt="2021-04-25T17:10:43.247" v="3600" actId="2696"/>
        <pc:sldMkLst>
          <pc:docMk/>
          <pc:sldMk cId="154763132" sldId="569"/>
        </pc:sldMkLst>
      </pc:sldChg>
      <pc:sldChg chg="modSp add del mod">
        <pc:chgData name="Lynn Irvine" userId="279c8e93-51ef-4dc5-b8a5-ff9d60f651fc" providerId="ADAL" clId="{D2777665-1A15-4FAA-82D3-FEF2F4BE3905}" dt="2021-05-09T16:09:47.448" v="13508" actId="2696"/>
        <pc:sldMkLst>
          <pc:docMk/>
          <pc:sldMk cId="2456489036" sldId="571"/>
        </pc:sldMkLst>
        <pc:spChg chg="mod">
          <ac:chgData name="Lynn Irvine" userId="279c8e93-51ef-4dc5-b8a5-ff9d60f651fc" providerId="ADAL" clId="{D2777665-1A15-4FAA-82D3-FEF2F4BE3905}" dt="2021-04-25T17:09:52.404" v="3597" actId="1076"/>
          <ac:spMkLst>
            <pc:docMk/>
            <pc:sldMk cId="2456489036" sldId="571"/>
            <ac:spMk id="13" creationId="{2FAE87C0-77BF-4C54-A033-792100379E53}"/>
          </ac:spMkLst>
        </pc:spChg>
        <pc:picChg chg="mod">
          <ac:chgData name="Lynn Irvine" userId="279c8e93-51ef-4dc5-b8a5-ff9d60f651fc" providerId="ADAL" clId="{D2777665-1A15-4FAA-82D3-FEF2F4BE3905}" dt="2021-04-25T15:38:50.025" v="283" actId="14100"/>
          <ac:picMkLst>
            <pc:docMk/>
            <pc:sldMk cId="2456489036" sldId="571"/>
            <ac:picMk id="1026" creationId="{8C8B3287-4FA5-47A5-9AC9-F81E343A5361}"/>
          </ac:picMkLst>
        </pc:picChg>
      </pc:sldChg>
      <pc:sldChg chg="del">
        <pc:chgData name="Lynn Irvine" userId="279c8e93-51ef-4dc5-b8a5-ff9d60f651fc" providerId="ADAL" clId="{D2777665-1A15-4FAA-82D3-FEF2F4BE3905}" dt="2021-04-25T15:37:32.256" v="276" actId="2696"/>
        <pc:sldMkLst>
          <pc:docMk/>
          <pc:sldMk cId="2821365668" sldId="574"/>
        </pc:sldMkLst>
      </pc:sldChg>
      <pc:sldChg chg="del">
        <pc:chgData name="Lynn Irvine" userId="279c8e93-51ef-4dc5-b8a5-ff9d60f651fc" providerId="ADAL" clId="{D2777665-1A15-4FAA-82D3-FEF2F4BE3905}" dt="2021-04-25T15:37:35.902" v="278" actId="2696"/>
        <pc:sldMkLst>
          <pc:docMk/>
          <pc:sldMk cId="4038201930" sldId="575"/>
        </pc:sldMkLst>
      </pc:sldChg>
      <pc:sldChg chg="del">
        <pc:chgData name="Lynn Irvine" userId="279c8e93-51ef-4dc5-b8a5-ff9d60f651fc" providerId="ADAL" clId="{D2777665-1A15-4FAA-82D3-FEF2F4BE3905}" dt="2021-04-25T16:59:54.278" v="3398" actId="2696"/>
        <pc:sldMkLst>
          <pc:docMk/>
          <pc:sldMk cId="575149236" sldId="576"/>
        </pc:sldMkLst>
      </pc:sldChg>
      <pc:sldChg chg="del">
        <pc:chgData name="Lynn Irvine" userId="279c8e93-51ef-4dc5-b8a5-ff9d60f651fc" providerId="ADAL" clId="{D2777665-1A15-4FAA-82D3-FEF2F4BE3905}" dt="2021-04-25T16:59:57.245" v="3399" actId="2696"/>
        <pc:sldMkLst>
          <pc:docMk/>
          <pc:sldMk cId="56141215" sldId="577"/>
        </pc:sldMkLst>
      </pc:sldChg>
      <pc:sldChg chg="del">
        <pc:chgData name="Lynn Irvine" userId="279c8e93-51ef-4dc5-b8a5-ff9d60f651fc" providerId="ADAL" clId="{D2777665-1A15-4FAA-82D3-FEF2F4BE3905}" dt="2021-04-25T17:00:06.877" v="3400" actId="2696"/>
        <pc:sldMkLst>
          <pc:docMk/>
          <pc:sldMk cId="2984781141" sldId="578"/>
        </pc:sldMkLst>
      </pc:sldChg>
      <pc:sldChg chg="del">
        <pc:chgData name="Lynn Irvine" userId="279c8e93-51ef-4dc5-b8a5-ff9d60f651fc" providerId="ADAL" clId="{D2777665-1A15-4FAA-82D3-FEF2F4BE3905}" dt="2021-04-25T16:58:46.475" v="3385" actId="2696"/>
        <pc:sldMkLst>
          <pc:docMk/>
          <pc:sldMk cId="3544330053" sldId="579"/>
        </pc:sldMkLst>
      </pc:sldChg>
      <pc:sldChg chg="del">
        <pc:chgData name="Lynn Irvine" userId="279c8e93-51ef-4dc5-b8a5-ff9d60f651fc" providerId="ADAL" clId="{D2777665-1A15-4FAA-82D3-FEF2F4BE3905}" dt="2021-04-25T16:59:37.007" v="3394" actId="2696"/>
        <pc:sldMkLst>
          <pc:docMk/>
          <pc:sldMk cId="28438137" sldId="580"/>
        </pc:sldMkLst>
      </pc:sldChg>
      <pc:sldChg chg="add del">
        <pc:chgData name="Lynn Irvine" userId="279c8e93-51ef-4dc5-b8a5-ff9d60f651fc" providerId="ADAL" clId="{D2777665-1A15-4FAA-82D3-FEF2F4BE3905}" dt="2021-04-25T17:02:03.788" v="3418" actId="2696"/>
        <pc:sldMkLst>
          <pc:docMk/>
          <pc:sldMk cId="195445075" sldId="582"/>
        </pc:sldMkLst>
      </pc:sldChg>
      <pc:sldChg chg="del">
        <pc:chgData name="Lynn Irvine" userId="279c8e93-51ef-4dc5-b8a5-ff9d60f651fc" providerId="ADAL" clId="{D2777665-1A15-4FAA-82D3-FEF2F4BE3905}" dt="2021-04-25T17:03:32.121" v="3437" actId="2696"/>
        <pc:sldMkLst>
          <pc:docMk/>
          <pc:sldMk cId="2473232068" sldId="583"/>
        </pc:sldMkLst>
      </pc:sldChg>
      <pc:sldChg chg="del">
        <pc:chgData name="Lynn Irvine" userId="279c8e93-51ef-4dc5-b8a5-ff9d60f651fc" providerId="ADAL" clId="{D2777665-1A15-4FAA-82D3-FEF2F4BE3905}" dt="2021-04-25T15:37:28.307" v="274" actId="2696"/>
        <pc:sldMkLst>
          <pc:docMk/>
          <pc:sldMk cId="3461849501" sldId="585"/>
        </pc:sldMkLst>
      </pc:sldChg>
      <pc:sldChg chg="del">
        <pc:chgData name="Lynn Irvine" userId="279c8e93-51ef-4dc5-b8a5-ff9d60f651fc" providerId="ADAL" clId="{D2777665-1A15-4FAA-82D3-FEF2F4BE3905}" dt="2021-04-25T17:00:11.916" v="3401" actId="2696"/>
        <pc:sldMkLst>
          <pc:docMk/>
          <pc:sldMk cId="109192176" sldId="586"/>
        </pc:sldMkLst>
      </pc:sldChg>
      <pc:sldChg chg="del">
        <pc:chgData name="Lynn Irvine" userId="279c8e93-51ef-4dc5-b8a5-ff9d60f651fc" providerId="ADAL" clId="{D2777665-1A15-4FAA-82D3-FEF2F4BE3905}" dt="2021-04-25T17:00:21.957" v="3402" actId="2696"/>
        <pc:sldMkLst>
          <pc:docMk/>
          <pc:sldMk cId="2600516537" sldId="587"/>
        </pc:sldMkLst>
      </pc:sldChg>
      <pc:sldChg chg="del">
        <pc:chgData name="Lynn Irvine" userId="279c8e93-51ef-4dc5-b8a5-ff9d60f651fc" providerId="ADAL" clId="{D2777665-1A15-4FAA-82D3-FEF2F4BE3905}" dt="2021-04-25T17:01:03.597" v="3407" actId="2696"/>
        <pc:sldMkLst>
          <pc:docMk/>
          <pc:sldMk cId="2616227588" sldId="588"/>
        </pc:sldMkLst>
      </pc:sldChg>
      <pc:sldChg chg="del">
        <pc:chgData name="Lynn Irvine" userId="279c8e93-51ef-4dc5-b8a5-ff9d60f651fc" providerId="ADAL" clId="{D2777665-1A15-4FAA-82D3-FEF2F4BE3905}" dt="2021-04-25T17:01:06.467" v="3408" actId="2696"/>
        <pc:sldMkLst>
          <pc:docMk/>
          <pc:sldMk cId="3749283272" sldId="589"/>
        </pc:sldMkLst>
      </pc:sldChg>
      <pc:sldChg chg="del">
        <pc:chgData name="Lynn Irvine" userId="279c8e93-51ef-4dc5-b8a5-ff9d60f651fc" providerId="ADAL" clId="{D2777665-1A15-4FAA-82D3-FEF2F4BE3905}" dt="2021-04-25T17:01:11.518" v="3409" actId="2696"/>
        <pc:sldMkLst>
          <pc:docMk/>
          <pc:sldMk cId="3715487797" sldId="590"/>
        </pc:sldMkLst>
      </pc:sldChg>
      <pc:sldChg chg="add del">
        <pc:chgData name="Lynn Irvine" userId="279c8e93-51ef-4dc5-b8a5-ff9d60f651fc" providerId="ADAL" clId="{D2777665-1A15-4FAA-82D3-FEF2F4BE3905}" dt="2021-04-25T17:01:54.621" v="3417" actId="2696"/>
        <pc:sldMkLst>
          <pc:docMk/>
          <pc:sldMk cId="328327720" sldId="591"/>
        </pc:sldMkLst>
      </pc:sldChg>
      <pc:sldChg chg="del">
        <pc:chgData name="Lynn Irvine" userId="279c8e93-51ef-4dc5-b8a5-ff9d60f651fc" providerId="ADAL" clId="{D2777665-1A15-4FAA-82D3-FEF2F4BE3905}" dt="2021-04-25T17:02:43.792" v="3424" actId="2696"/>
        <pc:sldMkLst>
          <pc:docMk/>
          <pc:sldMk cId="1769400260" sldId="592"/>
        </pc:sldMkLst>
      </pc:sldChg>
      <pc:sldChg chg="del">
        <pc:chgData name="Lynn Irvine" userId="279c8e93-51ef-4dc5-b8a5-ff9d60f651fc" providerId="ADAL" clId="{D2777665-1A15-4FAA-82D3-FEF2F4BE3905}" dt="2021-04-25T17:01:21.735" v="3410" actId="2696"/>
        <pc:sldMkLst>
          <pc:docMk/>
          <pc:sldMk cId="3678636245" sldId="593"/>
        </pc:sldMkLst>
      </pc:sldChg>
      <pc:sldChg chg="addSp delSp modSp add del mod modAnim">
        <pc:chgData name="Lynn Irvine" userId="279c8e93-51ef-4dc5-b8a5-ff9d60f651fc" providerId="ADAL" clId="{D2777665-1A15-4FAA-82D3-FEF2F4BE3905}" dt="2021-05-09T16:38:36.547" v="14162" actId="2696"/>
        <pc:sldMkLst>
          <pc:docMk/>
          <pc:sldMk cId="3713245076" sldId="594"/>
        </pc:sldMkLst>
        <pc:spChg chg="mod">
          <ac:chgData name="Lynn Irvine" userId="279c8e93-51ef-4dc5-b8a5-ff9d60f651fc" providerId="ADAL" clId="{D2777665-1A15-4FAA-82D3-FEF2F4BE3905}" dt="2021-05-07T11:12:00.269" v="10795" actId="20577"/>
          <ac:spMkLst>
            <pc:docMk/>
            <pc:sldMk cId="3713245076" sldId="594"/>
            <ac:spMk id="2" creationId="{F52D85F7-CBAA-4F9A-9066-C357493B02CD}"/>
          </ac:spMkLst>
        </pc:spChg>
        <pc:spChg chg="mod">
          <ac:chgData name="Lynn Irvine" userId="279c8e93-51ef-4dc5-b8a5-ff9d60f651fc" providerId="ADAL" clId="{D2777665-1A15-4FAA-82D3-FEF2F4BE3905}" dt="2021-05-07T11:20:16.305" v="11890" actId="20577"/>
          <ac:spMkLst>
            <pc:docMk/>
            <pc:sldMk cId="3713245076" sldId="594"/>
            <ac:spMk id="10" creationId="{00000000-0000-0000-0000-000000000000}"/>
          </ac:spMkLst>
        </pc:spChg>
        <pc:spChg chg="mod">
          <ac:chgData name="Lynn Irvine" userId="279c8e93-51ef-4dc5-b8a5-ff9d60f651fc" providerId="ADAL" clId="{D2777665-1A15-4FAA-82D3-FEF2F4BE3905}" dt="2021-04-25T17:52:47.173" v="6146" actId="113"/>
          <ac:spMkLst>
            <pc:docMk/>
            <pc:sldMk cId="3713245076" sldId="594"/>
            <ac:spMk id="20" creationId="{912D5744-75DE-4D40-8807-236C018DC3BC}"/>
          </ac:spMkLst>
        </pc:spChg>
        <pc:picChg chg="del">
          <ac:chgData name="Lynn Irvine" userId="279c8e93-51ef-4dc5-b8a5-ff9d60f651fc" providerId="ADAL" clId="{D2777665-1A15-4FAA-82D3-FEF2F4BE3905}" dt="2021-04-25T17:12:12.915" v="3623" actId="478"/>
          <ac:picMkLst>
            <pc:docMk/>
            <pc:sldMk cId="3713245076" sldId="594"/>
            <ac:picMk id="5" creationId="{4CD2B555-BEDA-45D1-94E5-CBEB7F474F38}"/>
          </ac:picMkLst>
        </pc:picChg>
        <pc:picChg chg="add del mod">
          <ac:chgData name="Lynn Irvine" userId="279c8e93-51ef-4dc5-b8a5-ff9d60f651fc" providerId="ADAL" clId="{D2777665-1A15-4FAA-82D3-FEF2F4BE3905}" dt="2021-04-25T17:46:26.980" v="5280" actId="478"/>
          <ac:picMkLst>
            <pc:docMk/>
            <pc:sldMk cId="3713245076" sldId="594"/>
            <ac:picMk id="6" creationId="{0C62B6B2-3FC5-43F1-9813-E9635ABCF671}"/>
          </ac:picMkLst>
        </pc:picChg>
        <pc:picChg chg="add mod">
          <ac:chgData name="Lynn Irvine" userId="279c8e93-51ef-4dc5-b8a5-ff9d60f651fc" providerId="ADAL" clId="{D2777665-1A15-4FAA-82D3-FEF2F4BE3905}" dt="2021-05-07T11:11:37.388" v="10694" actId="1076"/>
          <ac:picMkLst>
            <pc:docMk/>
            <pc:sldMk cId="3713245076" sldId="594"/>
            <ac:picMk id="11" creationId="{EB8BAC4F-BA0A-44E9-9B7F-6B1A026238AB}"/>
          </ac:picMkLst>
        </pc:picChg>
      </pc:sldChg>
      <pc:sldChg chg="modSp add del mod">
        <pc:chgData name="Lynn Irvine" userId="279c8e93-51ef-4dc5-b8a5-ff9d60f651fc" providerId="ADAL" clId="{D2777665-1A15-4FAA-82D3-FEF2F4BE3905}" dt="2021-05-09T16:10:01.706" v="13511" actId="2696"/>
        <pc:sldMkLst>
          <pc:docMk/>
          <pc:sldMk cId="1455028190" sldId="595"/>
        </pc:sldMkLst>
        <pc:spChg chg="mod">
          <ac:chgData name="Lynn Irvine" userId="279c8e93-51ef-4dc5-b8a5-ff9d60f651fc" providerId="ADAL" clId="{D2777665-1A15-4FAA-82D3-FEF2F4BE3905}" dt="2021-04-25T17:10:56.332" v="3602" actId="1076"/>
          <ac:spMkLst>
            <pc:docMk/>
            <pc:sldMk cId="1455028190" sldId="595"/>
            <ac:spMk id="7" creationId="{E51D7954-6B0F-41C9-91D3-744B8C0A598C}"/>
          </ac:spMkLst>
        </pc:spChg>
      </pc:sldChg>
      <pc:sldChg chg="addSp delSp modSp add del mod">
        <pc:chgData name="Lynn Irvine" userId="279c8e93-51ef-4dc5-b8a5-ff9d60f651fc" providerId="ADAL" clId="{D2777665-1A15-4FAA-82D3-FEF2F4BE3905}" dt="2021-05-09T16:34:57.262" v="14058" actId="2696"/>
        <pc:sldMkLst>
          <pc:docMk/>
          <pc:sldMk cId="1280865132" sldId="596"/>
        </pc:sldMkLst>
        <pc:spChg chg="mod">
          <ac:chgData name="Lynn Irvine" userId="279c8e93-51ef-4dc5-b8a5-ff9d60f651fc" providerId="ADAL" clId="{D2777665-1A15-4FAA-82D3-FEF2F4BE3905}" dt="2021-04-25T17:19:44.465" v="4512" actId="1076"/>
          <ac:spMkLst>
            <pc:docMk/>
            <pc:sldMk cId="1280865132" sldId="596"/>
            <ac:spMk id="11" creationId="{D04E3BD3-7798-4145-98E8-5220AF5831B1}"/>
          </ac:spMkLst>
        </pc:spChg>
        <pc:picChg chg="add mod modCrop">
          <ac:chgData name="Lynn Irvine" userId="279c8e93-51ef-4dc5-b8a5-ff9d60f651fc" providerId="ADAL" clId="{D2777665-1A15-4FAA-82D3-FEF2F4BE3905}" dt="2021-04-25T17:17:30.417" v="4191" actId="1076"/>
          <ac:picMkLst>
            <pc:docMk/>
            <pc:sldMk cId="1280865132" sldId="596"/>
            <ac:picMk id="5" creationId="{CB34CDCB-110F-4BAC-843C-E357B294AB34}"/>
          </ac:picMkLst>
        </pc:picChg>
        <pc:picChg chg="del">
          <ac:chgData name="Lynn Irvine" userId="279c8e93-51ef-4dc5-b8a5-ff9d60f651fc" providerId="ADAL" clId="{D2777665-1A15-4FAA-82D3-FEF2F4BE3905}" dt="2021-04-25T17:15:49.970" v="3988" actId="478"/>
          <ac:picMkLst>
            <pc:docMk/>
            <pc:sldMk cId="1280865132" sldId="596"/>
            <ac:picMk id="14" creationId="{D98B40F2-ECD5-470C-BB40-C1348D2476FE}"/>
          </ac:picMkLst>
        </pc:picChg>
      </pc:sldChg>
      <pc:sldChg chg="addSp delSp modSp add del mod delAnim">
        <pc:chgData name="Lynn Irvine" userId="279c8e93-51ef-4dc5-b8a5-ff9d60f651fc" providerId="ADAL" clId="{D2777665-1A15-4FAA-82D3-FEF2F4BE3905}" dt="2021-05-09T16:47:37.925" v="14283" actId="2696"/>
        <pc:sldMkLst>
          <pc:docMk/>
          <pc:sldMk cId="1801924722" sldId="597"/>
        </pc:sldMkLst>
        <pc:spChg chg="mod">
          <ac:chgData name="Lynn Irvine" userId="279c8e93-51ef-4dc5-b8a5-ff9d60f651fc" providerId="ADAL" clId="{D2777665-1A15-4FAA-82D3-FEF2F4BE3905}" dt="2021-05-07T11:38:25.604" v="12953" actId="1076"/>
          <ac:spMkLst>
            <pc:docMk/>
            <pc:sldMk cId="1801924722" sldId="597"/>
            <ac:spMk id="5" creationId="{00000000-0000-0000-0000-000000000000}"/>
          </ac:spMkLst>
        </pc:spChg>
        <pc:spChg chg="add mod">
          <ac:chgData name="Lynn Irvine" userId="279c8e93-51ef-4dc5-b8a5-ff9d60f651fc" providerId="ADAL" clId="{D2777665-1A15-4FAA-82D3-FEF2F4BE3905}" dt="2021-04-25T19:13:59.088" v="6955" actId="20577"/>
          <ac:spMkLst>
            <pc:docMk/>
            <pc:sldMk cId="1801924722" sldId="597"/>
            <ac:spMk id="7" creationId="{BB5BD46C-183F-45F7-A90E-3C0F41B23B92}"/>
          </ac:spMkLst>
        </pc:spChg>
        <pc:picChg chg="del">
          <ac:chgData name="Lynn Irvine" userId="279c8e93-51ef-4dc5-b8a5-ff9d60f651fc" providerId="ADAL" clId="{D2777665-1A15-4FAA-82D3-FEF2F4BE3905}" dt="2021-04-25T17:52:08.796" v="6061" actId="478"/>
          <ac:picMkLst>
            <pc:docMk/>
            <pc:sldMk cId="1801924722" sldId="597"/>
            <ac:picMk id="11" creationId="{EC3AF3D5-4F4D-463A-AC69-00A0B26DF2A2}"/>
          </ac:picMkLst>
        </pc:picChg>
        <pc:picChg chg="del mod">
          <ac:chgData name="Lynn Irvine" userId="279c8e93-51ef-4dc5-b8a5-ff9d60f651fc" providerId="ADAL" clId="{D2777665-1A15-4FAA-82D3-FEF2F4BE3905}" dt="2021-04-25T19:14:07.863" v="6956" actId="478"/>
          <ac:picMkLst>
            <pc:docMk/>
            <pc:sldMk cId="1801924722" sldId="597"/>
            <ac:picMk id="12" creationId="{9EE28A8A-C11D-4DE4-AA52-C0EC0BD3ABF3}"/>
          </ac:picMkLst>
        </pc:picChg>
        <pc:picChg chg="add mod">
          <ac:chgData name="Lynn Irvine" userId="279c8e93-51ef-4dc5-b8a5-ff9d60f651fc" providerId="ADAL" clId="{D2777665-1A15-4FAA-82D3-FEF2F4BE3905}" dt="2021-04-25T19:14:39.374" v="6960" actId="1076"/>
          <ac:picMkLst>
            <pc:docMk/>
            <pc:sldMk cId="1801924722" sldId="597"/>
            <ac:picMk id="13" creationId="{4A59D78A-0377-4D9C-9DE8-6D46F243CD6D}"/>
          </ac:picMkLst>
        </pc:picChg>
      </pc:sldChg>
      <pc:sldChg chg="addSp delSp modSp add del mod delAnim">
        <pc:chgData name="Lynn Irvine" userId="279c8e93-51ef-4dc5-b8a5-ff9d60f651fc" providerId="ADAL" clId="{D2777665-1A15-4FAA-82D3-FEF2F4BE3905}" dt="2021-05-09T16:51:35.161" v="14546" actId="2696"/>
        <pc:sldMkLst>
          <pc:docMk/>
          <pc:sldMk cId="2084386141" sldId="598"/>
        </pc:sldMkLst>
        <pc:spChg chg="mod">
          <ac:chgData name="Lynn Irvine" userId="279c8e93-51ef-4dc5-b8a5-ff9d60f651fc" providerId="ADAL" clId="{D2777665-1A15-4FAA-82D3-FEF2F4BE3905}" dt="2021-05-07T11:43:49.783" v="13310" actId="20577"/>
          <ac:spMkLst>
            <pc:docMk/>
            <pc:sldMk cId="2084386141" sldId="598"/>
            <ac:spMk id="5" creationId="{00000000-0000-0000-0000-000000000000}"/>
          </ac:spMkLst>
        </pc:spChg>
        <pc:spChg chg="mod">
          <ac:chgData name="Lynn Irvine" userId="279c8e93-51ef-4dc5-b8a5-ff9d60f651fc" providerId="ADAL" clId="{D2777665-1A15-4FAA-82D3-FEF2F4BE3905}" dt="2021-05-09T16:49:58.126" v="14462" actId="20577"/>
          <ac:spMkLst>
            <pc:docMk/>
            <pc:sldMk cId="2084386141" sldId="598"/>
            <ac:spMk id="7" creationId="{BB5BD46C-183F-45F7-A90E-3C0F41B23B92}"/>
          </ac:spMkLst>
        </pc:spChg>
        <pc:picChg chg="add mod">
          <ac:chgData name="Lynn Irvine" userId="279c8e93-51ef-4dc5-b8a5-ff9d60f651fc" providerId="ADAL" clId="{D2777665-1A15-4FAA-82D3-FEF2F4BE3905}" dt="2021-05-07T11:42:15.915" v="13301" actId="1076"/>
          <ac:picMkLst>
            <pc:docMk/>
            <pc:sldMk cId="2084386141" sldId="598"/>
            <ac:picMk id="11" creationId="{296F10FA-5316-4A0E-9B30-5A6AE96F86DB}"/>
          </ac:picMkLst>
        </pc:picChg>
        <pc:picChg chg="del">
          <ac:chgData name="Lynn Irvine" userId="279c8e93-51ef-4dc5-b8a5-ff9d60f651fc" providerId="ADAL" clId="{D2777665-1A15-4FAA-82D3-FEF2F4BE3905}" dt="2021-04-25T19:10:59.599" v="6695" actId="478"/>
          <ac:picMkLst>
            <pc:docMk/>
            <pc:sldMk cId="2084386141" sldId="598"/>
            <ac:picMk id="12" creationId="{9EE28A8A-C11D-4DE4-AA52-C0EC0BD3ABF3}"/>
          </ac:picMkLst>
        </pc:picChg>
      </pc:sldChg>
      <pc:sldChg chg="addSp delSp modSp add del mod">
        <pc:chgData name="Lynn Irvine" userId="279c8e93-51ef-4dc5-b8a5-ff9d60f651fc" providerId="ADAL" clId="{D2777665-1A15-4FAA-82D3-FEF2F4BE3905}" dt="2021-05-09T16:56:19.886" v="14715" actId="2696"/>
        <pc:sldMkLst>
          <pc:docMk/>
          <pc:sldMk cId="3049111642" sldId="599"/>
        </pc:sldMkLst>
        <pc:spChg chg="mod">
          <ac:chgData name="Lynn Irvine" userId="279c8e93-51ef-4dc5-b8a5-ff9d60f651fc" providerId="ADAL" clId="{D2777665-1A15-4FAA-82D3-FEF2F4BE3905}" dt="2021-04-25T20:04:57.540" v="9690" actId="20577"/>
          <ac:spMkLst>
            <pc:docMk/>
            <pc:sldMk cId="3049111642" sldId="599"/>
            <ac:spMk id="2" creationId="{2B4986E8-BE62-4BC7-A666-4AEE38F59D16}"/>
          </ac:spMkLst>
        </pc:spChg>
        <pc:spChg chg="mod">
          <ac:chgData name="Lynn Irvine" userId="279c8e93-51ef-4dc5-b8a5-ff9d60f651fc" providerId="ADAL" clId="{D2777665-1A15-4FAA-82D3-FEF2F4BE3905}" dt="2021-04-25T19:33:29.861" v="8900" actId="6549"/>
          <ac:spMkLst>
            <pc:docMk/>
            <pc:sldMk cId="3049111642" sldId="599"/>
            <ac:spMk id="7" creationId="{A81558F4-7AA1-4DF0-AC0F-B28E40E07A1F}"/>
          </ac:spMkLst>
        </pc:spChg>
        <pc:spChg chg="add mod">
          <ac:chgData name="Lynn Irvine" userId="279c8e93-51ef-4dc5-b8a5-ff9d60f651fc" providerId="ADAL" clId="{D2777665-1A15-4FAA-82D3-FEF2F4BE3905}" dt="2021-04-25T20:26:00.439" v="10266" actId="20577"/>
          <ac:spMkLst>
            <pc:docMk/>
            <pc:sldMk cId="3049111642" sldId="599"/>
            <ac:spMk id="14" creationId="{414F3BF0-A8C2-41A1-ACA6-4C17F49E809F}"/>
          </ac:spMkLst>
        </pc:spChg>
        <pc:spChg chg="mod">
          <ac:chgData name="Lynn Irvine" userId="279c8e93-51ef-4dc5-b8a5-ff9d60f651fc" providerId="ADAL" clId="{D2777665-1A15-4FAA-82D3-FEF2F4BE3905}" dt="2021-04-25T19:33:46.225" v="8946" actId="1076"/>
          <ac:spMkLst>
            <pc:docMk/>
            <pc:sldMk cId="3049111642" sldId="599"/>
            <ac:spMk id="19" creationId="{00000000-0000-0000-0000-000000000000}"/>
          </ac:spMkLst>
        </pc:spChg>
        <pc:picChg chg="add mod">
          <ac:chgData name="Lynn Irvine" userId="279c8e93-51ef-4dc5-b8a5-ff9d60f651fc" providerId="ADAL" clId="{D2777665-1A15-4FAA-82D3-FEF2F4BE3905}" dt="2021-04-25T20:23:58.552" v="10241" actId="1076"/>
          <ac:picMkLst>
            <pc:docMk/>
            <pc:sldMk cId="3049111642" sldId="599"/>
            <ac:picMk id="5" creationId="{164D31CD-CEC6-40E0-976B-2E51E689E8B4}"/>
          </ac:picMkLst>
        </pc:picChg>
        <pc:picChg chg="del">
          <ac:chgData name="Lynn Irvine" userId="279c8e93-51ef-4dc5-b8a5-ff9d60f651fc" providerId="ADAL" clId="{D2777665-1A15-4FAA-82D3-FEF2F4BE3905}" dt="2021-04-25T19:33:49.297" v="8947" actId="478"/>
          <ac:picMkLst>
            <pc:docMk/>
            <pc:sldMk cId="3049111642" sldId="599"/>
            <ac:picMk id="10" creationId="{270C270B-D899-4AC5-B216-0411337C3CF2}"/>
          </ac:picMkLst>
        </pc:picChg>
        <pc:picChg chg="add del mod">
          <ac:chgData name="Lynn Irvine" userId="279c8e93-51ef-4dc5-b8a5-ff9d60f651fc" providerId="ADAL" clId="{D2777665-1A15-4FAA-82D3-FEF2F4BE3905}" dt="2021-04-25T19:59:34.004" v="9659" actId="478"/>
          <ac:picMkLst>
            <pc:docMk/>
            <pc:sldMk cId="3049111642" sldId="599"/>
            <ac:picMk id="11" creationId="{1045C016-DEB0-47CC-A9A6-46BAEC79E5E1}"/>
          </ac:picMkLst>
        </pc:picChg>
        <pc:picChg chg="add del">
          <ac:chgData name="Lynn Irvine" userId="279c8e93-51ef-4dc5-b8a5-ff9d60f651fc" providerId="ADAL" clId="{D2777665-1A15-4FAA-82D3-FEF2F4BE3905}" dt="2021-04-25T20:03:26.773" v="9684" actId="22"/>
          <ac:picMkLst>
            <pc:docMk/>
            <pc:sldMk cId="3049111642" sldId="599"/>
            <ac:picMk id="13" creationId="{0D7DFB31-EE29-41B1-A3F8-5B984FE78CC6}"/>
          </ac:picMkLst>
        </pc:picChg>
        <pc:picChg chg="add mod">
          <ac:chgData name="Lynn Irvine" userId="279c8e93-51ef-4dc5-b8a5-ff9d60f651fc" providerId="ADAL" clId="{D2777665-1A15-4FAA-82D3-FEF2F4BE3905}" dt="2021-04-25T20:25:56.455" v="10265" actId="1076"/>
          <ac:picMkLst>
            <pc:docMk/>
            <pc:sldMk cId="3049111642" sldId="599"/>
            <ac:picMk id="16" creationId="{4A09592D-6E08-4A76-AC60-1A1FEFE16C31}"/>
          </ac:picMkLst>
        </pc:picChg>
      </pc:sldChg>
      <pc:sldChg chg="add del">
        <pc:chgData name="Lynn Irvine" userId="279c8e93-51ef-4dc5-b8a5-ff9d60f651fc" providerId="ADAL" clId="{D2777665-1A15-4FAA-82D3-FEF2F4BE3905}" dt="2021-04-25T19:22:56.590" v="7459" actId="2696"/>
        <pc:sldMkLst>
          <pc:docMk/>
          <pc:sldMk cId="4070331647" sldId="599"/>
        </pc:sldMkLst>
      </pc:sldChg>
      <pc:sldChg chg="addSp delSp modSp add del mod">
        <pc:chgData name="Lynn Irvine" userId="279c8e93-51ef-4dc5-b8a5-ff9d60f651fc" providerId="ADAL" clId="{D2777665-1A15-4FAA-82D3-FEF2F4BE3905}" dt="2021-04-25T20:23:43.767" v="10240" actId="2696"/>
        <pc:sldMkLst>
          <pc:docMk/>
          <pc:sldMk cId="965816588" sldId="600"/>
        </pc:sldMkLst>
        <pc:spChg chg="mod">
          <ac:chgData name="Lynn Irvine" userId="279c8e93-51ef-4dc5-b8a5-ff9d60f651fc" providerId="ADAL" clId="{D2777665-1A15-4FAA-82D3-FEF2F4BE3905}" dt="2021-04-25T20:21:24.826" v="10237" actId="113"/>
          <ac:spMkLst>
            <pc:docMk/>
            <pc:sldMk cId="965816588" sldId="600"/>
            <ac:spMk id="2" creationId="{2B4986E8-BE62-4BC7-A666-4AEE38F59D16}"/>
          </ac:spMkLst>
        </pc:spChg>
        <pc:spChg chg="mod">
          <ac:chgData name="Lynn Irvine" userId="279c8e93-51ef-4dc5-b8a5-ff9d60f651fc" providerId="ADAL" clId="{D2777665-1A15-4FAA-82D3-FEF2F4BE3905}" dt="2021-04-25T20:06:50.331" v="9957" actId="1076"/>
          <ac:spMkLst>
            <pc:docMk/>
            <pc:sldMk cId="965816588" sldId="600"/>
            <ac:spMk id="19" creationId="{00000000-0000-0000-0000-000000000000}"/>
          </ac:spMkLst>
        </pc:spChg>
        <pc:picChg chg="del">
          <ac:chgData name="Lynn Irvine" userId="279c8e93-51ef-4dc5-b8a5-ff9d60f651fc" providerId="ADAL" clId="{D2777665-1A15-4FAA-82D3-FEF2F4BE3905}" dt="2021-04-25T20:05:22.148" v="9692" actId="478"/>
          <ac:picMkLst>
            <pc:docMk/>
            <pc:sldMk cId="965816588" sldId="600"/>
            <ac:picMk id="5" creationId="{164D31CD-CEC6-40E0-976B-2E51E689E8B4}"/>
          </ac:picMkLst>
        </pc:picChg>
        <pc:picChg chg="add del">
          <ac:chgData name="Lynn Irvine" userId="279c8e93-51ef-4dc5-b8a5-ff9d60f651fc" providerId="ADAL" clId="{D2777665-1A15-4FAA-82D3-FEF2F4BE3905}" dt="2021-04-25T20:06:58.627" v="9959" actId="478"/>
          <ac:picMkLst>
            <pc:docMk/>
            <pc:sldMk cId="965816588" sldId="600"/>
            <ac:picMk id="6" creationId="{B1CF0CD9-4554-4E3A-9770-71DCDD0D5733}"/>
          </ac:picMkLst>
        </pc:picChg>
        <pc:picChg chg="add mod">
          <ac:chgData name="Lynn Irvine" userId="279c8e93-51ef-4dc5-b8a5-ff9d60f651fc" providerId="ADAL" clId="{D2777665-1A15-4FAA-82D3-FEF2F4BE3905}" dt="2021-04-25T20:21:42.384" v="10239" actId="1076"/>
          <ac:picMkLst>
            <pc:docMk/>
            <pc:sldMk cId="965816588" sldId="600"/>
            <ac:picMk id="11" creationId="{FA2B1325-2BB7-4B91-A736-AE438C6967FF}"/>
          </ac:picMkLst>
        </pc:picChg>
      </pc:sldChg>
      <pc:sldChg chg="addSp delSp modSp add del mod">
        <pc:chgData name="Lynn Irvine" userId="279c8e93-51ef-4dc5-b8a5-ff9d60f651fc" providerId="ADAL" clId="{D2777665-1A15-4FAA-82D3-FEF2F4BE3905}" dt="2021-05-09T16:43:42.480" v="14216" actId="2696"/>
        <pc:sldMkLst>
          <pc:docMk/>
          <pc:sldMk cId="1401887106" sldId="600"/>
        </pc:sldMkLst>
        <pc:spChg chg="mod">
          <ac:chgData name="Lynn Irvine" userId="279c8e93-51ef-4dc5-b8a5-ff9d60f651fc" providerId="ADAL" clId="{D2777665-1A15-4FAA-82D3-FEF2F4BE3905}" dt="2021-05-07T11:21:27.858" v="11965" actId="20577"/>
          <ac:spMkLst>
            <pc:docMk/>
            <pc:sldMk cId="1401887106" sldId="600"/>
            <ac:spMk id="2" creationId="{F52D85F7-CBAA-4F9A-9066-C357493B02CD}"/>
          </ac:spMkLst>
        </pc:spChg>
        <pc:spChg chg="mod">
          <ac:chgData name="Lynn Irvine" userId="279c8e93-51ef-4dc5-b8a5-ff9d60f651fc" providerId="ADAL" clId="{D2777665-1A15-4FAA-82D3-FEF2F4BE3905}" dt="2021-05-07T11:20:45.465" v="11930" actId="20577"/>
          <ac:spMkLst>
            <pc:docMk/>
            <pc:sldMk cId="1401887106" sldId="600"/>
            <ac:spMk id="10" creationId="{00000000-0000-0000-0000-000000000000}"/>
          </ac:spMkLst>
        </pc:spChg>
        <pc:spChg chg="mod">
          <ac:chgData name="Lynn Irvine" userId="279c8e93-51ef-4dc5-b8a5-ff9d60f651fc" providerId="ADAL" clId="{D2777665-1A15-4FAA-82D3-FEF2F4BE3905}" dt="2021-05-07T11:13:00.736" v="10799" actId="20577"/>
          <ac:spMkLst>
            <pc:docMk/>
            <pc:sldMk cId="1401887106" sldId="600"/>
            <ac:spMk id="20" creationId="{912D5744-75DE-4D40-8807-236C018DC3BC}"/>
          </ac:spMkLst>
        </pc:spChg>
        <pc:picChg chg="add mod">
          <ac:chgData name="Lynn Irvine" userId="279c8e93-51ef-4dc5-b8a5-ff9d60f651fc" providerId="ADAL" clId="{D2777665-1A15-4FAA-82D3-FEF2F4BE3905}" dt="2021-05-07T11:18:41.801" v="11730" actId="1076"/>
          <ac:picMkLst>
            <pc:docMk/>
            <pc:sldMk cId="1401887106" sldId="600"/>
            <ac:picMk id="5" creationId="{9609FABD-FCB8-4E9D-8371-6FC0D9B69F85}"/>
          </ac:picMkLst>
        </pc:picChg>
        <pc:picChg chg="del">
          <ac:chgData name="Lynn Irvine" userId="279c8e93-51ef-4dc5-b8a5-ff9d60f651fc" providerId="ADAL" clId="{D2777665-1A15-4FAA-82D3-FEF2F4BE3905}" dt="2021-05-07T11:14:14.996" v="11046" actId="478"/>
          <ac:picMkLst>
            <pc:docMk/>
            <pc:sldMk cId="1401887106" sldId="600"/>
            <ac:picMk id="11" creationId="{EB8BAC4F-BA0A-44E9-9B7F-6B1A026238AB}"/>
          </ac:picMkLst>
        </pc:picChg>
      </pc:sldChg>
      <pc:sldChg chg="addSp delSp modSp add del mod">
        <pc:chgData name="Lynn Irvine" userId="279c8e93-51ef-4dc5-b8a5-ff9d60f651fc" providerId="ADAL" clId="{D2777665-1A15-4FAA-82D3-FEF2F4BE3905}" dt="2021-05-09T16:45:18.024" v="14257" actId="2696"/>
        <pc:sldMkLst>
          <pc:docMk/>
          <pc:sldMk cId="1190073087" sldId="601"/>
        </pc:sldMkLst>
        <pc:spChg chg="mod">
          <ac:chgData name="Lynn Irvine" userId="279c8e93-51ef-4dc5-b8a5-ff9d60f651fc" providerId="ADAL" clId="{D2777665-1A15-4FAA-82D3-FEF2F4BE3905}" dt="2021-05-07T11:33:42.196" v="12819" actId="1076"/>
          <ac:spMkLst>
            <pc:docMk/>
            <pc:sldMk cId="1190073087" sldId="601"/>
            <ac:spMk id="2" creationId="{F52D85F7-CBAA-4F9A-9066-C357493B02CD}"/>
          </ac:spMkLst>
        </pc:spChg>
        <pc:spChg chg="add del mod">
          <ac:chgData name="Lynn Irvine" userId="279c8e93-51ef-4dc5-b8a5-ff9d60f651fc" providerId="ADAL" clId="{D2777665-1A15-4FAA-82D3-FEF2F4BE3905}" dt="2021-05-07T11:28:02.768" v="12679" actId="478"/>
          <ac:spMkLst>
            <pc:docMk/>
            <pc:sldMk cId="1190073087" sldId="601"/>
            <ac:spMk id="7" creationId="{26758D65-2683-4FEC-B491-8586A9FACD63}"/>
          </ac:spMkLst>
        </pc:spChg>
        <pc:spChg chg="del mod">
          <ac:chgData name="Lynn Irvine" userId="279c8e93-51ef-4dc5-b8a5-ff9d60f651fc" providerId="ADAL" clId="{D2777665-1A15-4FAA-82D3-FEF2F4BE3905}" dt="2021-05-07T11:28:44.209" v="12692" actId="478"/>
          <ac:spMkLst>
            <pc:docMk/>
            <pc:sldMk cId="1190073087" sldId="601"/>
            <ac:spMk id="10" creationId="{00000000-0000-0000-0000-000000000000}"/>
          </ac:spMkLst>
        </pc:spChg>
        <pc:spChg chg="mod">
          <ac:chgData name="Lynn Irvine" userId="279c8e93-51ef-4dc5-b8a5-ff9d60f651fc" providerId="ADAL" clId="{D2777665-1A15-4FAA-82D3-FEF2F4BE3905}" dt="2021-05-07T11:19:41.486" v="11841" actId="20577"/>
          <ac:spMkLst>
            <pc:docMk/>
            <pc:sldMk cId="1190073087" sldId="601"/>
            <ac:spMk id="20" creationId="{912D5744-75DE-4D40-8807-236C018DC3BC}"/>
          </ac:spMkLst>
        </pc:spChg>
        <pc:picChg chg="del">
          <ac:chgData name="Lynn Irvine" userId="279c8e93-51ef-4dc5-b8a5-ff9d60f651fc" providerId="ADAL" clId="{D2777665-1A15-4FAA-82D3-FEF2F4BE3905}" dt="2021-05-07T11:22:01.673" v="11985" actId="478"/>
          <ac:picMkLst>
            <pc:docMk/>
            <pc:sldMk cId="1190073087" sldId="601"/>
            <ac:picMk id="5" creationId="{9609FABD-FCB8-4E9D-8371-6FC0D9B69F85}"/>
          </ac:picMkLst>
        </pc:picChg>
        <pc:picChg chg="add del mod">
          <ac:chgData name="Lynn Irvine" userId="279c8e93-51ef-4dc5-b8a5-ff9d60f651fc" providerId="ADAL" clId="{D2777665-1A15-4FAA-82D3-FEF2F4BE3905}" dt="2021-05-07T11:27:41.264" v="12672" actId="478"/>
          <ac:picMkLst>
            <pc:docMk/>
            <pc:sldMk cId="1190073087" sldId="601"/>
            <ac:picMk id="6" creationId="{CEB9C834-EB53-4AFA-AEDF-E82BBE6763E1}"/>
          </ac:picMkLst>
        </pc:picChg>
        <pc:picChg chg="add mod">
          <ac:chgData name="Lynn Irvine" userId="279c8e93-51ef-4dc5-b8a5-ff9d60f651fc" providerId="ADAL" clId="{D2777665-1A15-4FAA-82D3-FEF2F4BE3905}" dt="2021-05-07T11:28:54.518" v="12694" actId="1076"/>
          <ac:picMkLst>
            <pc:docMk/>
            <pc:sldMk cId="1190073087" sldId="601"/>
            <ac:picMk id="12" creationId="{01E82D9B-9BBF-4D29-AB6A-53CD9A77EE3E}"/>
          </ac:picMkLst>
        </pc:picChg>
      </pc:sldChg>
      <pc:sldChg chg="addSp delSp modSp add del mod">
        <pc:chgData name="Lynn Irvine" userId="279c8e93-51ef-4dc5-b8a5-ff9d60f651fc" providerId="ADAL" clId="{D2777665-1A15-4FAA-82D3-FEF2F4BE3905}" dt="2021-05-07T11:51:30.403" v="13443" actId="2696"/>
        <pc:sldMkLst>
          <pc:docMk/>
          <pc:sldMk cId="3147390808" sldId="602"/>
        </pc:sldMkLst>
        <pc:spChg chg="del mod">
          <ac:chgData name="Lynn Irvine" userId="279c8e93-51ef-4dc5-b8a5-ff9d60f651fc" providerId="ADAL" clId="{D2777665-1A15-4FAA-82D3-FEF2F4BE3905}" dt="2021-05-07T11:50:12.144" v="13353" actId="478"/>
          <ac:spMkLst>
            <pc:docMk/>
            <pc:sldMk cId="3147390808" sldId="602"/>
            <ac:spMk id="2" creationId="{0171094F-4D42-4922-9987-096B5E99067F}"/>
          </ac:spMkLst>
        </pc:spChg>
        <pc:spChg chg="add del mod">
          <ac:chgData name="Lynn Irvine" userId="279c8e93-51ef-4dc5-b8a5-ff9d60f651fc" providerId="ADAL" clId="{D2777665-1A15-4FAA-82D3-FEF2F4BE3905}" dt="2021-05-07T11:50:56.612" v="13442"/>
          <ac:spMkLst>
            <pc:docMk/>
            <pc:sldMk cId="3147390808" sldId="602"/>
            <ac:spMk id="3" creationId="{56A200C7-C5AB-41D7-B105-272A6FB2DDD9}"/>
          </ac:spMkLst>
        </pc:spChg>
        <pc:spChg chg="mod">
          <ac:chgData name="Lynn Irvine" userId="279c8e93-51ef-4dc5-b8a5-ff9d60f651fc" providerId="ADAL" clId="{D2777665-1A15-4FAA-82D3-FEF2F4BE3905}" dt="2021-05-07T11:49:56.992" v="13327" actId="20577"/>
          <ac:spMkLst>
            <pc:docMk/>
            <pc:sldMk cId="3147390808" sldId="602"/>
            <ac:spMk id="6" creationId="{00000000-0000-0000-0000-000000000000}"/>
          </ac:spMkLst>
        </pc:spChg>
        <pc:picChg chg="del">
          <ac:chgData name="Lynn Irvine" userId="279c8e93-51ef-4dc5-b8a5-ff9d60f651fc" providerId="ADAL" clId="{D2777665-1A15-4FAA-82D3-FEF2F4BE3905}" dt="2021-05-07T11:50:01.448" v="13328" actId="478"/>
          <ac:picMkLst>
            <pc:docMk/>
            <pc:sldMk cId="3147390808" sldId="602"/>
            <ac:picMk id="11" creationId="{00000000-0000-0000-0000-000000000000}"/>
          </ac:picMkLst>
        </pc:picChg>
      </pc:sldChg>
      <pc:sldChg chg="modSp add mod">
        <pc:chgData name="Lynn Irvine" userId="279c8e93-51ef-4dc5-b8a5-ff9d60f651fc" providerId="ADAL" clId="{D2777665-1A15-4FAA-82D3-FEF2F4BE3905}" dt="2021-05-09T16:08:39.028" v="13498" actId="1076"/>
        <pc:sldMkLst>
          <pc:docMk/>
          <pc:sldMk cId="4244171547" sldId="602"/>
        </pc:sldMkLst>
        <pc:spChg chg="mod">
          <ac:chgData name="Lynn Irvine" userId="279c8e93-51ef-4dc5-b8a5-ff9d60f651fc" providerId="ADAL" clId="{D2777665-1A15-4FAA-82D3-FEF2F4BE3905}" dt="2021-05-09T16:08:27.450" v="13496" actId="255"/>
          <ac:spMkLst>
            <pc:docMk/>
            <pc:sldMk cId="4244171547" sldId="602"/>
            <ac:spMk id="2" creationId="{00000000-0000-0000-0000-000000000000}"/>
          </ac:spMkLst>
        </pc:spChg>
        <pc:spChg chg="mod">
          <ac:chgData name="Lynn Irvine" userId="279c8e93-51ef-4dc5-b8a5-ff9d60f651fc" providerId="ADAL" clId="{D2777665-1A15-4FAA-82D3-FEF2F4BE3905}" dt="2021-05-09T16:08:39.028" v="13498" actId="1076"/>
          <ac:spMkLst>
            <pc:docMk/>
            <pc:sldMk cId="4244171547" sldId="602"/>
            <ac:spMk id="3" creationId="{00000000-0000-0000-0000-000000000000}"/>
          </ac:spMkLst>
        </pc:spChg>
      </pc:sldChg>
      <pc:sldChg chg="modSp add mod">
        <pc:chgData name="Lynn Irvine" userId="279c8e93-51ef-4dc5-b8a5-ff9d60f651fc" providerId="ADAL" clId="{D2777665-1A15-4FAA-82D3-FEF2F4BE3905}" dt="2021-05-09T16:09:24.492" v="13504" actId="255"/>
        <pc:sldMkLst>
          <pc:docMk/>
          <pc:sldMk cId="3039843517" sldId="603"/>
        </pc:sldMkLst>
        <pc:spChg chg="mod">
          <ac:chgData name="Lynn Irvine" userId="279c8e93-51ef-4dc5-b8a5-ff9d60f651fc" providerId="ADAL" clId="{D2777665-1A15-4FAA-82D3-FEF2F4BE3905}" dt="2021-05-09T16:09:24.492" v="13504" actId="255"/>
          <ac:spMkLst>
            <pc:docMk/>
            <pc:sldMk cId="3039843517" sldId="603"/>
            <ac:spMk id="3" creationId="{32FF7AE7-790E-374F-98D3-31609964D7B4}"/>
          </ac:spMkLst>
        </pc:spChg>
      </pc:sldChg>
      <pc:sldChg chg="add">
        <pc:chgData name="Lynn Irvine" userId="279c8e93-51ef-4dc5-b8a5-ff9d60f651fc" providerId="ADAL" clId="{D2777665-1A15-4FAA-82D3-FEF2F4BE3905}" dt="2021-05-09T16:09:38.347" v="13507"/>
        <pc:sldMkLst>
          <pc:docMk/>
          <pc:sldMk cId="3123057367" sldId="604"/>
        </pc:sldMkLst>
      </pc:sldChg>
      <pc:sldChg chg="add">
        <pc:chgData name="Lynn Irvine" userId="279c8e93-51ef-4dc5-b8a5-ff9d60f651fc" providerId="ADAL" clId="{D2777665-1A15-4FAA-82D3-FEF2F4BE3905}" dt="2021-05-09T16:09:58.256" v="13510"/>
        <pc:sldMkLst>
          <pc:docMk/>
          <pc:sldMk cId="3507779569" sldId="605"/>
        </pc:sldMkLst>
      </pc:sldChg>
      <pc:sldChg chg="addSp delSp modSp add mod">
        <pc:chgData name="Lynn Irvine" userId="279c8e93-51ef-4dc5-b8a5-ff9d60f651fc" providerId="ADAL" clId="{D2777665-1A15-4FAA-82D3-FEF2F4BE3905}" dt="2021-05-09T16:57:06.248" v="14899" actId="962"/>
        <pc:sldMkLst>
          <pc:docMk/>
          <pc:sldMk cId="207084358" sldId="606"/>
        </pc:sldMkLst>
        <pc:spChg chg="mod">
          <ac:chgData name="Lynn Irvine" userId="279c8e93-51ef-4dc5-b8a5-ff9d60f651fc" providerId="ADAL" clId="{D2777665-1A15-4FAA-82D3-FEF2F4BE3905}" dt="2021-05-09T16:12:46.679" v="13575" actId="20577"/>
          <ac:spMkLst>
            <pc:docMk/>
            <pc:sldMk cId="207084358" sldId="606"/>
            <ac:spMk id="2" creationId="{0489F1E7-84A3-A349-8AEB-5A5CFDB87C9C}"/>
          </ac:spMkLst>
        </pc:spChg>
        <pc:spChg chg="mod">
          <ac:chgData name="Lynn Irvine" userId="279c8e93-51ef-4dc5-b8a5-ff9d60f651fc" providerId="ADAL" clId="{D2777665-1A15-4FAA-82D3-FEF2F4BE3905}" dt="2021-05-09T16:15:50.187" v="13640" actId="255"/>
          <ac:spMkLst>
            <pc:docMk/>
            <pc:sldMk cId="207084358" sldId="606"/>
            <ac:spMk id="3" creationId="{CE1D042F-868F-834F-96EA-D677E5DCBC3A}"/>
          </ac:spMkLst>
        </pc:spChg>
        <pc:picChg chg="del">
          <ac:chgData name="Lynn Irvine" userId="279c8e93-51ef-4dc5-b8a5-ff9d60f651fc" providerId="ADAL" clId="{D2777665-1A15-4FAA-82D3-FEF2F4BE3905}" dt="2021-05-09T16:10:22.092" v="13514" actId="478"/>
          <ac:picMkLst>
            <pc:docMk/>
            <pc:sldMk cId="207084358" sldId="606"/>
            <ac:picMk id="4" creationId="{F1A688DD-4615-4939-80EB-48379498F1D6}"/>
          </ac:picMkLst>
        </pc:picChg>
        <pc:picChg chg="add mod">
          <ac:chgData name="Lynn Irvine" userId="279c8e93-51ef-4dc5-b8a5-ff9d60f651fc" providerId="ADAL" clId="{D2777665-1A15-4FAA-82D3-FEF2F4BE3905}" dt="2021-05-09T16:57:06.248" v="14899" actId="962"/>
          <ac:picMkLst>
            <pc:docMk/>
            <pc:sldMk cId="207084358" sldId="606"/>
            <ac:picMk id="5" creationId="{9CD9B24E-6BFE-4054-A8EE-E5BA9097825F}"/>
          </ac:picMkLst>
        </pc:picChg>
      </pc:sldChg>
      <pc:sldChg chg="addSp delSp modSp add mod">
        <pc:chgData name="Lynn Irvine" userId="279c8e93-51ef-4dc5-b8a5-ff9d60f651fc" providerId="ADAL" clId="{D2777665-1A15-4FAA-82D3-FEF2F4BE3905}" dt="2021-05-09T16:57:36.733" v="15133" actId="962"/>
        <pc:sldMkLst>
          <pc:docMk/>
          <pc:sldMk cId="2764044799" sldId="607"/>
        </pc:sldMkLst>
        <pc:spChg chg="mod">
          <ac:chgData name="Lynn Irvine" userId="279c8e93-51ef-4dc5-b8a5-ff9d60f651fc" providerId="ADAL" clId="{D2777665-1A15-4FAA-82D3-FEF2F4BE3905}" dt="2021-05-09T16:13:07.198" v="13579" actId="20577"/>
          <ac:spMkLst>
            <pc:docMk/>
            <pc:sldMk cId="2764044799" sldId="607"/>
            <ac:spMk id="2" creationId="{0489F1E7-84A3-A349-8AEB-5A5CFDB87C9C}"/>
          </ac:spMkLst>
        </pc:spChg>
        <pc:spChg chg="mod">
          <ac:chgData name="Lynn Irvine" userId="279c8e93-51ef-4dc5-b8a5-ff9d60f651fc" providerId="ADAL" clId="{D2777665-1A15-4FAA-82D3-FEF2F4BE3905}" dt="2021-05-09T16:16:15.303" v="13642" actId="20577"/>
          <ac:spMkLst>
            <pc:docMk/>
            <pc:sldMk cId="2764044799" sldId="607"/>
            <ac:spMk id="3" creationId="{CE1D042F-868F-834F-96EA-D677E5DCBC3A}"/>
          </ac:spMkLst>
        </pc:spChg>
        <pc:picChg chg="add mod">
          <ac:chgData name="Lynn Irvine" userId="279c8e93-51ef-4dc5-b8a5-ff9d60f651fc" providerId="ADAL" clId="{D2777665-1A15-4FAA-82D3-FEF2F4BE3905}" dt="2021-05-09T16:57:36.733" v="15133" actId="962"/>
          <ac:picMkLst>
            <pc:docMk/>
            <pc:sldMk cId="2764044799" sldId="607"/>
            <ac:picMk id="4" creationId="{F1233394-C3E1-47AA-8AF6-DC3F563E0E14}"/>
          </ac:picMkLst>
        </pc:picChg>
        <pc:picChg chg="del">
          <ac:chgData name="Lynn Irvine" userId="279c8e93-51ef-4dc5-b8a5-ff9d60f651fc" providerId="ADAL" clId="{D2777665-1A15-4FAA-82D3-FEF2F4BE3905}" dt="2021-05-09T16:13:09.337" v="13580" actId="478"/>
          <ac:picMkLst>
            <pc:docMk/>
            <pc:sldMk cId="2764044799" sldId="607"/>
            <ac:picMk id="5" creationId="{9CD9B24E-6BFE-4054-A8EE-E5BA9097825F}"/>
          </ac:picMkLst>
        </pc:picChg>
      </pc:sldChg>
      <pc:sldChg chg="delSp modSp add mod">
        <pc:chgData name="Lynn Irvine" userId="279c8e93-51ef-4dc5-b8a5-ff9d60f651fc" providerId="ADAL" clId="{D2777665-1A15-4FAA-82D3-FEF2F4BE3905}" dt="2021-05-09T16:18:39.459" v="13652" actId="20577"/>
        <pc:sldMkLst>
          <pc:docMk/>
          <pc:sldMk cId="4120791733" sldId="608"/>
        </pc:sldMkLst>
        <pc:spChg chg="mod">
          <ac:chgData name="Lynn Irvine" userId="279c8e93-51ef-4dc5-b8a5-ff9d60f651fc" providerId="ADAL" clId="{D2777665-1A15-4FAA-82D3-FEF2F4BE3905}" dt="2021-05-09T16:14:11.642" v="13621" actId="20577"/>
          <ac:spMkLst>
            <pc:docMk/>
            <pc:sldMk cId="4120791733" sldId="608"/>
            <ac:spMk id="2" creationId="{0489F1E7-84A3-A349-8AEB-5A5CFDB87C9C}"/>
          </ac:spMkLst>
        </pc:spChg>
        <pc:spChg chg="mod">
          <ac:chgData name="Lynn Irvine" userId="279c8e93-51ef-4dc5-b8a5-ff9d60f651fc" providerId="ADAL" clId="{D2777665-1A15-4FAA-82D3-FEF2F4BE3905}" dt="2021-05-09T16:18:39.459" v="13652" actId="20577"/>
          <ac:spMkLst>
            <pc:docMk/>
            <pc:sldMk cId="4120791733" sldId="608"/>
            <ac:spMk id="3" creationId="{CE1D042F-868F-834F-96EA-D677E5DCBC3A}"/>
          </ac:spMkLst>
        </pc:spChg>
        <pc:picChg chg="del">
          <ac:chgData name="Lynn Irvine" userId="279c8e93-51ef-4dc5-b8a5-ff9d60f651fc" providerId="ADAL" clId="{D2777665-1A15-4FAA-82D3-FEF2F4BE3905}" dt="2021-05-09T16:14:39.117" v="13625" actId="478"/>
          <ac:picMkLst>
            <pc:docMk/>
            <pc:sldMk cId="4120791733" sldId="608"/>
            <ac:picMk id="4" creationId="{F1233394-C3E1-47AA-8AF6-DC3F563E0E14}"/>
          </ac:picMkLst>
        </pc:picChg>
      </pc:sldChg>
      <pc:sldChg chg="addSp delSp modSp add del mod">
        <pc:chgData name="Lynn Irvine" userId="279c8e93-51ef-4dc5-b8a5-ff9d60f651fc" providerId="ADAL" clId="{D2777665-1A15-4FAA-82D3-FEF2F4BE3905}" dt="2021-05-09T16:21:10.805" v="13710" actId="2696"/>
        <pc:sldMkLst>
          <pc:docMk/>
          <pc:sldMk cId="1357907893" sldId="609"/>
        </pc:sldMkLst>
        <pc:spChg chg="mod">
          <ac:chgData name="Lynn Irvine" userId="279c8e93-51ef-4dc5-b8a5-ff9d60f651fc" providerId="ADAL" clId="{D2777665-1A15-4FAA-82D3-FEF2F4BE3905}" dt="2021-05-09T16:19:07.956" v="13670" actId="20577"/>
          <ac:spMkLst>
            <pc:docMk/>
            <pc:sldMk cId="1357907893" sldId="609"/>
            <ac:spMk id="10" creationId="{00000000-0000-0000-0000-000000000000}"/>
          </ac:spMkLst>
        </pc:spChg>
        <pc:picChg chg="add mod">
          <ac:chgData name="Lynn Irvine" userId="279c8e93-51ef-4dc5-b8a5-ff9d60f651fc" providerId="ADAL" clId="{D2777665-1A15-4FAA-82D3-FEF2F4BE3905}" dt="2021-05-09T16:19:25.368" v="13674" actId="1076"/>
          <ac:picMkLst>
            <pc:docMk/>
            <pc:sldMk cId="1357907893" sldId="609"/>
            <ac:picMk id="3" creationId="{88AEA7D3-F07C-40A0-B0BA-C5EF3BF9CD95}"/>
          </ac:picMkLst>
        </pc:picChg>
        <pc:picChg chg="del">
          <ac:chgData name="Lynn Irvine" userId="279c8e93-51ef-4dc5-b8a5-ff9d60f651fc" providerId="ADAL" clId="{D2777665-1A15-4FAA-82D3-FEF2F4BE3905}" dt="2021-05-09T16:19:18.454" v="13671" actId="478"/>
          <ac:picMkLst>
            <pc:docMk/>
            <pc:sldMk cId="1357907893" sldId="609"/>
            <ac:picMk id="5" creationId="{F7545B4F-B9F8-4A6D-A424-DACA8E8727A6}"/>
          </ac:picMkLst>
        </pc:picChg>
      </pc:sldChg>
      <pc:sldChg chg="addSp modSp add mod">
        <pc:chgData name="Lynn Irvine" userId="279c8e93-51ef-4dc5-b8a5-ff9d60f651fc" providerId="ADAL" clId="{D2777665-1A15-4FAA-82D3-FEF2F4BE3905}" dt="2021-05-09T16:58:14.905" v="15255" actId="962"/>
        <pc:sldMkLst>
          <pc:docMk/>
          <pc:sldMk cId="464447429" sldId="610"/>
        </pc:sldMkLst>
        <pc:spChg chg="mod">
          <ac:chgData name="Lynn Irvine" userId="279c8e93-51ef-4dc5-b8a5-ff9d60f651fc" providerId="ADAL" clId="{D2777665-1A15-4FAA-82D3-FEF2F4BE3905}" dt="2021-05-09T16:20:18.997" v="13700" actId="20577"/>
          <ac:spMkLst>
            <pc:docMk/>
            <pc:sldMk cId="464447429" sldId="610"/>
            <ac:spMk id="2" creationId="{0489F1E7-84A3-A349-8AEB-5A5CFDB87C9C}"/>
          </ac:spMkLst>
        </pc:spChg>
        <pc:spChg chg="mod">
          <ac:chgData name="Lynn Irvine" userId="279c8e93-51ef-4dc5-b8a5-ff9d60f651fc" providerId="ADAL" clId="{D2777665-1A15-4FAA-82D3-FEF2F4BE3905}" dt="2021-05-09T16:21:03.125" v="13708" actId="20577"/>
          <ac:spMkLst>
            <pc:docMk/>
            <pc:sldMk cId="464447429" sldId="610"/>
            <ac:spMk id="3" creationId="{CE1D042F-868F-834F-96EA-D677E5DCBC3A}"/>
          </ac:spMkLst>
        </pc:spChg>
        <pc:picChg chg="add mod">
          <ac:chgData name="Lynn Irvine" userId="279c8e93-51ef-4dc5-b8a5-ff9d60f651fc" providerId="ADAL" clId="{D2777665-1A15-4FAA-82D3-FEF2F4BE3905}" dt="2021-05-09T16:58:14.905" v="15255" actId="962"/>
          <ac:picMkLst>
            <pc:docMk/>
            <pc:sldMk cId="464447429" sldId="610"/>
            <ac:picMk id="4" creationId="{D4B3B950-6DFE-4AD2-A910-9A0F729C39E3}"/>
          </ac:picMkLst>
        </pc:picChg>
      </pc:sldChg>
      <pc:sldChg chg="addSp delSp modSp add mod ord">
        <pc:chgData name="Lynn Irvine" userId="279c8e93-51ef-4dc5-b8a5-ff9d60f651fc" providerId="ADAL" clId="{D2777665-1A15-4FAA-82D3-FEF2F4BE3905}" dt="2021-05-09T17:00:47.268" v="16191" actId="962"/>
        <pc:sldMkLst>
          <pc:docMk/>
          <pc:sldMk cId="1138867934" sldId="611"/>
        </pc:sldMkLst>
        <pc:spChg chg="mod">
          <ac:chgData name="Lynn Irvine" userId="279c8e93-51ef-4dc5-b8a5-ff9d60f651fc" providerId="ADAL" clId="{D2777665-1A15-4FAA-82D3-FEF2F4BE3905}" dt="2021-05-09T16:37:17.141" v="14117" actId="20577"/>
          <ac:spMkLst>
            <pc:docMk/>
            <pc:sldMk cId="1138867934" sldId="611"/>
            <ac:spMk id="2" creationId="{0489F1E7-84A3-A349-8AEB-5A5CFDB87C9C}"/>
          </ac:spMkLst>
        </pc:spChg>
        <pc:spChg chg="mod">
          <ac:chgData name="Lynn Irvine" userId="279c8e93-51ef-4dc5-b8a5-ff9d60f651fc" providerId="ADAL" clId="{D2777665-1A15-4FAA-82D3-FEF2F4BE3905}" dt="2021-05-09T16:36:36.718" v="14112" actId="12"/>
          <ac:spMkLst>
            <pc:docMk/>
            <pc:sldMk cId="1138867934" sldId="611"/>
            <ac:spMk id="3" creationId="{CE1D042F-868F-834F-96EA-D677E5DCBC3A}"/>
          </ac:spMkLst>
        </pc:spChg>
        <pc:picChg chg="del">
          <ac:chgData name="Lynn Irvine" userId="279c8e93-51ef-4dc5-b8a5-ff9d60f651fc" providerId="ADAL" clId="{D2777665-1A15-4FAA-82D3-FEF2F4BE3905}" dt="2021-05-09T16:22:13.202" v="13745" actId="478"/>
          <ac:picMkLst>
            <pc:docMk/>
            <pc:sldMk cId="1138867934" sldId="611"/>
            <ac:picMk id="4" creationId="{D4B3B950-6DFE-4AD2-A910-9A0F729C39E3}"/>
          </ac:picMkLst>
        </pc:picChg>
        <pc:picChg chg="add del mod">
          <ac:chgData name="Lynn Irvine" userId="279c8e93-51ef-4dc5-b8a5-ff9d60f651fc" providerId="ADAL" clId="{D2777665-1A15-4FAA-82D3-FEF2F4BE3905}" dt="2021-05-09T16:35:56.469" v="14104" actId="478"/>
          <ac:picMkLst>
            <pc:docMk/>
            <pc:sldMk cId="1138867934" sldId="611"/>
            <ac:picMk id="5" creationId="{FEEC9AC1-AAEC-4B35-91E2-97B3E781532C}"/>
          </ac:picMkLst>
        </pc:picChg>
        <pc:picChg chg="add mod">
          <ac:chgData name="Lynn Irvine" userId="279c8e93-51ef-4dc5-b8a5-ff9d60f651fc" providerId="ADAL" clId="{D2777665-1A15-4FAA-82D3-FEF2F4BE3905}" dt="2021-05-09T17:00:47.268" v="16191" actId="962"/>
          <ac:picMkLst>
            <pc:docMk/>
            <pc:sldMk cId="1138867934" sldId="611"/>
            <ac:picMk id="6" creationId="{D420A7AA-B87B-40A2-832D-D68C41F9C48E}"/>
          </ac:picMkLst>
        </pc:picChg>
      </pc:sldChg>
      <pc:sldChg chg="delSp modSp add mod">
        <pc:chgData name="Lynn Irvine" userId="279c8e93-51ef-4dc5-b8a5-ff9d60f651fc" providerId="ADAL" clId="{D2777665-1A15-4FAA-82D3-FEF2F4BE3905}" dt="2021-05-09T16:24:38.432" v="13799" actId="20577"/>
        <pc:sldMkLst>
          <pc:docMk/>
          <pc:sldMk cId="3956734908" sldId="612"/>
        </pc:sldMkLst>
        <pc:spChg chg="mod">
          <ac:chgData name="Lynn Irvine" userId="279c8e93-51ef-4dc5-b8a5-ff9d60f651fc" providerId="ADAL" clId="{D2777665-1A15-4FAA-82D3-FEF2F4BE3905}" dt="2021-05-09T16:23:56.944" v="13791" actId="20577"/>
          <ac:spMkLst>
            <pc:docMk/>
            <pc:sldMk cId="3956734908" sldId="612"/>
            <ac:spMk id="2" creationId="{0489F1E7-84A3-A349-8AEB-5A5CFDB87C9C}"/>
          </ac:spMkLst>
        </pc:spChg>
        <pc:spChg chg="mod">
          <ac:chgData name="Lynn Irvine" userId="279c8e93-51ef-4dc5-b8a5-ff9d60f651fc" providerId="ADAL" clId="{D2777665-1A15-4FAA-82D3-FEF2F4BE3905}" dt="2021-05-09T16:24:38.432" v="13799" actId="20577"/>
          <ac:spMkLst>
            <pc:docMk/>
            <pc:sldMk cId="3956734908" sldId="612"/>
            <ac:spMk id="3" creationId="{CE1D042F-868F-834F-96EA-D677E5DCBC3A}"/>
          </ac:spMkLst>
        </pc:spChg>
        <pc:picChg chg="del">
          <ac:chgData name="Lynn Irvine" userId="279c8e93-51ef-4dc5-b8a5-ff9d60f651fc" providerId="ADAL" clId="{D2777665-1A15-4FAA-82D3-FEF2F4BE3905}" dt="2021-05-09T16:23:08.174" v="13753" actId="478"/>
          <ac:picMkLst>
            <pc:docMk/>
            <pc:sldMk cId="3956734908" sldId="612"/>
            <ac:picMk id="5" creationId="{FEEC9AC1-AAEC-4B35-91E2-97B3E781532C}"/>
          </ac:picMkLst>
        </pc:picChg>
      </pc:sldChg>
      <pc:sldChg chg="modSp add mod">
        <pc:chgData name="Lynn Irvine" userId="279c8e93-51ef-4dc5-b8a5-ff9d60f651fc" providerId="ADAL" clId="{D2777665-1A15-4FAA-82D3-FEF2F4BE3905}" dt="2021-05-09T16:31:00.737" v="13890" actId="20577"/>
        <pc:sldMkLst>
          <pc:docMk/>
          <pc:sldMk cId="4021576304" sldId="613"/>
        </pc:sldMkLst>
        <pc:spChg chg="mod">
          <ac:chgData name="Lynn Irvine" userId="279c8e93-51ef-4dc5-b8a5-ff9d60f651fc" providerId="ADAL" clId="{D2777665-1A15-4FAA-82D3-FEF2F4BE3905}" dt="2021-05-09T16:25:22.253" v="13858" actId="20577"/>
          <ac:spMkLst>
            <pc:docMk/>
            <pc:sldMk cId="4021576304" sldId="613"/>
            <ac:spMk id="2" creationId="{0489F1E7-84A3-A349-8AEB-5A5CFDB87C9C}"/>
          </ac:spMkLst>
        </pc:spChg>
        <pc:spChg chg="mod">
          <ac:chgData name="Lynn Irvine" userId="279c8e93-51ef-4dc5-b8a5-ff9d60f651fc" providerId="ADAL" clId="{D2777665-1A15-4FAA-82D3-FEF2F4BE3905}" dt="2021-05-09T16:31:00.737" v="13890" actId="20577"/>
          <ac:spMkLst>
            <pc:docMk/>
            <pc:sldMk cId="4021576304" sldId="613"/>
            <ac:spMk id="3" creationId="{CE1D042F-868F-834F-96EA-D677E5DCBC3A}"/>
          </ac:spMkLst>
        </pc:spChg>
      </pc:sldChg>
      <pc:sldChg chg="addSp delSp modSp add mod">
        <pc:chgData name="Lynn Irvine" userId="279c8e93-51ef-4dc5-b8a5-ff9d60f651fc" providerId="ADAL" clId="{D2777665-1A15-4FAA-82D3-FEF2F4BE3905}" dt="2021-05-09T17:10:02.001" v="18868" actId="13244"/>
        <pc:sldMkLst>
          <pc:docMk/>
          <pc:sldMk cId="1097243814" sldId="614"/>
        </pc:sldMkLst>
        <pc:spChg chg="add del mod">
          <ac:chgData name="Lynn Irvine" userId="279c8e93-51ef-4dc5-b8a5-ff9d60f651fc" providerId="ADAL" clId="{D2777665-1A15-4FAA-82D3-FEF2F4BE3905}" dt="2021-05-09T16:32:36.015" v="13970"/>
          <ac:spMkLst>
            <pc:docMk/>
            <pc:sldMk cId="1097243814" sldId="614"/>
            <ac:spMk id="3" creationId="{88E3AF1C-A7EB-4CA1-BA53-B34E96E21239}"/>
          </ac:spMkLst>
        </pc:spChg>
        <pc:spChg chg="mod">
          <ac:chgData name="Lynn Irvine" userId="279c8e93-51ef-4dc5-b8a5-ff9d60f651fc" providerId="ADAL" clId="{D2777665-1A15-4FAA-82D3-FEF2F4BE3905}" dt="2021-05-09T16:34:03.932" v="13978" actId="20577"/>
          <ac:spMkLst>
            <pc:docMk/>
            <pc:sldMk cId="1097243814" sldId="614"/>
            <ac:spMk id="5" creationId="{A7E0D619-6147-4220-B5C0-4301676F4397}"/>
          </ac:spMkLst>
        </pc:spChg>
        <pc:spChg chg="mod">
          <ac:chgData name="Lynn Irvine" userId="279c8e93-51ef-4dc5-b8a5-ff9d60f651fc" providerId="ADAL" clId="{D2777665-1A15-4FAA-82D3-FEF2F4BE3905}" dt="2021-05-09T16:33:07.641" v="13973" actId="20577"/>
          <ac:spMkLst>
            <pc:docMk/>
            <pc:sldMk cId="1097243814" sldId="614"/>
            <ac:spMk id="7" creationId="{FD9DBBB0-A0A0-4D0A-81F8-6EB4EF0D7EC2}"/>
          </ac:spMkLst>
        </pc:spChg>
        <pc:picChg chg="add mod ord">
          <ac:chgData name="Lynn Irvine" userId="279c8e93-51ef-4dc5-b8a5-ff9d60f651fc" providerId="ADAL" clId="{D2777665-1A15-4FAA-82D3-FEF2F4BE3905}" dt="2021-05-09T17:10:02.001" v="18868" actId="13244"/>
          <ac:picMkLst>
            <pc:docMk/>
            <pc:sldMk cId="1097243814" sldId="614"/>
            <ac:picMk id="4" creationId="{B15E35E7-8E96-446E-AE10-F636098C8E07}"/>
          </ac:picMkLst>
        </pc:picChg>
        <pc:picChg chg="add del mod">
          <ac:chgData name="Lynn Irvine" userId="279c8e93-51ef-4dc5-b8a5-ff9d60f651fc" providerId="ADAL" clId="{D2777665-1A15-4FAA-82D3-FEF2F4BE3905}" dt="2021-05-09T16:32:33.761" v="13969" actId="21"/>
          <ac:picMkLst>
            <pc:docMk/>
            <pc:sldMk cId="1097243814" sldId="614"/>
            <ac:picMk id="6" creationId="{40239A6B-2631-4391-B363-42D258AEB2F0}"/>
          </ac:picMkLst>
        </pc:picChg>
        <pc:picChg chg="del">
          <ac:chgData name="Lynn Irvine" userId="279c8e93-51ef-4dc5-b8a5-ff9d60f651fc" providerId="ADAL" clId="{D2777665-1A15-4FAA-82D3-FEF2F4BE3905}" dt="2021-05-09T16:32:29.432" v="13968" actId="478"/>
          <ac:picMkLst>
            <pc:docMk/>
            <pc:sldMk cId="1097243814" sldId="614"/>
            <ac:picMk id="8" creationId="{70A342E0-7082-43A4-A463-0D6103D794E3}"/>
          </ac:picMkLst>
        </pc:picChg>
      </pc:sldChg>
      <pc:sldChg chg="addSp delSp modSp add mod">
        <pc:chgData name="Lynn Irvine" userId="279c8e93-51ef-4dc5-b8a5-ff9d60f651fc" providerId="ADAL" clId="{D2777665-1A15-4FAA-82D3-FEF2F4BE3905}" dt="2021-05-09T17:10:14.750" v="18869" actId="13244"/>
        <pc:sldMkLst>
          <pc:docMk/>
          <pc:sldMk cId="3247934656" sldId="615"/>
        </pc:sldMkLst>
        <pc:spChg chg="add del mod">
          <ac:chgData name="Lynn Irvine" userId="279c8e93-51ef-4dc5-b8a5-ff9d60f651fc" providerId="ADAL" clId="{D2777665-1A15-4FAA-82D3-FEF2F4BE3905}" dt="2021-05-09T16:34:35.115" v="14055"/>
          <ac:spMkLst>
            <pc:docMk/>
            <pc:sldMk cId="3247934656" sldId="615"/>
            <ac:spMk id="3" creationId="{4343CEDE-9C73-4086-87B1-A953847EB738}"/>
          </ac:spMkLst>
        </pc:spChg>
        <pc:spChg chg="mod">
          <ac:chgData name="Lynn Irvine" userId="279c8e93-51ef-4dc5-b8a5-ff9d60f651fc" providerId="ADAL" clId="{D2777665-1A15-4FAA-82D3-FEF2F4BE3905}" dt="2021-05-09T16:34:24.973" v="14053" actId="20577"/>
          <ac:spMkLst>
            <pc:docMk/>
            <pc:sldMk cId="3247934656" sldId="615"/>
            <ac:spMk id="5" creationId="{A7E0D619-6147-4220-B5C0-4301676F4397}"/>
          </ac:spMkLst>
        </pc:spChg>
        <pc:spChg chg="mod">
          <ac:chgData name="Lynn Irvine" userId="279c8e93-51ef-4dc5-b8a5-ff9d60f651fc" providerId="ADAL" clId="{D2777665-1A15-4FAA-82D3-FEF2F4BE3905}" dt="2021-05-09T16:34:52.829" v="14057" actId="12"/>
          <ac:spMkLst>
            <pc:docMk/>
            <pc:sldMk cId="3247934656" sldId="615"/>
            <ac:spMk id="7" creationId="{FD9DBBB0-A0A0-4D0A-81F8-6EB4EF0D7EC2}"/>
          </ac:spMkLst>
        </pc:spChg>
        <pc:picChg chg="del">
          <ac:chgData name="Lynn Irvine" userId="279c8e93-51ef-4dc5-b8a5-ff9d60f651fc" providerId="ADAL" clId="{D2777665-1A15-4FAA-82D3-FEF2F4BE3905}" dt="2021-05-09T16:34:32.155" v="14054" actId="478"/>
          <ac:picMkLst>
            <pc:docMk/>
            <pc:sldMk cId="3247934656" sldId="615"/>
            <ac:picMk id="4" creationId="{B15E35E7-8E96-446E-AE10-F636098C8E07}"/>
          </ac:picMkLst>
        </pc:picChg>
        <pc:picChg chg="add mod ord">
          <ac:chgData name="Lynn Irvine" userId="279c8e93-51ef-4dc5-b8a5-ff9d60f651fc" providerId="ADAL" clId="{D2777665-1A15-4FAA-82D3-FEF2F4BE3905}" dt="2021-05-09T17:10:14.750" v="18869" actId="13244"/>
          <ac:picMkLst>
            <pc:docMk/>
            <pc:sldMk cId="3247934656" sldId="615"/>
            <ac:picMk id="6" creationId="{CA1467A1-D853-4D0E-A0AD-6EA53653B7D7}"/>
          </ac:picMkLst>
        </pc:picChg>
      </pc:sldChg>
      <pc:sldChg chg="modSp add mod">
        <pc:chgData name="Lynn Irvine" userId="279c8e93-51ef-4dc5-b8a5-ff9d60f651fc" providerId="ADAL" clId="{D2777665-1A15-4FAA-82D3-FEF2F4BE3905}" dt="2021-05-09T16:58:55.483" v="15487" actId="962"/>
        <pc:sldMkLst>
          <pc:docMk/>
          <pc:sldMk cId="3421684168" sldId="616"/>
        </pc:sldMkLst>
        <pc:picChg chg="mod">
          <ac:chgData name="Lynn Irvine" userId="279c8e93-51ef-4dc5-b8a5-ff9d60f651fc" providerId="ADAL" clId="{D2777665-1A15-4FAA-82D3-FEF2F4BE3905}" dt="2021-05-09T16:58:55.483" v="15487" actId="962"/>
          <ac:picMkLst>
            <pc:docMk/>
            <pc:sldMk cId="3421684168" sldId="616"/>
            <ac:picMk id="5" creationId="{FEEC9AC1-AAEC-4B35-91E2-97B3E781532C}"/>
          </ac:picMkLst>
        </pc:picChg>
      </pc:sldChg>
      <pc:sldChg chg="addSp delSp modSp add mod ord">
        <pc:chgData name="Lynn Irvine" userId="279c8e93-51ef-4dc5-b8a5-ff9d60f651fc" providerId="ADAL" clId="{D2777665-1A15-4FAA-82D3-FEF2F4BE3905}" dt="2021-05-09T17:03:40.668" v="16901" actId="962"/>
        <pc:sldMkLst>
          <pc:docMk/>
          <pc:sldMk cId="3216893861" sldId="617"/>
        </pc:sldMkLst>
        <pc:spChg chg="mod">
          <ac:chgData name="Lynn Irvine" userId="279c8e93-51ef-4dc5-b8a5-ff9d60f651fc" providerId="ADAL" clId="{D2777665-1A15-4FAA-82D3-FEF2F4BE3905}" dt="2021-05-09T16:44:19.682" v="14245" actId="20577"/>
          <ac:spMkLst>
            <pc:docMk/>
            <pc:sldMk cId="3216893861" sldId="617"/>
            <ac:spMk id="2" creationId="{0489F1E7-84A3-A349-8AEB-5A5CFDB87C9C}"/>
          </ac:spMkLst>
        </pc:spChg>
        <pc:spChg chg="mod">
          <ac:chgData name="Lynn Irvine" userId="279c8e93-51ef-4dc5-b8a5-ff9d60f651fc" providerId="ADAL" clId="{D2777665-1A15-4FAA-82D3-FEF2F4BE3905}" dt="2021-05-09T16:44:49.471" v="14251" actId="255"/>
          <ac:spMkLst>
            <pc:docMk/>
            <pc:sldMk cId="3216893861" sldId="617"/>
            <ac:spMk id="3" creationId="{CE1D042F-868F-834F-96EA-D677E5DCBC3A}"/>
          </ac:spMkLst>
        </pc:spChg>
        <pc:picChg chg="add del mod">
          <ac:chgData name="Lynn Irvine" userId="279c8e93-51ef-4dc5-b8a5-ff9d60f651fc" providerId="ADAL" clId="{D2777665-1A15-4FAA-82D3-FEF2F4BE3905}" dt="2021-05-09T16:44:51.255" v="14252" actId="478"/>
          <ac:picMkLst>
            <pc:docMk/>
            <pc:sldMk cId="3216893861" sldId="617"/>
            <ac:picMk id="4" creationId="{E3684709-8E1B-4D6B-AE46-6029754BE484}"/>
          </ac:picMkLst>
        </pc:picChg>
        <pc:picChg chg="add mod">
          <ac:chgData name="Lynn Irvine" userId="279c8e93-51ef-4dc5-b8a5-ff9d60f651fc" providerId="ADAL" clId="{D2777665-1A15-4FAA-82D3-FEF2F4BE3905}" dt="2021-05-09T17:03:40.668" v="16901" actId="962"/>
          <ac:picMkLst>
            <pc:docMk/>
            <pc:sldMk cId="3216893861" sldId="617"/>
            <ac:picMk id="5" creationId="{DA9911F2-A435-4A21-8687-668EAEEB2573}"/>
          </ac:picMkLst>
        </pc:picChg>
        <pc:picChg chg="add del">
          <ac:chgData name="Lynn Irvine" userId="279c8e93-51ef-4dc5-b8a5-ff9d60f651fc" providerId="ADAL" clId="{D2777665-1A15-4FAA-82D3-FEF2F4BE3905}" dt="2021-05-09T16:38:15.566" v="14159" actId="478"/>
          <ac:picMkLst>
            <pc:docMk/>
            <pc:sldMk cId="3216893861" sldId="617"/>
            <ac:picMk id="6" creationId="{D420A7AA-B87B-40A2-832D-D68C41F9C48E}"/>
          </ac:picMkLst>
        </pc:picChg>
      </pc:sldChg>
      <pc:sldChg chg="add">
        <pc:chgData name="Lynn Irvine" userId="279c8e93-51ef-4dc5-b8a5-ff9d60f651fc" providerId="ADAL" clId="{D2777665-1A15-4FAA-82D3-FEF2F4BE3905}" dt="2021-05-09T16:38:53.659" v="14164"/>
        <pc:sldMkLst>
          <pc:docMk/>
          <pc:sldMk cId="3006378702" sldId="618"/>
        </pc:sldMkLst>
      </pc:sldChg>
      <pc:sldChg chg="add">
        <pc:chgData name="Lynn Irvine" userId="279c8e93-51ef-4dc5-b8a5-ff9d60f651fc" providerId="ADAL" clId="{D2777665-1A15-4FAA-82D3-FEF2F4BE3905}" dt="2021-05-09T16:38:56.224" v="14166"/>
        <pc:sldMkLst>
          <pc:docMk/>
          <pc:sldMk cId="163979987" sldId="619"/>
        </pc:sldMkLst>
      </pc:sldChg>
      <pc:sldChg chg="addSp delSp modSp add mod modClrScheme chgLayout">
        <pc:chgData name="Lynn Irvine" userId="279c8e93-51ef-4dc5-b8a5-ff9d60f651fc" providerId="ADAL" clId="{D2777665-1A15-4FAA-82D3-FEF2F4BE3905}" dt="2021-05-09T17:10:24.764" v="18870" actId="13244"/>
        <pc:sldMkLst>
          <pc:docMk/>
          <pc:sldMk cId="303783411" sldId="620"/>
        </pc:sldMkLst>
        <pc:spChg chg="mod ord">
          <ac:chgData name="Lynn Irvine" userId="279c8e93-51ef-4dc5-b8a5-ff9d60f651fc" providerId="ADAL" clId="{D2777665-1A15-4FAA-82D3-FEF2F4BE3905}" dt="2021-05-09T16:44:11.258" v="14223" actId="20577"/>
          <ac:spMkLst>
            <pc:docMk/>
            <pc:sldMk cId="303783411" sldId="620"/>
            <ac:spMk id="2" creationId="{0489F1E7-84A3-A349-8AEB-5A5CFDB87C9C}"/>
          </ac:spMkLst>
        </pc:spChg>
        <pc:spChg chg="del mod ord">
          <ac:chgData name="Lynn Irvine" userId="279c8e93-51ef-4dc5-b8a5-ff9d60f651fc" providerId="ADAL" clId="{D2777665-1A15-4FAA-82D3-FEF2F4BE3905}" dt="2021-05-09T17:09:46.219" v="18866" actId="478"/>
          <ac:spMkLst>
            <pc:docMk/>
            <pc:sldMk cId="303783411" sldId="620"/>
            <ac:spMk id="3" creationId="{CE1D042F-868F-834F-96EA-D677E5DCBC3A}"/>
          </ac:spMkLst>
        </pc:spChg>
        <pc:spChg chg="add del mod ord">
          <ac:chgData name="Lynn Irvine" userId="279c8e93-51ef-4dc5-b8a5-ff9d60f651fc" providerId="ADAL" clId="{D2777665-1A15-4FAA-82D3-FEF2F4BE3905}" dt="2021-05-09T16:42:18.669" v="14198" actId="700"/>
          <ac:spMkLst>
            <pc:docMk/>
            <pc:sldMk cId="303783411" sldId="620"/>
            <ac:spMk id="5" creationId="{C32DEE63-CE89-4711-96C7-659BF952176D}"/>
          </ac:spMkLst>
        </pc:spChg>
        <pc:spChg chg="add mod ord">
          <ac:chgData name="Lynn Irvine" userId="279c8e93-51ef-4dc5-b8a5-ff9d60f651fc" providerId="ADAL" clId="{D2777665-1A15-4FAA-82D3-FEF2F4BE3905}" dt="2021-05-09T16:43:35.337" v="14215" actId="6549"/>
          <ac:spMkLst>
            <pc:docMk/>
            <pc:sldMk cId="303783411" sldId="620"/>
            <ac:spMk id="6" creationId="{2D85EA0E-FD9F-4348-BF5C-973214C90838}"/>
          </ac:spMkLst>
        </pc:spChg>
        <pc:spChg chg="add del mod">
          <ac:chgData name="Lynn Irvine" userId="279c8e93-51ef-4dc5-b8a5-ff9d60f651fc" providerId="ADAL" clId="{D2777665-1A15-4FAA-82D3-FEF2F4BE3905}" dt="2021-05-09T17:09:48.161" v="18867" actId="478"/>
          <ac:spMkLst>
            <pc:docMk/>
            <pc:sldMk cId="303783411" sldId="620"/>
            <ac:spMk id="9" creationId="{6B222879-1F29-407B-AE5F-B39152BDCFB9}"/>
          </ac:spMkLst>
        </pc:spChg>
        <pc:picChg chg="del">
          <ac:chgData name="Lynn Irvine" userId="279c8e93-51ef-4dc5-b8a5-ff9d60f651fc" providerId="ADAL" clId="{D2777665-1A15-4FAA-82D3-FEF2F4BE3905}" dt="2021-05-09T16:42:06.375" v="14196" actId="478"/>
          <ac:picMkLst>
            <pc:docMk/>
            <pc:sldMk cId="303783411" sldId="620"/>
            <ac:picMk id="4" creationId="{E3684709-8E1B-4D6B-AE46-6029754BE484}"/>
          </ac:picMkLst>
        </pc:picChg>
        <pc:picChg chg="add mod ord">
          <ac:chgData name="Lynn Irvine" userId="279c8e93-51ef-4dc5-b8a5-ff9d60f651fc" providerId="ADAL" clId="{D2777665-1A15-4FAA-82D3-FEF2F4BE3905}" dt="2021-05-09T17:10:24.764" v="18870" actId="13244"/>
          <ac:picMkLst>
            <pc:docMk/>
            <pc:sldMk cId="303783411" sldId="620"/>
            <ac:picMk id="7" creationId="{AD57C09D-4E36-4929-8622-C9EE65FB1390}"/>
          </ac:picMkLst>
        </pc:picChg>
      </pc:sldChg>
      <pc:sldChg chg="modSp add mod">
        <pc:chgData name="Lynn Irvine" userId="279c8e93-51ef-4dc5-b8a5-ff9d60f651fc" providerId="ADAL" clId="{D2777665-1A15-4FAA-82D3-FEF2F4BE3905}" dt="2021-05-09T17:01:09.824" v="16315" actId="962"/>
        <pc:sldMkLst>
          <pc:docMk/>
          <pc:sldMk cId="4065111935" sldId="621"/>
        </pc:sldMkLst>
        <pc:picChg chg="mod">
          <ac:chgData name="Lynn Irvine" userId="279c8e93-51ef-4dc5-b8a5-ff9d60f651fc" providerId="ADAL" clId="{D2777665-1A15-4FAA-82D3-FEF2F4BE3905}" dt="2021-05-09T17:01:09.824" v="16315" actId="962"/>
          <ac:picMkLst>
            <pc:docMk/>
            <pc:sldMk cId="4065111935" sldId="621"/>
            <ac:picMk id="4" creationId="{E3684709-8E1B-4D6B-AE46-6029754BE484}"/>
          </ac:picMkLst>
        </pc:picChg>
      </pc:sldChg>
      <pc:sldChg chg="addSp delSp modSp add mod">
        <pc:chgData name="Lynn Irvine" userId="279c8e93-51ef-4dc5-b8a5-ff9d60f651fc" providerId="ADAL" clId="{D2777665-1A15-4FAA-82D3-FEF2F4BE3905}" dt="2021-05-09T17:04:13.202" v="17087" actId="962"/>
        <pc:sldMkLst>
          <pc:docMk/>
          <pc:sldMk cId="4076281111" sldId="622"/>
        </pc:sldMkLst>
        <pc:spChg chg="mod">
          <ac:chgData name="Lynn Irvine" userId="279c8e93-51ef-4dc5-b8a5-ff9d60f651fc" providerId="ADAL" clId="{D2777665-1A15-4FAA-82D3-FEF2F4BE3905}" dt="2021-05-09T16:45:53.912" v="14260" actId="20577"/>
          <ac:spMkLst>
            <pc:docMk/>
            <pc:sldMk cId="4076281111" sldId="622"/>
            <ac:spMk id="2" creationId="{0489F1E7-84A3-A349-8AEB-5A5CFDB87C9C}"/>
          </ac:spMkLst>
        </pc:spChg>
        <pc:spChg chg="mod">
          <ac:chgData name="Lynn Irvine" userId="279c8e93-51ef-4dc5-b8a5-ff9d60f651fc" providerId="ADAL" clId="{D2777665-1A15-4FAA-82D3-FEF2F4BE3905}" dt="2021-05-09T16:46:23.257" v="14267" actId="12"/>
          <ac:spMkLst>
            <pc:docMk/>
            <pc:sldMk cId="4076281111" sldId="622"/>
            <ac:spMk id="3" creationId="{CE1D042F-868F-834F-96EA-D677E5DCBC3A}"/>
          </ac:spMkLst>
        </pc:spChg>
        <pc:picChg chg="add mod">
          <ac:chgData name="Lynn Irvine" userId="279c8e93-51ef-4dc5-b8a5-ff9d60f651fc" providerId="ADAL" clId="{D2777665-1A15-4FAA-82D3-FEF2F4BE3905}" dt="2021-05-09T17:04:13.202" v="17087" actId="962"/>
          <ac:picMkLst>
            <pc:docMk/>
            <pc:sldMk cId="4076281111" sldId="622"/>
            <ac:picMk id="4" creationId="{476941F3-9FCF-48D2-A435-20DFB58006F9}"/>
          </ac:picMkLst>
        </pc:picChg>
        <pc:picChg chg="del">
          <ac:chgData name="Lynn Irvine" userId="279c8e93-51ef-4dc5-b8a5-ff9d60f651fc" providerId="ADAL" clId="{D2777665-1A15-4FAA-82D3-FEF2F4BE3905}" dt="2021-05-09T16:46:19.236" v="14266" actId="478"/>
          <ac:picMkLst>
            <pc:docMk/>
            <pc:sldMk cId="4076281111" sldId="622"/>
            <ac:picMk id="5" creationId="{DA9911F2-A435-4A21-8687-668EAEEB2573}"/>
          </ac:picMkLst>
        </pc:picChg>
      </pc:sldChg>
      <pc:sldChg chg="addSp delSp modSp add mod">
        <pc:chgData name="Lynn Irvine" userId="279c8e93-51ef-4dc5-b8a5-ff9d60f651fc" providerId="ADAL" clId="{D2777665-1A15-4FAA-82D3-FEF2F4BE3905}" dt="2021-05-09T17:04:36.498" v="17191" actId="962"/>
        <pc:sldMkLst>
          <pc:docMk/>
          <pc:sldMk cId="1977557317" sldId="623"/>
        </pc:sldMkLst>
        <pc:spChg chg="mod">
          <ac:chgData name="Lynn Irvine" userId="279c8e93-51ef-4dc5-b8a5-ff9d60f651fc" providerId="ADAL" clId="{D2777665-1A15-4FAA-82D3-FEF2F4BE3905}" dt="2021-05-09T16:46:54.081" v="14273" actId="20577"/>
          <ac:spMkLst>
            <pc:docMk/>
            <pc:sldMk cId="1977557317" sldId="623"/>
            <ac:spMk id="2" creationId="{0489F1E7-84A3-A349-8AEB-5A5CFDB87C9C}"/>
          </ac:spMkLst>
        </pc:spChg>
        <pc:spChg chg="mod">
          <ac:chgData name="Lynn Irvine" userId="279c8e93-51ef-4dc5-b8a5-ff9d60f651fc" providerId="ADAL" clId="{D2777665-1A15-4FAA-82D3-FEF2F4BE3905}" dt="2021-05-09T16:51:52.091" v="14547" actId="33524"/>
          <ac:spMkLst>
            <pc:docMk/>
            <pc:sldMk cId="1977557317" sldId="623"/>
            <ac:spMk id="3" creationId="{CE1D042F-868F-834F-96EA-D677E5DCBC3A}"/>
          </ac:spMkLst>
        </pc:spChg>
        <pc:picChg chg="del">
          <ac:chgData name="Lynn Irvine" userId="279c8e93-51ef-4dc5-b8a5-ff9d60f651fc" providerId="ADAL" clId="{D2777665-1A15-4FAA-82D3-FEF2F4BE3905}" dt="2021-05-09T16:47:16.013" v="14278" actId="478"/>
          <ac:picMkLst>
            <pc:docMk/>
            <pc:sldMk cId="1977557317" sldId="623"/>
            <ac:picMk id="4" creationId="{476941F3-9FCF-48D2-A435-20DFB58006F9}"/>
          </ac:picMkLst>
        </pc:picChg>
        <pc:picChg chg="add mod">
          <ac:chgData name="Lynn Irvine" userId="279c8e93-51ef-4dc5-b8a5-ff9d60f651fc" providerId="ADAL" clId="{D2777665-1A15-4FAA-82D3-FEF2F4BE3905}" dt="2021-05-09T17:04:36.498" v="17191" actId="962"/>
          <ac:picMkLst>
            <pc:docMk/>
            <pc:sldMk cId="1977557317" sldId="623"/>
            <ac:picMk id="5" creationId="{FFE1D682-CC10-4119-8C02-2C478905729A}"/>
          </ac:picMkLst>
        </pc:picChg>
      </pc:sldChg>
      <pc:sldChg chg="addSp delSp modSp add mod">
        <pc:chgData name="Lynn Irvine" userId="279c8e93-51ef-4dc5-b8a5-ff9d60f651fc" providerId="ADAL" clId="{D2777665-1A15-4FAA-82D3-FEF2F4BE3905}" dt="2021-05-09T17:05:30.357" v="17447" actId="962"/>
        <pc:sldMkLst>
          <pc:docMk/>
          <pc:sldMk cId="3977926364" sldId="624"/>
        </pc:sldMkLst>
        <pc:spChg chg="mod">
          <ac:chgData name="Lynn Irvine" userId="279c8e93-51ef-4dc5-b8a5-ff9d60f651fc" providerId="ADAL" clId="{D2777665-1A15-4FAA-82D3-FEF2F4BE3905}" dt="2021-05-09T16:48:02.810" v="14319" actId="20577"/>
          <ac:spMkLst>
            <pc:docMk/>
            <pc:sldMk cId="3977926364" sldId="624"/>
            <ac:spMk id="2" creationId="{0489F1E7-84A3-A349-8AEB-5A5CFDB87C9C}"/>
          </ac:spMkLst>
        </pc:spChg>
        <pc:spChg chg="mod">
          <ac:chgData name="Lynn Irvine" userId="279c8e93-51ef-4dc5-b8a5-ff9d60f651fc" providerId="ADAL" clId="{D2777665-1A15-4FAA-82D3-FEF2F4BE3905}" dt="2021-05-09T16:48:50.790" v="14455" actId="20577"/>
          <ac:spMkLst>
            <pc:docMk/>
            <pc:sldMk cId="3977926364" sldId="624"/>
            <ac:spMk id="3" creationId="{CE1D042F-868F-834F-96EA-D677E5DCBC3A}"/>
          </ac:spMkLst>
        </pc:spChg>
        <pc:picChg chg="add mod">
          <ac:chgData name="Lynn Irvine" userId="279c8e93-51ef-4dc5-b8a5-ff9d60f651fc" providerId="ADAL" clId="{D2777665-1A15-4FAA-82D3-FEF2F4BE3905}" dt="2021-05-09T17:05:30.357" v="17447" actId="962"/>
          <ac:picMkLst>
            <pc:docMk/>
            <pc:sldMk cId="3977926364" sldId="624"/>
            <ac:picMk id="4" creationId="{9132DF8F-F0E6-40B5-BD14-4AE86B5C4ADA}"/>
          </ac:picMkLst>
        </pc:picChg>
        <pc:picChg chg="del">
          <ac:chgData name="Lynn Irvine" userId="279c8e93-51ef-4dc5-b8a5-ff9d60f651fc" providerId="ADAL" clId="{D2777665-1A15-4FAA-82D3-FEF2F4BE3905}" dt="2021-05-09T16:48:59.869" v="14456" actId="478"/>
          <ac:picMkLst>
            <pc:docMk/>
            <pc:sldMk cId="3977926364" sldId="624"/>
            <ac:picMk id="5" creationId="{FFE1D682-CC10-4119-8C02-2C478905729A}"/>
          </ac:picMkLst>
        </pc:picChg>
      </pc:sldChg>
      <pc:sldChg chg="addSp delSp modSp add mod">
        <pc:chgData name="Lynn Irvine" userId="279c8e93-51ef-4dc5-b8a5-ff9d60f651fc" providerId="ADAL" clId="{D2777665-1A15-4FAA-82D3-FEF2F4BE3905}" dt="2021-05-09T17:06:25.104" v="17913" actId="962"/>
        <pc:sldMkLst>
          <pc:docMk/>
          <pc:sldMk cId="1461483485" sldId="625"/>
        </pc:sldMkLst>
        <pc:spChg chg="mod">
          <ac:chgData name="Lynn Irvine" userId="279c8e93-51ef-4dc5-b8a5-ff9d60f651fc" providerId="ADAL" clId="{D2777665-1A15-4FAA-82D3-FEF2F4BE3905}" dt="2021-05-09T16:50:49.774" v="14538" actId="20577"/>
          <ac:spMkLst>
            <pc:docMk/>
            <pc:sldMk cId="1461483485" sldId="625"/>
            <ac:spMk id="2" creationId="{0489F1E7-84A3-A349-8AEB-5A5CFDB87C9C}"/>
          </ac:spMkLst>
        </pc:spChg>
        <pc:spChg chg="mod">
          <ac:chgData name="Lynn Irvine" userId="279c8e93-51ef-4dc5-b8a5-ff9d60f651fc" providerId="ADAL" clId="{D2777665-1A15-4FAA-82D3-FEF2F4BE3905}" dt="2021-05-09T16:51:14.896" v="14543" actId="6549"/>
          <ac:spMkLst>
            <pc:docMk/>
            <pc:sldMk cId="1461483485" sldId="625"/>
            <ac:spMk id="3" creationId="{CE1D042F-868F-834F-96EA-D677E5DCBC3A}"/>
          </ac:spMkLst>
        </pc:spChg>
        <pc:picChg chg="del">
          <ac:chgData name="Lynn Irvine" userId="279c8e93-51ef-4dc5-b8a5-ff9d60f651fc" providerId="ADAL" clId="{D2777665-1A15-4FAA-82D3-FEF2F4BE3905}" dt="2021-05-09T16:50:57.137" v="14539" actId="478"/>
          <ac:picMkLst>
            <pc:docMk/>
            <pc:sldMk cId="1461483485" sldId="625"/>
            <ac:picMk id="4" creationId="{9132DF8F-F0E6-40B5-BD14-4AE86B5C4ADA}"/>
          </ac:picMkLst>
        </pc:picChg>
        <pc:picChg chg="add mod">
          <ac:chgData name="Lynn Irvine" userId="279c8e93-51ef-4dc5-b8a5-ff9d60f651fc" providerId="ADAL" clId="{D2777665-1A15-4FAA-82D3-FEF2F4BE3905}" dt="2021-05-09T17:06:25.104" v="17913" actId="962"/>
          <ac:picMkLst>
            <pc:docMk/>
            <pc:sldMk cId="1461483485" sldId="625"/>
            <ac:picMk id="5" creationId="{AECD8F18-B6C0-4084-999E-4C1BAB808426}"/>
          </ac:picMkLst>
        </pc:picChg>
      </pc:sldChg>
      <pc:sldChg chg="addSp delSp modSp add mod">
        <pc:chgData name="Lynn Irvine" userId="279c8e93-51ef-4dc5-b8a5-ff9d60f651fc" providerId="ADAL" clId="{D2777665-1A15-4FAA-82D3-FEF2F4BE3905}" dt="2021-05-09T17:07:16.856" v="18117" actId="962"/>
        <pc:sldMkLst>
          <pc:docMk/>
          <pc:sldMk cId="379091400" sldId="626"/>
        </pc:sldMkLst>
        <pc:spChg chg="mod">
          <ac:chgData name="Lynn Irvine" userId="279c8e93-51ef-4dc5-b8a5-ff9d60f651fc" providerId="ADAL" clId="{D2777665-1A15-4FAA-82D3-FEF2F4BE3905}" dt="2021-05-09T16:52:15.342" v="14576" actId="20577"/>
          <ac:spMkLst>
            <pc:docMk/>
            <pc:sldMk cId="379091400" sldId="626"/>
            <ac:spMk id="2" creationId="{0489F1E7-84A3-A349-8AEB-5A5CFDB87C9C}"/>
          </ac:spMkLst>
        </pc:spChg>
        <pc:spChg chg="mod">
          <ac:chgData name="Lynn Irvine" userId="279c8e93-51ef-4dc5-b8a5-ff9d60f651fc" providerId="ADAL" clId="{D2777665-1A15-4FAA-82D3-FEF2F4BE3905}" dt="2021-05-09T16:53:05.696" v="14591" actId="20577"/>
          <ac:spMkLst>
            <pc:docMk/>
            <pc:sldMk cId="379091400" sldId="626"/>
            <ac:spMk id="3" creationId="{CE1D042F-868F-834F-96EA-D677E5DCBC3A}"/>
          </ac:spMkLst>
        </pc:spChg>
        <pc:picChg chg="add mod">
          <ac:chgData name="Lynn Irvine" userId="279c8e93-51ef-4dc5-b8a5-ff9d60f651fc" providerId="ADAL" clId="{D2777665-1A15-4FAA-82D3-FEF2F4BE3905}" dt="2021-05-09T17:07:16.856" v="18117" actId="962"/>
          <ac:picMkLst>
            <pc:docMk/>
            <pc:sldMk cId="379091400" sldId="626"/>
            <ac:picMk id="4" creationId="{216DB430-470F-421E-8457-06AEF17A0D14}"/>
          </ac:picMkLst>
        </pc:picChg>
        <pc:picChg chg="del">
          <ac:chgData name="Lynn Irvine" userId="279c8e93-51ef-4dc5-b8a5-ff9d60f651fc" providerId="ADAL" clId="{D2777665-1A15-4FAA-82D3-FEF2F4BE3905}" dt="2021-05-09T16:52:25.452" v="14577" actId="478"/>
          <ac:picMkLst>
            <pc:docMk/>
            <pc:sldMk cId="379091400" sldId="626"/>
            <ac:picMk id="5" creationId="{AECD8F18-B6C0-4084-999E-4C1BAB808426}"/>
          </ac:picMkLst>
        </pc:picChg>
      </pc:sldChg>
      <pc:sldChg chg="addSp delSp modSp add mod">
        <pc:chgData name="Lynn Irvine" userId="279c8e93-51ef-4dc5-b8a5-ff9d60f651fc" providerId="ADAL" clId="{D2777665-1A15-4FAA-82D3-FEF2F4BE3905}" dt="2021-05-09T17:07:45.212" v="18291" actId="962"/>
        <pc:sldMkLst>
          <pc:docMk/>
          <pc:sldMk cId="4002855435" sldId="627"/>
        </pc:sldMkLst>
        <pc:spChg chg="mod">
          <ac:chgData name="Lynn Irvine" userId="279c8e93-51ef-4dc5-b8a5-ff9d60f651fc" providerId="ADAL" clId="{D2777665-1A15-4FAA-82D3-FEF2F4BE3905}" dt="2021-05-09T16:53:39.605" v="14597"/>
          <ac:spMkLst>
            <pc:docMk/>
            <pc:sldMk cId="4002855435" sldId="627"/>
            <ac:spMk id="2" creationId="{0489F1E7-84A3-A349-8AEB-5A5CFDB87C9C}"/>
          </ac:spMkLst>
        </pc:spChg>
        <pc:spChg chg="mod">
          <ac:chgData name="Lynn Irvine" userId="279c8e93-51ef-4dc5-b8a5-ff9d60f651fc" providerId="ADAL" clId="{D2777665-1A15-4FAA-82D3-FEF2F4BE3905}" dt="2021-05-09T16:54:10.434" v="14609" actId="20577"/>
          <ac:spMkLst>
            <pc:docMk/>
            <pc:sldMk cId="4002855435" sldId="627"/>
            <ac:spMk id="3" creationId="{CE1D042F-868F-834F-96EA-D677E5DCBC3A}"/>
          </ac:spMkLst>
        </pc:spChg>
        <pc:picChg chg="del">
          <ac:chgData name="Lynn Irvine" userId="279c8e93-51ef-4dc5-b8a5-ff9d60f651fc" providerId="ADAL" clId="{D2777665-1A15-4FAA-82D3-FEF2F4BE3905}" dt="2021-05-09T16:53:44.096" v="14598" actId="478"/>
          <ac:picMkLst>
            <pc:docMk/>
            <pc:sldMk cId="4002855435" sldId="627"/>
            <ac:picMk id="4" creationId="{216DB430-470F-421E-8457-06AEF17A0D14}"/>
          </ac:picMkLst>
        </pc:picChg>
        <pc:picChg chg="add mod">
          <ac:chgData name="Lynn Irvine" userId="279c8e93-51ef-4dc5-b8a5-ff9d60f651fc" providerId="ADAL" clId="{D2777665-1A15-4FAA-82D3-FEF2F4BE3905}" dt="2021-05-09T17:07:45.212" v="18291" actId="962"/>
          <ac:picMkLst>
            <pc:docMk/>
            <pc:sldMk cId="4002855435" sldId="627"/>
            <ac:picMk id="5" creationId="{1EC49C79-2813-4E84-82B4-D6ABED95A3B9}"/>
          </ac:picMkLst>
        </pc:picChg>
      </pc:sldChg>
      <pc:sldChg chg="addSp delSp modSp add mod">
        <pc:chgData name="Lynn Irvine" userId="279c8e93-51ef-4dc5-b8a5-ff9d60f651fc" providerId="ADAL" clId="{D2777665-1A15-4FAA-82D3-FEF2F4BE3905}" dt="2021-05-09T17:09:15.807" v="18865" actId="962"/>
        <pc:sldMkLst>
          <pc:docMk/>
          <pc:sldMk cId="3355571259" sldId="628"/>
        </pc:sldMkLst>
        <pc:spChg chg="mod">
          <ac:chgData name="Lynn Irvine" userId="279c8e93-51ef-4dc5-b8a5-ff9d60f651fc" providerId="ADAL" clId="{D2777665-1A15-4FAA-82D3-FEF2F4BE3905}" dt="2021-05-09T16:55:00.269" v="14671" actId="20577"/>
          <ac:spMkLst>
            <pc:docMk/>
            <pc:sldMk cId="3355571259" sldId="628"/>
            <ac:spMk id="2" creationId="{0489F1E7-84A3-A349-8AEB-5A5CFDB87C9C}"/>
          </ac:spMkLst>
        </pc:spChg>
        <pc:spChg chg="mod">
          <ac:chgData name="Lynn Irvine" userId="279c8e93-51ef-4dc5-b8a5-ff9d60f651fc" providerId="ADAL" clId="{D2777665-1A15-4FAA-82D3-FEF2F4BE3905}" dt="2021-05-09T16:55:46.348" v="14709" actId="114"/>
          <ac:spMkLst>
            <pc:docMk/>
            <pc:sldMk cId="3355571259" sldId="628"/>
            <ac:spMk id="3" creationId="{CE1D042F-868F-834F-96EA-D677E5DCBC3A}"/>
          </ac:spMkLst>
        </pc:spChg>
        <pc:picChg chg="add mod">
          <ac:chgData name="Lynn Irvine" userId="279c8e93-51ef-4dc5-b8a5-ff9d60f651fc" providerId="ADAL" clId="{D2777665-1A15-4FAA-82D3-FEF2F4BE3905}" dt="2021-05-09T17:08:23.883" v="18531" actId="962"/>
          <ac:picMkLst>
            <pc:docMk/>
            <pc:sldMk cId="3355571259" sldId="628"/>
            <ac:picMk id="4" creationId="{9F0AF866-AF3A-40D8-9F15-CDC5C3CE7EFF}"/>
          </ac:picMkLst>
        </pc:picChg>
        <pc:picChg chg="del">
          <ac:chgData name="Lynn Irvine" userId="279c8e93-51ef-4dc5-b8a5-ff9d60f651fc" providerId="ADAL" clId="{D2777665-1A15-4FAA-82D3-FEF2F4BE3905}" dt="2021-05-09T16:55:19.996" v="14673" actId="478"/>
          <ac:picMkLst>
            <pc:docMk/>
            <pc:sldMk cId="3355571259" sldId="628"/>
            <ac:picMk id="5" creationId="{1EC49C79-2813-4E84-82B4-D6ABED95A3B9}"/>
          </ac:picMkLst>
        </pc:picChg>
        <pc:picChg chg="add mod">
          <ac:chgData name="Lynn Irvine" userId="279c8e93-51ef-4dc5-b8a5-ff9d60f651fc" providerId="ADAL" clId="{D2777665-1A15-4FAA-82D3-FEF2F4BE3905}" dt="2021-05-09T17:09:15.807" v="18865" actId="962"/>
          <ac:picMkLst>
            <pc:docMk/>
            <pc:sldMk cId="3355571259" sldId="628"/>
            <ac:picMk id="6" creationId="{00D80255-7DAF-42F6-B63F-21401813BE1F}"/>
          </ac:picMkLst>
        </pc:picChg>
      </pc:sldChg>
      <pc:sldMasterChg chg="add addSldLayout">
        <pc:chgData name="Lynn Irvine" userId="279c8e93-51ef-4dc5-b8a5-ff9d60f651fc" providerId="ADAL" clId="{D2777665-1A15-4FAA-82D3-FEF2F4BE3905}" dt="2021-05-09T16:38:53.659" v="14163" actId="27028"/>
        <pc:sldMasterMkLst>
          <pc:docMk/>
          <pc:sldMasterMk cId="3635699181" sldId="2147483648"/>
        </pc:sldMasterMkLst>
        <pc:sldLayoutChg chg="add">
          <pc:chgData name="Lynn Irvine" userId="279c8e93-51ef-4dc5-b8a5-ff9d60f651fc" providerId="ADAL" clId="{D2777665-1A15-4FAA-82D3-FEF2F4BE3905}" dt="2021-05-09T16:07:54.450" v="13490" actId="27028"/>
          <pc:sldLayoutMkLst>
            <pc:docMk/>
            <pc:sldMasterMk cId="3635699181" sldId="2147483648"/>
            <pc:sldLayoutMk cId="1184273414" sldId="2147483649"/>
          </pc:sldLayoutMkLst>
        </pc:sldLayoutChg>
        <pc:sldLayoutChg chg="add">
          <pc:chgData name="Lynn Irvine" userId="279c8e93-51ef-4dc5-b8a5-ff9d60f651fc" providerId="ADAL" clId="{D2777665-1A15-4FAA-82D3-FEF2F4BE3905}" dt="2021-05-09T16:31:35.472" v="13892" actId="27028"/>
          <pc:sldLayoutMkLst>
            <pc:docMk/>
            <pc:sldMasterMk cId="3635699181" sldId="2147483648"/>
            <pc:sldLayoutMk cId="3412524663" sldId="2147483652"/>
          </pc:sldLayoutMkLst>
        </pc:sldLayoutChg>
        <pc:sldLayoutChg chg="add">
          <pc:chgData name="Lynn Irvine" userId="279c8e93-51ef-4dc5-b8a5-ff9d60f651fc" providerId="ADAL" clId="{D2777665-1A15-4FAA-82D3-FEF2F4BE3905}" dt="2021-05-09T16:09:38.347" v="13506" actId="27028"/>
          <pc:sldLayoutMkLst>
            <pc:docMk/>
            <pc:sldMasterMk cId="3635699181" sldId="2147483648"/>
            <pc:sldLayoutMk cId="1101283040" sldId="2147483654"/>
          </pc:sldLayoutMkLst>
        </pc:sldLayoutChg>
        <pc:sldLayoutChg chg="add">
          <pc:chgData name="Lynn Irvine" userId="279c8e93-51ef-4dc5-b8a5-ff9d60f651fc" providerId="ADAL" clId="{D2777665-1A15-4FAA-82D3-FEF2F4BE3905}" dt="2021-05-09T16:08:54.535" v="13500" actId="27028"/>
          <pc:sldLayoutMkLst>
            <pc:docMk/>
            <pc:sldMasterMk cId="3635699181" sldId="2147483648"/>
            <pc:sldLayoutMk cId="176892827" sldId="2147483683"/>
          </pc:sldLayoutMkLst>
        </pc:sldLayoutChg>
        <pc:sldLayoutChg chg="add">
          <pc:chgData name="Lynn Irvine" userId="279c8e93-51ef-4dc5-b8a5-ff9d60f651fc" providerId="ADAL" clId="{D2777665-1A15-4FAA-82D3-FEF2F4BE3905}" dt="2021-05-09T16:38:53.659" v="14163" actId="27028"/>
          <pc:sldLayoutMkLst>
            <pc:docMk/>
            <pc:sldMasterMk cId="3635699181" sldId="2147483648"/>
            <pc:sldLayoutMk cId="1163810323" sldId="2147483684"/>
          </pc:sldLayoutMkLst>
        </pc:sldLayoutChg>
        <pc:sldLayoutChg chg="add">
          <pc:chgData name="Lynn Irvine" userId="279c8e93-51ef-4dc5-b8a5-ff9d60f651fc" providerId="ADAL" clId="{D2777665-1A15-4FAA-82D3-FEF2F4BE3905}" dt="2021-05-09T16:10:11.229" v="13512" actId="27028"/>
          <pc:sldLayoutMkLst>
            <pc:docMk/>
            <pc:sldMasterMk cId="3635699181" sldId="2147483648"/>
            <pc:sldLayoutMk cId="4281515698" sldId="2147483687"/>
          </pc:sldLayoutMkLst>
        </pc:sldLayoutChg>
      </pc:sldMasterChg>
      <pc:sldMasterChg chg="del delSldLayout">
        <pc:chgData name="Lynn Irvine" userId="279c8e93-51ef-4dc5-b8a5-ff9d60f651fc" providerId="ADAL" clId="{D2777665-1A15-4FAA-82D3-FEF2F4BE3905}" dt="2021-04-25T17:02:40.532" v="3423" actId="2696"/>
        <pc:sldMasterMkLst>
          <pc:docMk/>
          <pc:sldMasterMk cId="1512959442" sldId="2147483866"/>
        </pc:sldMasterMkLst>
        <pc:sldLayoutChg chg="del">
          <pc:chgData name="Lynn Irvine" userId="279c8e93-51ef-4dc5-b8a5-ff9d60f651fc" providerId="ADAL" clId="{D2777665-1A15-4FAA-82D3-FEF2F4BE3905}" dt="2021-04-25T17:02:40.532" v="3423" actId="2696"/>
          <pc:sldLayoutMkLst>
            <pc:docMk/>
            <pc:sldMasterMk cId="1512959442" sldId="2147483866"/>
            <pc:sldLayoutMk cId="3148195667" sldId="2147483650"/>
          </pc:sldLayoutMkLst>
        </pc:sldLayoutChg>
      </pc:sldMasterChg>
      <pc:sldMasterChg chg="del replId delSldLayout">
        <pc:chgData name="Lynn Irvine" userId="279c8e93-51ef-4dc5-b8a5-ff9d60f651fc" providerId="ADAL" clId="{D2777665-1A15-4FAA-82D3-FEF2F4BE3905}" dt="2021-05-09T16:56:19.886" v="14715" actId="2696"/>
        <pc:sldMasterMkLst>
          <pc:docMk/>
          <pc:sldMasterMk cId="0" sldId="2147483871"/>
        </pc:sldMasterMkLst>
        <pc:sldLayoutChg chg="del">
          <pc:chgData name="Lynn Irvine" userId="279c8e93-51ef-4dc5-b8a5-ff9d60f651fc" providerId="ADAL" clId="{D2777665-1A15-4FAA-82D3-FEF2F4BE3905}" dt="2021-05-09T16:56:19.886" v="14715" actId="2696"/>
          <pc:sldLayoutMkLst>
            <pc:docMk/>
            <pc:sldMasterMk cId="0" sldId="2147483871"/>
            <pc:sldLayoutMk cId="266349182" sldId="2147483865"/>
          </pc:sldLayoutMkLst>
        </pc:sldLayoutChg>
        <pc:sldLayoutChg chg="del">
          <pc:chgData name="Lynn Irvine" userId="279c8e93-51ef-4dc5-b8a5-ff9d60f651fc" providerId="ADAL" clId="{D2777665-1A15-4FAA-82D3-FEF2F4BE3905}" dt="2021-04-25T17:02:46.387" v="3425" actId="2696"/>
          <pc:sldLayoutMkLst>
            <pc:docMk/>
            <pc:sldMasterMk cId="0" sldId="2147483871"/>
            <pc:sldLayoutMk cId="4182920832" sldId="2147483867"/>
          </pc:sldLayoutMkLst>
        </pc:sldLayoutChg>
        <pc:sldLayoutChg chg="del">
          <pc:chgData name="Lynn Irvine" userId="279c8e93-51ef-4dc5-b8a5-ff9d60f651fc" providerId="ADAL" clId="{D2777665-1A15-4FAA-82D3-FEF2F4BE3905}" dt="2021-05-09T16:56:19.886" v="14715" actId="2696"/>
          <pc:sldLayoutMkLst>
            <pc:docMk/>
            <pc:sldMasterMk cId="0" sldId="2147483871"/>
            <pc:sldLayoutMk cId="158927437" sldId="2147483868"/>
          </pc:sldLayoutMkLst>
        </pc:sldLayoutChg>
        <pc:sldLayoutChg chg="del">
          <pc:chgData name="Lynn Irvine" userId="279c8e93-51ef-4dc5-b8a5-ff9d60f651fc" providerId="ADAL" clId="{D2777665-1A15-4FAA-82D3-FEF2F4BE3905}" dt="2021-04-25T17:02:50.775" v="3426" actId="2696"/>
          <pc:sldLayoutMkLst>
            <pc:docMk/>
            <pc:sldMasterMk cId="0" sldId="2147483871"/>
            <pc:sldLayoutMk cId="2712685898" sldId="2147483869"/>
          </pc:sldLayoutMkLst>
        </pc:sldLayoutChg>
        <pc:sldLayoutChg chg="del">
          <pc:chgData name="Lynn Irvine" userId="279c8e93-51ef-4dc5-b8a5-ff9d60f651fc" providerId="ADAL" clId="{D2777665-1A15-4FAA-82D3-FEF2F4BE3905}" dt="2021-05-09T16:56:19.886" v="14715" actId="2696"/>
          <pc:sldLayoutMkLst>
            <pc:docMk/>
            <pc:sldMasterMk cId="0" sldId="2147483871"/>
            <pc:sldLayoutMk cId="1174781526" sldId="2147483870"/>
          </pc:sldLayoutMkLst>
        </pc:sldLayoutChg>
      </pc:sldMasterChg>
    </pc:docChg>
  </pc:docChgLst>
  <pc:docChgLst>
    <pc:chgData name="Lynn Irvine" userId="279c8e93-51ef-4dc5-b8a5-ff9d60f651fc" providerId="ADAL" clId="{E41907E6-449A-4BF1-B799-26999D852F75}"/>
    <pc:docChg chg="undo custSel addSld delSld modSld sldOrd">
      <pc:chgData name="Lynn Irvine" userId="279c8e93-51ef-4dc5-b8a5-ff9d60f651fc" providerId="ADAL" clId="{E41907E6-449A-4BF1-B799-26999D852F75}" dt="2021-11-23T19:20:02.321" v="2916" actId="5793"/>
      <pc:docMkLst>
        <pc:docMk/>
      </pc:docMkLst>
      <pc:sldChg chg="modSp mod">
        <pc:chgData name="Lynn Irvine" userId="279c8e93-51ef-4dc5-b8a5-ff9d60f651fc" providerId="ADAL" clId="{E41907E6-449A-4BF1-B799-26999D852F75}" dt="2021-11-12T10:12:14.793" v="685" actId="255"/>
        <pc:sldMkLst>
          <pc:docMk/>
          <pc:sldMk cId="4244171547" sldId="602"/>
        </pc:sldMkLst>
        <pc:spChg chg="mod">
          <ac:chgData name="Lynn Irvine" userId="279c8e93-51ef-4dc5-b8a5-ff9d60f651fc" providerId="ADAL" clId="{E41907E6-449A-4BF1-B799-26999D852F75}" dt="2021-11-12T10:12:14.793" v="685" actId="255"/>
          <ac:spMkLst>
            <pc:docMk/>
            <pc:sldMk cId="4244171547" sldId="602"/>
            <ac:spMk id="2" creationId="{00000000-0000-0000-0000-000000000000}"/>
          </ac:spMkLst>
        </pc:spChg>
      </pc:sldChg>
      <pc:sldChg chg="modSp mod">
        <pc:chgData name="Lynn Irvine" userId="279c8e93-51ef-4dc5-b8a5-ff9d60f651fc" providerId="ADAL" clId="{E41907E6-449A-4BF1-B799-26999D852F75}" dt="2021-11-16T12:42:25.934" v="1470" actId="27636"/>
        <pc:sldMkLst>
          <pc:docMk/>
          <pc:sldMk cId="3039843517" sldId="603"/>
        </pc:sldMkLst>
        <pc:spChg chg="mod">
          <ac:chgData name="Lynn Irvine" userId="279c8e93-51ef-4dc5-b8a5-ff9d60f651fc" providerId="ADAL" clId="{E41907E6-449A-4BF1-B799-26999D852F75}" dt="2021-11-16T12:42:25.934" v="1470" actId="27636"/>
          <ac:spMkLst>
            <pc:docMk/>
            <pc:sldMk cId="3039843517" sldId="603"/>
            <ac:spMk id="3" creationId="{32FF7AE7-790E-374F-98D3-31609964D7B4}"/>
          </ac:spMkLst>
        </pc:spChg>
      </pc:sldChg>
      <pc:sldChg chg="modSp del mod">
        <pc:chgData name="Lynn Irvine" userId="279c8e93-51ef-4dc5-b8a5-ff9d60f651fc" providerId="ADAL" clId="{E41907E6-449A-4BF1-B799-26999D852F75}" dt="2021-11-16T12:43:09.465" v="1473" actId="2696"/>
        <pc:sldMkLst>
          <pc:docMk/>
          <pc:sldMk cId="3123057367" sldId="604"/>
        </pc:sldMkLst>
        <pc:spChg chg="mod">
          <ac:chgData name="Lynn Irvine" userId="279c8e93-51ef-4dc5-b8a5-ff9d60f651fc" providerId="ADAL" clId="{E41907E6-449A-4BF1-B799-26999D852F75}" dt="2021-11-12T09:53:29.433" v="197" actId="21"/>
          <ac:spMkLst>
            <pc:docMk/>
            <pc:sldMk cId="3123057367" sldId="604"/>
            <ac:spMk id="4" creationId="{25E76024-BDA0-4CC0-9677-3AA466E0E5D9}"/>
          </ac:spMkLst>
        </pc:spChg>
      </pc:sldChg>
      <pc:sldChg chg="addSp delSp modSp mod">
        <pc:chgData name="Lynn Irvine" userId="279c8e93-51ef-4dc5-b8a5-ff9d60f651fc" providerId="ADAL" clId="{E41907E6-449A-4BF1-B799-26999D852F75}" dt="2021-11-16T12:52:17.843" v="1490" actId="20577"/>
        <pc:sldMkLst>
          <pc:docMk/>
          <pc:sldMk cId="3507779569" sldId="605"/>
        </pc:sldMkLst>
        <pc:spChg chg="mod">
          <ac:chgData name="Lynn Irvine" userId="279c8e93-51ef-4dc5-b8a5-ff9d60f651fc" providerId="ADAL" clId="{E41907E6-449A-4BF1-B799-26999D852F75}" dt="2021-11-16T12:52:17.843" v="1490" actId="20577"/>
          <ac:spMkLst>
            <pc:docMk/>
            <pc:sldMk cId="3507779569" sldId="605"/>
            <ac:spMk id="4" creationId="{B39F6745-B0DC-4F19-A7CF-45B578D039EB}"/>
          </ac:spMkLst>
        </pc:spChg>
        <pc:picChg chg="del">
          <ac:chgData name="Lynn Irvine" userId="279c8e93-51ef-4dc5-b8a5-ff9d60f651fc" providerId="ADAL" clId="{E41907E6-449A-4BF1-B799-26999D852F75}" dt="2021-11-16T12:51:28.756" v="1474" actId="478"/>
          <ac:picMkLst>
            <pc:docMk/>
            <pc:sldMk cId="3507779569" sldId="605"/>
            <ac:picMk id="2" creationId="{2F4026AF-05F8-4379-977A-9BCABC80BE2F}"/>
          </ac:picMkLst>
        </pc:picChg>
        <pc:picChg chg="add del">
          <ac:chgData name="Lynn Irvine" userId="279c8e93-51ef-4dc5-b8a5-ff9d60f651fc" providerId="ADAL" clId="{E41907E6-449A-4BF1-B799-26999D852F75}" dt="2021-11-16T12:51:34.393" v="1476" actId="22"/>
          <ac:picMkLst>
            <pc:docMk/>
            <pc:sldMk cId="3507779569" sldId="605"/>
            <ac:picMk id="6" creationId="{630BCA1C-DC37-4F0C-92BE-2451E773D70D}"/>
          </ac:picMkLst>
        </pc:picChg>
        <pc:picChg chg="add mod">
          <ac:chgData name="Lynn Irvine" userId="279c8e93-51ef-4dc5-b8a5-ff9d60f651fc" providerId="ADAL" clId="{E41907E6-449A-4BF1-B799-26999D852F75}" dt="2021-11-16T12:51:44.663" v="1480" actId="1076"/>
          <ac:picMkLst>
            <pc:docMk/>
            <pc:sldMk cId="3507779569" sldId="605"/>
            <ac:picMk id="8" creationId="{5A1144E4-AF98-4C9D-AAEA-9F298C33F248}"/>
          </ac:picMkLst>
        </pc:picChg>
      </pc:sldChg>
      <pc:sldChg chg="modSp mod">
        <pc:chgData name="Lynn Irvine" userId="279c8e93-51ef-4dc5-b8a5-ff9d60f651fc" providerId="ADAL" clId="{E41907E6-449A-4BF1-B799-26999D852F75}" dt="2021-11-16T13:14:58.104" v="2232" actId="20577"/>
        <pc:sldMkLst>
          <pc:docMk/>
          <pc:sldMk cId="1138867934" sldId="611"/>
        </pc:sldMkLst>
        <pc:spChg chg="mod">
          <ac:chgData name="Lynn Irvine" userId="279c8e93-51ef-4dc5-b8a5-ff9d60f651fc" providerId="ADAL" clId="{E41907E6-449A-4BF1-B799-26999D852F75}" dt="2021-11-16T13:14:58.104" v="2232" actId="20577"/>
          <ac:spMkLst>
            <pc:docMk/>
            <pc:sldMk cId="1138867934" sldId="611"/>
            <ac:spMk id="3" creationId="{CE1D042F-868F-834F-96EA-D677E5DCBC3A}"/>
          </ac:spMkLst>
        </pc:spChg>
      </pc:sldChg>
      <pc:sldChg chg="modSp mod">
        <pc:chgData name="Lynn Irvine" userId="279c8e93-51ef-4dc5-b8a5-ff9d60f651fc" providerId="ADAL" clId="{E41907E6-449A-4BF1-B799-26999D852F75}" dt="2021-11-16T12:56:11.329" v="1671" actId="113"/>
        <pc:sldMkLst>
          <pc:docMk/>
          <pc:sldMk cId="3956734908" sldId="612"/>
        </pc:sldMkLst>
        <pc:spChg chg="mod">
          <ac:chgData name="Lynn Irvine" userId="279c8e93-51ef-4dc5-b8a5-ff9d60f651fc" providerId="ADAL" clId="{E41907E6-449A-4BF1-B799-26999D852F75}" dt="2021-10-19T15:16:13.681" v="44" actId="20577"/>
          <ac:spMkLst>
            <pc:docMk/>
            <pc:sldMk cId="3956734908" sldId="612"/>
            <ac:spMk id="2" creationId="{0489F1E7-84A3-A349-8AEB-5A5CFDB87C9C}"/>
          </ac:spMkLst>
        </pc:spChg>
        <pc:spChg chg="mod">
          <ac:chgData name="Lynn Irvine" userId="279c8e93-51ef-4dc5-b8a5-ff9d60f651fc" providerId="ADAL" clId="{E41907E6-449A-4BF1-B799-26999D852F75}" dt="2021-11-16T12:56:11.329" v="1671" actId="113"/>
          <ac:spMkLst>
            <pc:docMk/>
            <pc:sldMk cId="3956734908" sldId="612"/>
            <ac:spMk id="3" creationId="{CE1D042F-868F-834F-96EA-D677E5DCBC3A}"/>
          </ac:spMkLst>
        </pc:spChg>
      </pc:sldChg>
      <pc:sldChg chg="modSp mod">
        <pc:chgData name="Lynn Irvine" userId="279c8e93-51ef-4dc5-b8a5-ff9d60f651fc" providerId="ADAL" clId="{E41907E6-449A-4BF1-B799-26999D852F75}" dt="2021-11-12T09:59:38.274" v="199" actId="114"/>
        <pc:sldMkLst>
          <pc:docMk/>
          <pc:sldMk cId="4021576304" sldId="613"/>
        </pc:sldMkLst>
        <pc:spChg chg="mod">
          <ac:chgData name="Lynn Irvine" userId="279c8e93-51ef-4dc5-b8a5-ff9d60f651fc" providerId="ADAL" clId="{E41907E6-449A-4BF1-B799-26999D852F75}" dt="2021-11-12T09:59:38.274" v="199" actId="114"/>
          <ac:spMkLst>
            <pc:docMk/>
            <pc:sldMk cId="4021576304" sldId="613"/>
            <ac:spMk id="3" creationId="{CE1D042F-868F-834F-96EA-D677E5DCBC3A}"/>
          </ac:spMkLst>
        </pc:spChg>
      </pc:sldChg>
      <pc:sldChg chg="modSp mod">
        <pc:chgData name="Lynn Irvine" userId="279c8e93-51ef-4dc5-b8a5-ff9d60f651fc" providerId="ADAL" clId="{E41907E6-449A-4BF1-B799-26999D852F75}" dt="2021-11-16T13:12:23.386" v="2230" actId="20577"/>
        <pc:sldMkLst>
          <pc:docMk/>
          <pc:sldMk cId="1097243814" sldId="614"/>
        </pc:sldMkLst>
        <pc:spChg chg="mod">
          <ac:chgData name="Lynn Irvine" userId="279c8e93-51ef-4dc5-b8a5-ff9d60f651fc" providerId="ADAL" clId="{E41907E6-449A-4BF1-B799-26999D852F75}" dt="2021-11-16T13:12:23.386" v="2230" actId="20577"/>
          <ac:spMkLst>
            <pc:docMk/>
            <pc:sldMk cId="1097243814" sldId="614"/>
            <ac:spMk id="7" creationId="{FD9DBBB0-A0A0-4D0A-81F8-6EB4EF0D7EC2}"/>
          </ac:spMkLst>
        </pc:spChg>
      </pc:sldChg>
      <pc:sldChg chg="modSp mod">
        <pc:chgData name="Lynn Irvine" userId="279c8e93-51ef-4dc5-b8a5-ff9d60f651fc" providerId="ADAL" clId="{E41907E6-449A-4BF1-B799-26999D852F75}" dt="2021-11-16T13:09:26.079" v="2110" actId="20577"/>
        <pc:sldMkLst>
          <pc:docMk/>
          <pc:sldMk cId="3247934656" sldId="615"/>
        </pc:sldMkLst>
        <pc:spChg chg="mod">
          <ac:chgData name="Lynn Irvine" userId="279c8e93-51ef-4dc5-b8a5-ff9d60f651fc" providerId="ADAL" clId="{E41907E6-449A-4BF1-B799-26999D852F75}" dt="2021-11-16T13:09:26.079" v="2110" actId="20577"/>
          <ac:spMkLst>
            <pc:docMk/>
            <pc:sldMk cId="3247934656" sldId="615"/>
            <ac:spMk id="7" creationId="{FD9DBBB0-A0A0-4D0A-81F8-6EB4EF0D7EC2}"/>
          </ac:spMkLst>
        </pc:spChg>
      </pc:sldChg>
      <pc:sldChg chg="modSp mod">
        <pc:chgData name="Lynn Irvine" userId="279c8e93-51ef-4dc5-b8a5-ff9d60f651fc" providerId="ADAL" clId="{E41907E6-449A-4BF1-B799-26999D852F75}" dt="2021-11-16T13:17:34.951" v="2278" actId="20577"/>
        <pc:sldMkLst>
          <pc:docMk/>
          <pc:sldMk cId="3216893861" sldId="617"/>
        </pc:sldMkLst>
        <pc:spChg chg="mod">
          <ac:chgData name="Lynn Irvine" userId="279c8e93-51ef-4dc5-b8a5-ff9d60f651fc" providerId="ADAL" clId="{E41907E6-449A-4BF1-B799-26999D852F75}" dt="2021-11-16T13:17:34.951" v="2278" actId="20577"/>
          <ac:spMkLst>
            <pc:docMk/>
            <pc:sldMk cId="3216893861" sldId="617"/>
            <ac:spMk id="2" creationId="{0489F1E7-84A3-A349-8AEB-5A5CFDB87C9C}"/>
          </ac:spMkLst>
        </pc:spChg>
        <pc:spChg chg="mod">
          <ac:chgData name="Lynn Irvine" userId="279c8e93-51ef-4dc5-b8a5-ff9d60f651fc" providerId="ADAL" clId="{E41907E6-449A-4BF1-B799-26999D852F75}" dt="2021-11-12T10:05:35.472" v="503" actId="14100"/>
          <ac:spMkLst>
            <pc:docMk/>
            <pc:sldMk cId="3216893861" sldId="617"/>
            <ac:spMk id="3" creationId="{CE1D042F-868F-834F-96EA-D677E5DCBC3A}"/>
          </ac:spMkLst>
        </pc:spChg>
      </pc:sldChg>
      <pc:sldChg chg="modSp mod">
        <pc:chgData name="Lynn Irvine" userId="279c8e93-51ef-4dc5-b8a5-ff9d60f651fc" providerId="ADAL" clId="{E41907E6-449A-4BF1-B799-26999D852F75}" dt="2021-11-23T19:20:02.321" v="2916" actId="5793"/>
        <pc:sldMkLst>
          <pc:docMk/>
          <pc:sldMk cId="3006378702" sldId="618"/>
        </pc:sldMkLst>
        <pc:spChg chg="mod">
          <ac:chgData name="Lynn Irvine" userId="279c8e93-51ef-4dc5-b8a5-ff9d60f651fc" providerId="ADAL" clId="{E41907E6-449A-4BF1-B799-26999D852F75}" dt="2021-11-23T19:20:02.321" v="2916" actId="5793"/>
          <ac:spMkLst>
            <pc:docMk/>
            <pc:sldMk cId="3006378702" sldId="618"/>
            <ac:spMk id="2" creationId="{7175F20C-468E-F742-9149-B8A5FEBC2911}"/>
          </ac:spMkLst>
        </pc:spChg>
      </pc:sldChg>
      <pc:sldChg chg="modSp mod">
        <pc:chgData name="Lynn Irvine" userId="279c8e93-51ef-4dc5-b8a5-ff9d60f651fc" providerId="ADAL" clId="{E41907E6-449A-4BF1-B799-26999D852F75}" dt="2021-11-23T19:11:29.243" v="2542" actId="1076"/>
        <pc:sldMkLst>
          <pc:docMk/>
          <pc:sldMk cId="303783411" sldId="620"/>
        </pc:sldMkLst>
        <pc:spChg chg="mod">
          <ac:chgData name="Lynn Irvine" userId="279c8e93-51ef-4dc5-b8a5-ff9d60f651fc" providerId="ADAL" clId="{E41907E6-449A-4BF1-B799-26999D852F75}" dt="2021-11-16T13:17:13.478" v="2276" actId="114"/>
          <ac:spMkLst>
            <pc:docMk/>
            <pc:sldMk cId="303783411" sldId="620"/>
            <ac:spMk id="2" creationId="{0489F1E7-84A3-A349-8AEB-5A5CFDB87C9C}"/>
          </ac:spMkLst>
        </pc:spChg>
        <pc:spChg chg="mod">
          <ac:chgData name="Lynn Irvine" userId="279c8e93-51ef-4dc5-b8a5-ff9d60f651fc" providerId="ADAL" clId="{E41907E6-449A-4BF1-B799-26999D852F75}" dt="2021-11-23T19:11:29.243" v="2542" actId="1076"/>
          <ac:spMkLst>
            <pc:docMk/>
            <pc:sldMk cId="303783411" sldId="620"/>
            <ac:spMk id="6" creationId="{2D85EA0E-FD9F-4348-BF5C-973214C90838}"/>
          </ac:spMkLst>
        </pc:spChg>
      </pc:sldChg>
      <pc:sldChg chg="modSp mod">
        <pc:chgData name="Lynn Irvine" userId="279c8e93-51ef-4dc5-b8a5-ff9d60f651fc" providerId="ADAL" clId="{E41907E6-449A-4BF1-B799-26999D852F75}" dt="2021-11-23T19:17:09.264" v="2802" actId="20577"/>
        <pc:sldMkLst>
          <pc:docMk/>
          <pc:sldMk cId="4065111935" sldId="621"/>
        </pc:sldMkLst>
        <pc:spChg chg="mod">
          <ac:chgData name="Lynn Irvine" userId="279c8e93-51ef-4dc5-b8a5-ff9d60f651fc" providerId="ADAL" clId="{E41907E6-449A-4BF1-B799-26999D852F75}" dt="2021-11-23T19:17:09.264" v="2802" actId="20577"/>
          <ac:spMkLst>
            <pc:docMk/>
            <pc:sldMk cId="4065111935" sldId="621"/>
            <ac:spMk id="3" creationId="{CE1D042F-868F-834F-96EA-D677E5DCBC3A}"/>
          </ac:spMkLst>
        </pc:spChg>
      </pc:sldChg>
      <pc:sldChg chg="modSp mod">
        <pc:chgData name="Lynn Irvine" userId="279c8e93-51ef-4dc5-b8a5-ff9d60f651fc" providerId="ADAL" clId="{E41907E6-449A-4BF1-B799-26999D852F75}" dt="2021-11-23T19:15:48.089" v="2792" actId="20577"/>
        <pc:sldMkLst>
          <pc:docMk/>
          <pc:sldMk cId="4076281111" sldId="622"/>
        </pc:sldMkLst>
        <pc:spChg chg="mod">
          <ac:chgData name="Lynn Irvine" userId="279c8e93-51ef-4dc5-b8a5-ff9d60f651fc" providerId="ADAL" clId="{E41907E6-449A-4BF1-B799-26999D852F75}" dt="2021-11-12T10:06:43.257" v="534" actId="20577"/>
          <ac:spMkLst>
            <pc:docMk/>
            <pc:sldMk cId="4076281111" sldId="622"/>
            <ac:spMk id="2" creationId="{0489F1E7-84A3-A349-8AEB-5A5CFDB87C9C}"/>
          </ac:spMkLst>
        </pc:spChg>
        <pc:spChg chg="mod">
          <ac:chgData name="Lynn Irvine" userId="279c8e93-51ef-4dc5-b8a5-ff9d60f651fc" providerId="ADAL" clId="{E41907E6-449A-4BF1-B799-26999D852F75}" dt="2021-11-23T19:15:48.089" v="2792" actId="20577"/>
          <ac:spMkLst>
            <pc:docMk/>
            <pc:sldMk cId="4076281111" sldId="622"/>
            <ac:spMk id="3" creationId="{CE1D042F-868F-834F-96EA-D677E5DCBC3A}"/>
          </ac:spMkLst>
        </pc:spChg>
      </pc:sldChg>
      <pc:sldChg chg="modSp mod">
        <pc:chgData name="Lynn Irvine" userId="279c8e93-51ef-4dc5-b8a5-ff9d60f651fc" providerId="ADAL" clId="{E41907E6-449A-4BF1-B799-26999D852F75}" dt="2021-11-12T10:07:10.553" v="568" actId="20577"/>
        <pc:sldMkLst>
          <pc:docMk/>
          <pc:sldMk cId="1977557317" sldId="623"/>
        </pc:sldMkLst>
        <pc:spChg chg="mod">
          <ac:chgData name="Lynn Irvine" userId="279c8e93-51ef-4dc5-b8a5-ff9d60f651fc" providerId="ADAL" clId="{E41907E6-449A-4BF1-B799-26999D852F75}" dt="2021-11-12T10:07:10.553" v="568" actId="20577"/>
          <ac:spMkLst>
            <pc:docMk/>
            <pc:sldMk cId="1977557317" sldId="623"/>
            <ac:spMk id="2" creationId="{0489F1E7-84A3-A349-8AEB-5A5CFDB87C9C}"/>
          </ac:spMkLst>
        </pc:spChg>
      </pc:sldChg>
      <pc:sldChg chg="modSp mod ord">
        <pc:chgData name="Lynn Irvine" userId="279c8e93-51ef-4dc5-b8a5-ff9d60f651fc" providerId="ADAL" clId="{E41907E6-449A-4BF1-B799-26999D852F75}" dt="2021-11-16T13:20:16.725" v="2475" actId="114"/>
        <pc:sldMkLst>
          <pc:docMk/>
          <pc:sldMk cId="1461483485" sldId="625"/>
        </pc:sldMkLst>
        <pc:spChg chg="mod">
          <ac:chgData name="Lynn Irvine" userId="279c8e93-51ef-4dc5-b8a5-ff9d60f651fc" providerId="ADAL" clId="{E41907E6-449A-4BF1-B799-26999D852F75}" dt="2021-11-16T13:20:16.725" v="2475" actId="114"/>
          <ac:spMkLst>
            <pc:docMk/>
            <pc:sldMk cId="1461483485" sldId="625"/>
            <ac:spMk id="3" creationId="{CE1D042F-868F-834F-96EA-D677E5DCBC3A}"/>
          </ac:spMkLst>
        </pc:spChg>
      </pc:sldChg>
      <pc:sldChg chg="modSp mod">
        <pc:chgData name="Lynn Irvine" userId="279c8e93-51ef-4dc5-b8a5-ff9d60f651fc" providerId="ADAL" clId="{E41907E6-449A-4BF1-B799-26999D852F75}" dt="2021-11-12T10:11:07.250" v="684" actId="20577"/>
        <pc:sldMkLst>
          <pc:docMk/>
          <pc:sldMk cId="4002855435" sldId="627"/>
        </pc:sldMkLst>
        <pc:spChg chg="mod">
          <ac:chgData name="Lynn Irvine" userId="279c8e93-51ef-4dc5-b8a5-ff9d60f651fc" providerId="ADAL" clId="{E41907E6-449A-4BF1-B799-26999D852F75}" dt="2021-11-12T10:11:07.250" v="684" actId="20577"/>
          <ac:spMkLst>
            <pc:docMk/>
            <pc:sldMk cId="4002855435" sldId="627"/>
            <ac:spMk id="2" creationId="{0489F1E7-84A3-A349-8AEB-5A5CFDB87C9C}"/>
          </ac:spMkLst>
        </pc:spChg>
      </pc:sldChg>
      <pc:sldChg chg="add">
        <pc:chgData name="Lynn Irvine" userId="279c8e93-51ef-4dc5-b8a5-ff9d60f651fc" providerId="ADAL" clId="{E41907E6-449A-4BF1-B799-26999D852F75}" dt="2021-11-16T12:42:59.495" v="1472"/>
        <pc:sldMkLst>
          <pc:docMk/>
          <pc:sldMk cId="947843797" sldId="629"/>
        </pc:sldMkLst>
      </pc:sldChg>
      <pc:sldChg chg="modSp add mod ord">
        <pc:chgData name="Lynn Irvine" userId="279c8e93-51ef-4dc5-b8a5-ff9d60f651fc" providerId="ADAL" clId="{E41907E6-449A-4BF1-B799-26999D852F75}" dt="2021-11-23T19:09:25.276" v="2540"/>
        <pc:sldMkLst>
          <pc:docMk/>
          <pc:sldMk cId="2940577105" sldId="630"/>
        </pc:sldMkLst>
        <pc:spChg chg="mod">
          <ac:chgData name="Lynn Irvine" userId="279c8e93-51ef-4dc5-b8a5-ff9d60f651fc" providerId="ADAL" clId="{E41907E6-449A-4BF1-B799-26999D852F75}" dt="2021-11-23T19:08:57.477" v="2537" actId="108"/>
          <ac:spMkLst>
            <pc:docMk/>
            <pc:sldMk cId="2940577105" sldId="630"/>
            <ac:spMk id="4" creationId="{F6626140-260D-4EDA-AB4C-4E883808D779}"/>
          </ac:spMkLst>
        </pc:spChg>
        <pc:spChg chg="mod">
          <ac:chgData name="Lynn Irvine" userId="279c8e93-51ef-4dc5-b8a5-ff9d60f651fc" providerId="ADAL" clId="{E41907E6-449A-4BF1-B799-26999D852F75}" dt="2021-11-23T19:09:08.254" v="2538" actId="2711"/>
          <ac:spMkLst>
            <pc:docMk/>
            <pc:sldMk cId="2940577105" sldId="630"/>
            <ac:spMk id="6" creationId="{7820F4AD-C638-469A-9721-42CF6F4089AA}"/>
          </ac:spMkLst>
        </pc:spChg>
      </pc:sldChg>
      <pc:sldChg chg="modSp add del mod">
        <pc:chgData name="Lynn Irvine" userId="279c8e93-51ef-4dc5-b8a5-ff9d60f651fc" providerId="ADAL" clId="{E41907E6-449A-4BF1-B799-26999D852F75}" dt="2021-11-16T13:23:07.413" v="2534" actId="2696"/>
        <pc:sldMkLst>
          <pc:docMk/>
          <pc:sldMk cId="3572795405" sldId="630"/>
        </pc:sldMkLst>
        <pc:spChg chg="mod">
          <ac:chgData name="Lynn Irvine" userId="279c8e93-51ef-4dc5-b8a5-ff9d60f651fc" providerId="ADAL" clId="{E41907E6-449A-4BF1-B799-26999D852F75}" dt="2021-11-16T13:22:55.819" v="2533" actId="20577"/>
          <ac:spMkLst>
            <pc:docMk/>
            <pc:sldMk cId="3572795405" sldId="630"/>
            <ac:spMk id="2" creationId="{7175F20C-468E-F742-9149-B8A5FEBC2911}"/>
          </ac:spMkLst>
        </pc:spChg>
      </pc:sldChg>
      <pc:sldChg chg="add del">
        <pc:chgData name="Lynn Irvine" userId="279c8e93-51ef-4dc5-b8a5-ff9d60f651fc" providerId="ADAL" clId="{E41907E6-449A-4BF1-B799-26999D852F75}" dt="2021-11-23T19:12:54.201" v="2547" actId="2696"/>
        <pc:sldMkLst>
          <pc:docMk/>
          <pc:sldMk cId="1358631590" sldId="631"/>
        </pc:sldMkLst>
      </pc:sldChg>
      <pc:sldChg chg="addSp delSp modSp add mod modClrScheme chgLayout">
        <pc:chgData name="Lynn Irvine" userId="279c8e93-51ef-4dc5-b8a5-ff9d60f651fc" providerId="ADAL" clId="{E41907E6-449A-4BF1-B799-26999D852F75}" dt="2021-11-23T19:15:26.186" v="2788" actId="20577"/>
        <pc:sldMkLst>
          <pc:docMk/>
          <pc:sldMk cId="1365834215" sldId="632"/>
        </pc:sldMkLst>
        <pc:spChg chg="mod ord">
          <ac:chgData name="Lynn Irvine" userId="279c8e93-51ef-4dc5-b8a5-ff9d60f651fc" providerId="ADAL" clId="{E41907E6-449A-4BF1-B799-26999D852F75}" dt="2021-11-23T19:13:53.427" v="2563" actId="700"/>
          <ac:spMkLst>
            <pc:docMk/>
            <pc:sldMk cId="1365834215" sldId="632"/>
            <ac:spMk id="2" creationId="{0489F1E7-84A3-A349-8AEB-5A5CFDB87C9C}"/>
          </ac:spMkLst>
        </pc:spChg>
        <pc:spChg chg="add del mod ord">
          <ac:chgData name="Lynn Irvine" userId="279c8e93-51ef-4dc5-b8a5-ff9d60f651fc" providerId="ADAL" clId="{E41907E6-449A-4BF1-B799-26999D852F75}" dt="2021-11-23T19:14:02.073" v="2566"/>
          <ac:spMkLst>
            <pc:docMk/>
            <pc:sldMk cId="1365834215" sldId="632"/>
            <ac:spMk id="3" creationId="{46DDFA88-D7B1-413E-B52B-9F811F04D2C6}"/>
          </ac:spMkLst>
        </pc:spChg>
        <pc:spChg chg="add mod ord">
          <ac:chgData name="Lynn Irvine" userId="279c8e93-51ef-4dc5-b8a5-ff9d60f651fc" providerId="ADAL" clId="{E41907E6-449A-4BF1-B799-26999D852F75}" dt="2021-11-23T19:15:26.186" v="2788" actId="20577"/>
          <ac:spMkLst>
            <pc:docMk/>
            <pc:sldMk cId="1365834215" sldId="632"/>
            <ac:spMk id="4" creationId="{EDFBD4E4-365A-4744-9346-03C196F6CDCF}"/>
          </ac:spMkLst>
        </pc:spChg>
        <pc:picChg chg="add mod">
          <ac:chgData name="Lynn Irvine" userId="279c8e93-51ef-4dc5-b8a5-ff9d60f651fc" providerId="ADAL" clId="{E41907E6-449A-4BF1-B799-26999D852F75}" dt="2021-11-23T19:14:21.225" v="2573" actId="1076"/>
          <ac:picMkLst>
            <pc:docMk/>
            <pc:sldMk cId="1365834215" sldId="632"/>
            <ac:picMk id="5" creationId="{F3FD80BE-1D92-4633-9EBF-9CD6139E1EDB}"/>
          </ac:picMkLst>
        </pc:picChg>
        <pc:picChg chg="del">
          <ac:chgData name="Lynn Irvine" userId="279c8e93-51ef-4dc5-b8a5-ff9d60f651fc" providerId="ADAL" clId="{E41907E6-449A-4BF1-B799-26999D852F75}" dt="2021-11-23T19:13:57.009" v="2564" actId="21"/>
          <ac:picMkLst>
            <pc:docMk/>
            <pc:sldMk cId="1365834215" sldId="632"/>
            <ac:picMk id="7" creationId="{005422B5-CDC6-421C-9266-93E3EA1EAB4F}"/>
          </ac:picMkLst>
        </pc:picChg>
      </pc:sldChg>
      <pc:sldMasterChg chg="addSldLayout">
        <pc:chgData name="Lynn Irvine" userId="279c8e93-51ef-4dc5-b8a5-ff9d60f651fc" providerId="ADAL" clId="{E41907E6-449A-4BF1-B799-26999D852F75}" dt="2021-11-23T19:08:49.455" v="2535" actId="27028"/>
        <pc:sldMasterMkLst>
          <pc:docMk/>
          <pc:sldMasterMk cId="3635699181" sldId="2147483648"/>
        </pc:sldMasterMkLst>
        <pc:sldLayoutChg chg="add">
          <pc:chgData name="Lynn Irvine" userId="279c8e93-51ef-4dc5-b8a5-ff9d60f651fc" providerId="ADAL" clId="{E41907E6-449A-4BF1-B799-26999D852F75}" dt="2021-11-23T19:08:49.455" v="2535" actId="27028"/>
          <pc:sldLayoutMkLst>
            <pc:docMk/>
            <pc:sldMasterMk cId="3635699181" sldId="2147483648"/>
            <pc:sldLayoutMk cId="2328039894" sldId="2147483656"/>
          </pc:sldLayoutMkLst>
        </pc:sldLayoutChg>
        <pc:sldLayoutChg chg="add">
          <pc:chgData name="Lynn Irvine" userId="279c8e93-51ef-4dc5-b8a5-ff9d60f651fc" providerId="ADAL" clId="{E41907E6-449A-4BF1-B799-26999D852F75}" dt="2021-11-16T12:42:59.494" v="1471" actId="27028"/>
          <pc:sldLayoutMkLst>
            <pc:docMk/>
            <pc:sldMasterMk cId="3635699181" sldId="2147483648"/>
            <pc:sldLayoutMk cId="2810816564" sldId="214748368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E6792-F03C-5348-89E8-89A124800310}" type="doc">
      <dgm:prSet loTypeId="urn:microsoft.com/office/officeart/2005/8/layout/hChevron3" loCatId="" qsTypeId="urn:microsoft.com/office/officeart/2005/8/quickstyle/simple1" qsCatId="simple" csTypeId="urn:microsoft.com/office/officeart/2005/8/colors/colorful4" csCatId="colorful" phldr="1"/>
      <dgm:spPr/>
      <dgm:t>
        <a:bodyPr/>
        <a:lstStyle/>
        <a:p>
          <a:endParaRPr lang="en-US"/>
        </a:p>
      </dgm:t>
    </dgm:pt>
    <dgm:pt modelId="{02F741E3-95F8-8248-B93D-D4E96D14A71C}" type="pres">
      <dgm:prSet presAssocID="{D7AE6792-F03C-5348-89E8-89A124800310}" presName="Name0" presStyleCnt="0">
        <dgm:presLayoutVars>
          <dgm:dir/>
          <dgm:resizeHandles val="exact"/>
        </dgm:presLayoutVars>
      </dgm:prSet>
      <dgm:spPr/>
    </dgm:pt>
  </dgm:ptLst>
  <dgm:cxnLst>
    <dgm:cxn modelId="{39A91709-A4B1-AF4C-82A2-72629BC189C2}" type="presOf" srcId="{D7AE6792-F03C-5348-89E8-89A124800310}" destId="{02F741E3-95F8-8248-B93D-D4E96D14A71C}"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5CFD9F-B692-6F4B-9DF6-2B72348CB865}" type="datetimeFigureOut">
              <a:rPr lang="en-GB" smtClean="0"/>
              <a:t>23/11/2021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2E788E-8FCA-3A45-9F42-098CC428C249}" type="slidenum">
              <a:rPr lang="en-GB" smtClean="0"/>
              <a:t>‹#›</a:t>
            </a:fld>
            <a:endParaRPr lang="en-GB"/>
          </a:p>
        </p:txBody>
      </p:sp>
    </p:spTree>
    <p:extLst>
      <p:ext uri="{BB962C8B-B14F-4D97-AF65-F5344CB8AC3E}">
        <p14:creationId xmlns:p14="http://schemas.microsoft.com/office/powerpoint/2010/main" val="4815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7433B5-D728-E146-B948-C37A5EC05FB8}" type="datetimeFigureOut">
              <a:rPr lang="en-US" smtClean="0"/>
              <a:t>11/23/2021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02F00-C535-204F-B4B5-528FB2DC4FE2}" type="slidenum">
              <a:rPr lang="en-US" smtClean="0"/>
              <a:t>‹#›</a:t>
            </a:fld>
            <a:endParaRPr lang="en-US"/>
          </a:p>
        </p:txBody>
      </p:sp>
    </p:spTree>
    <p:extLst>
      <p:ext uri="{BB962C8B-B14F-4D97-AF65-F5344CB8AC3E}">
        <p14:creationId xmlns:p14="http://schemas.microsoft.com/office/powerpoint/2010/main" val="944561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765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3499320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14</a:t>
            </a:fld>
            <a:endParaRPr lang="en-US"/>
          </a:p>
        </p:txBody>
      </p:sp>
    </p:spTree>
    <p:extLst>
      <p:ext uri="{BB962C8B-B14F-4D97-AF65-F5344CB8AC3E}">
        <p14:creationId xmlns:p14="http://schemas.microsoft.com/office/powerpoint/2010/main" val="169131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15</a:t>
            </a:fld>
            <a:endParaRPr lang="en-US"/>
          </a:p>
        </p:txBody>
      </p:sp>
    </p:spTree>
    <p:extLst>
      <p:ext uri="{BB962C8B-B14F-4D97-AF65-F5344CB8AC3E}">
        <p14:creationId xmlns:p14="http://schemas.microsoft.com/office/powerpoint/2010/main" val="220744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41271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17</a:t>
            </a:fld>
            <a:endParaRPr lang="en-US"/>
          </a:p>
        </p:txBody>
      </p:sp>
    </p:spTree>
    <p:extLst>
      <p:ext uri="{BB962C8B-B14F-4D97-AF65-F5344CB8AC3E}">
        <p14:creationId xmlns:p14="http://schemas.microsoft.com/office/powerpoint/2010/main" val="278147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18</a:t>
            </a:fld>
            <a:endParaRPr lang="en-US"/>
          </a:p>
        </p:txBody>
      </p:sp>
    </p:spTree>
    <p:extLst>
      <p:ext uri="{BB962C8B-B14F-4D97-AF65-F5344CB8AC3E}">
        <p14:creationId xmlns:p14="http://schemas.microsoft.com/office/powerpoint/2010/main" val="144864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19</a:t>
            </a:fld>
            <a:endParaRPr lang="en-US"/>
          </a:p>
        </p:txBody>
      </p:sp>
    </p:spTree>
    <p:extLst>
      <p:ext uri="{BB962C8B-B14F-4D97-AF65-F5344CB8AC3E}">
        <p14:creationId xmlns:p14="http://schemas.microsoft.com/office/powerpoint/2010/main" val="3756600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20</a:t>
            </a:fld>
            <a:endParaRPr lang="en-US"/>
          </a:p>
        </p:txBody>
      </p:sp>
    </p:spTree>
    <p:extLst>
      <p:ext uri="{BB962C8B-B14F-4D97-AF65-F5344CB8AC3E}">
        <p14:creationId xmlns:p14="http://schemas.microsoft.com/office/powerpoint/2010/main" val="2091021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21</a:t>
            </a:fld>
            <a:endParaRPr lang="en-US"/>
          </a:p>
        </p:txBody>
      </p:sp>
    </p:spTree>
    <p:extLst>
      <p:ext uri="{BB962C8B-B14F-4D97-AF65-F5344CB8AC3E}">
        <p14:creationId xmlns:p14="http://schemas.microsoft.com/office/powerpoint/2010/main" val="2131851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22</a:t>
            </a:fld>
            <a:endParaRPr lang="en-US"/>
          </a:p>
        </p:txBody>
      </p:sp>
    </p:spTree>
    <p:extLst>
      <p:ext uri="{BB962C8B-B14F-4D97-AF65-F5344CB8AC3E}">
        <p14:creationId xmlns:p14="http://schemas.microsoft.com/office/powerpoint/2010/main" val="111072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a:t>
            </a:fld>
            <a:endParaRPr lang="en-US"/>
          </a:p>
        </p:txBody>
      </p:sp>
    </p:spTree>
    <p:extLst>
      <p:ext uri="{BB962C8B-B14F-4D97-AF65-F5344CB8AC3E}">
        <p14:creationId xmlns:p14="http://schemas.microsoft.com/office/powerpoint/2010/main" val="3573105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23</a:t>
            </a:fld>
            <a:endParaRPr lang="en-US"/>
          </a:p>
        </p:txBody>
      </p:sp>
    </p:spTree>
    <p:extLst>
      <p:ext uri="{BB962C8B-B14F-4D97-AF65-F5344CB8AC3E}">
        <p14:creationId xmlns:p14="http://schemas.microsoft.com/office/powerpoint/2010/main" val="2502009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24</a:t>
            </a:fld>
            <a:endParaRPr lang="en-US"/>
          </a:p>
        </p:txBody>
      </p:sp>
    </p:spTree>
    <p:extLst>
      <p:ext uri="{BB962C8B-B14F-4D97-AF65-F5344CB8AC3E}">
        <p14:creationId xmlns:p14="http://schemas.microsoft.com/office/powerpoint/2010/main" val="320605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25</a:t>
            </a:fld>
            <a:endParaRPr lang="en-US"/>
          </a:p>
        </p:txBody>
      </p:sp>
    </p:spTree>
    <p:extLst>
      <p:ext uri="{BB962C8B-B14F-4D97-AF65-F5344CB8AC3E}">
        <p14:creationId xmlns:p14="http://schemas.microsoft.com/office/powerpoint/2010/main" val="1628736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26</a:t>
            </a:fld>
            <a:endParaRPr lang="en-US"/>
          </a:p>
        </p:txBody>
      </p:sp>
    </p:spTree>
    <p:extLst>
      <p:ext uri="{BB962C8B-B14F-4D97-AF65-F5344CB8AC3E}">
        <p14:creationId xmlns:p14="http://schemas.microsoft.com/office/powerpoint/2010/main" val="2367860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A02F00-C535-204F-B4B5-528FB2DC4FE2}" type="slidenum">
              <a:rPr lang="en-US" smtClean="0"/>
              <a:t>27</a:t>
            </a:fld>
            <a:endParaRPr lang="en-US"/>
          </a:p>
        </p:txBody>
      </p:sp>
    </p:spTree>
    <p:extLst>
      <p:ext uri="{BB962C8B-B14F-4D97-AF65-F5344CB8AC3E}">
        <p14:creationId xmlns:p14="http://schemas.microsoft.com/office/powerpoint/2010/main" val="113397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28</a:t>
            </a:fld>
            <a:endParaRPr lang="en-US"/>
          </a:p>
        </p:txBody>
      </p:sp>
    </p:spTree>
    <p:extLst>
      <p:ext uri="{BB962C8B-B14F-4D97-AF65-F5344CB8AC3E}">
        <p14:creationId xmlns:p14="http://schemas.microsoft.com/office/powerpoint/2010/main" val="172749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3</a:t>
            </a:fld>
            <a:endParaRPr lang="en-US"/>
          </a:p>
        </p:txBody>
      </p:sp>
    </p:spTree>
    <p:extLst>
      <p:ext uri="{BB962C8B-B14F-4D97-AF65-F5344CB8AC3E}">
        <p14:creationId xmlns:p14="http://schemas.microsoft.com/office/powerpoint/2010/main" val="109324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5</a:t>
            </a:fld>
            <a:endParaRPr lang="en-US"/>
          </a:p>
        </p:txBody>
      </p:sp>
    </p:spTree>
    <p:extLst>
      <p:ext uri="{BB962C8B-B14F-4D97-AF65-F5344CB8AC3E}">
        <p14:creationId xmlns:p14="http://schemas.microsoft.com/office/powerpoint/2010/main" val="3964191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6</a:t>
            </a:fld>
            <a:endParaRPr lang="en-US"/>
          </a:p>
        </p:txBody>
      </p:sp>
    </p:spTree>
    <p:extLst>
      <p:ext uri="{BB962C8B-B14F-4D97-AF65-F5344CB8AC3E}">
        <p14:creationId xmlns:p14="http://schemas.microsoft.com/office/powerpoint/2010/main" val="850689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7</a:t>
            </a:fld>
            <a:endParaRPr lang="en-US"/>
          </a:p>
        </p:txBody>
      </p:sp>
    </p:spTree>
    <p:extLst>
      <p:ext uri="{BB962C8B-B14F-4D97-AF65-F5344CB8AC3E}">
        <p14:creationId xmlns:p14="http://schemas.microsoft.com/office/powerpoint/2010/main" val="2012742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8</a:t>
            </a:fld>
            <a:endParaRPr lang="en-US"/>
          </a:p>
        </p:txBody>
      </p:sp>
    </p:spTree>
    <p:extLst>
      <p:ext uri="{BB962C8B-B14F-4D97-AF65-F5344CB8AC3E}">
        <p14:creationId xmlns:p14="http://schemas.microsoft.com/office/powerpoint/2010/main" val="3721968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262516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10</a:t>
            </a:fld>
            <a:endParaRPr lang="en-US"/>
          </a:p>
        </p:txBody>
      </p:sp>
    </p:spTree>
    <p:extLst>
      <p:ext uri="{BB962C8B-B14F-4D97-AF65-F5344CB8AC3E}">
        <p14:creationId xmlns:p14="http://schemas.microsoft.com/office/powerpoint/2010/main" val="3388884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6260" y="1592757"/>
            <a:ext cx="3020377" cy="1200150"/>
          </a:xfrm>
        </p:spPr>
        <p:txBody>
          <a:bodyPr anchor="t">
            <a:normAutofit/>
          </a:bodyPr>
          <a:lstStyle>
            <a:lvl1pPr algn="l">
              <a:defRPr sz="2100"/>
            </a:lvl1pPr>
          </a:lstStyle>
          <a:p>
            <a:r>
              <a:rPr lang="en-GB" dirty="0"/>
              <a:t>Click to edit Master title style</a:t>
            </a:r>
          </a:p>
        </p:txBody>
      </p:sp>
      <p:sp>
        <p:nvSpPr>
          <p:cNvPr id="4" name="Text Placeholder 3"/>
          <p:cNvSpPr>
            <a:spLocks noGrp="1"/>
          </p:cNvSpPr>
          <p:nvPr>
            <p:ph type="body" sz="half" idx="2"/>
          </p:nvPr>
        </p:nvSpPr>
        <p:spPr>
          <a:xfrm>
            <a:off x="556260" y="2950669"/>
            <a:ext cx="3022759" cy="1451072"/>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2559E32-3873-7D45-B9C6-C4F839B303D0}"/>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Picture Placeholder 2">
            <a:extLst>
              <a:ext uri="{FF2B5EF4-FFF2-40B4-BE49-F238E27FC236}">
                <a16:creationId xmlns:a16="http://schemas.microsoft.com/office/drawing/2014/main" id="{81BC6CA5-FB54-8746-B1B1-0D09602CEAEC}"/>
              </a:ext>
            </a:extLst>
          </p:cNvPr>
          <p:cNvSpPr>
            <a:spLocks noGrp="1"/>
          </p:cNvSpPr>
          <p:nvPr>
            <p:ph type="pic" sz="quarter" idx="13"/>
          </p:nvPr>
        </p:nvSpPr>
        <p:spPr>
          <a:xfrm>
            <a:off x="0" y="1274502"/>
            <a:ext cx="1839212" cy="3431800"/>
          </a:xfrm>
          <a:prstGeom prst="rect">
            <a:avLst/>
          </a:prstGeom>
        </p:spPr>
        <p:txBody>
          <a:bodyPr/>
          <a:lstStyle>
            <a:lvl1pPr>
              <a:defRPr>
                <a:solidFill>
                  <a:srgbClr val="003560"/>
                </a:solidFill>
                <a:latin typeface="Arial" panose="020B0604020202020204" pitchFamily="34" charset="0"/>
                <a:cs typeface="Arial" panose="020B0604020202020204" pitchFamily="34" charset="0"/>
              </a:defRPr>
            </a:lvl1pPr>
          </a:lstStyle>
          <a:p>
            <a:r>
              <a:rPr lang="en-GB"/>
              <a:t>Click icon to add picture</a:t>
            </a:r>
            <a:endParaRPr lang="en-US" dirty="0"/>
          </a:p>
        </p:txBody>
      </p:sp>
      <p:sp>
        <p:nvSpPr>
          <p:cNvPr id="12" name="Text Placeholder 6">
            <a:extLst>
              <a:ext uri="{FF2B5EF4-FFF2-40B4-BE49-F238E27FC236}">
                <a16:creationId xmlns:a16="http://schemas.microsoft.com/office/drawing/2014/main" id="{1DECEF87-946C-834D-8550-61FE3D91A5E9}"/>
              </a:ext>
            </a:extLst>
          </p:cNvPr>
          <p:cNvSpPr>
            <a:spLocks noGrp="1"/>
          </p:cNvSpPr>
          <p:nvPr>
            <p:ph type="body" sz="quarter" idx="14" hasCustomPrompt="1"/>
          </p:nvPr>
        </p:nvSpPr>
        <p:spPr>
          <a:xfrm>
            <a:off x="1911927" y="1279007"/>
            <a:ext cx="6908222" cy="3394593"/>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2810816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65B24-645B-1746-9651-55C209C5E25D}"/>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6381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1980127" y="273844"/>
            <a:ext cx="6535223" cy="780257"/>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6286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29150" y="1206500"/>
            <a:ext cx="3886200" cy="34262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2B56C0B-E29B-4842-B417-82BD0105AAEE}"/>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9" name="Text Placeholder 6">
            <a:extLst>
              <a:ext uri="{FF2B5EF4-FFF2-40B4-BE49-F238E27FC236}">
                <a16:creationId xmlns:a16="http://schemas.microsoft.com/office/drawing/2014/main" id="{F41A95EC-0528-8A4C-BE96-445CDE1B347E}"/>
              </a:ext>
            </a:extLst>
          </p:cNvPr>
          <p:cNvSpPr>
            <a:spLocks noGrp="1"/>
          </p:cNvSpPr>
          <p:nvPr>
            <p:ph type="body" sz="quarter" idx="14" hasCustomPrompt="1"/>
          </p:nvPr>
        </p:nvSpPr>
        <p:spPr>
          <a:xfrm>
            <a:off x="204850" y="1279007"/>
            <a:ext cx="8615300" cy="3699722"/>
          </a:xfrm>
          <a:prstGeom prst="rect">
            <a:avLst/>
          </a:prstGeom>
        </p:spPr>
        <p:txBody>
          <a:bodyPr/>
          <a:lstStyle>
            <a:lvl1pPr>
              <a:defRPr sz="1800">
                <a:solidFill>
                  <a:srgbClr val="003560"/>
                </a:solidFill>
                <a:latin typeface="Arial" panose="020B0604020202020204" pitchFamily="34" charset="0"/>
                <a:cs typeface="Arial" panose="020B0604020202020204" pitchFamily="34" charset="0"/>
              </a:defRPr>
            </a:lvl1pPr>
            <a:lvl2pPr>
              <a:defRPr sz="1800">
                <a:solidFill>
                  <a:srgbClr val="003560"/>
                </a:solidFill>
                <a:latin typeface="Arial" panose="020B0604020202020204" pitchFamily="34" charset="0"/>
                <a:cs typeface="Arial" panose="020B0604020202020204" pitchFamily="34" charset="0"/>
              </a:defRPr>
            </a:lvl2pPr>
            <a:lvl3pPr>
              <a:defRPr sz="1800" b="0">
                <a:solidFill>
                  <a:srgbClr val="003560"/>
                </a:solidFill>
                <a:latin typeface="Arial" panose="020B0604020202020204" pitchFamily="34" charset="0"/>
                <a:cs typeface="Arial" panose="020B0604020202020204" pitchFamily="34" charset="0"/>
              </a:defRPr>
            </a:lvl3pPr>
            <a:lvl4pPr>
              <a:defRPr sz="1800">
                <a:solidFill>
                  <a:srgbClr val="003560"/>
                </a:solidFill>
                <a:latin typeface="Arial" panose="020B0604020202020204" pitchFamily="34" charset="0"/>
                <a:cs typeface="Arial" panose="020B0604020202020204" pitchFamily="34" charset="0"/>
              </a:defRPr>
            </a:lvl4pPr>
            <a:lvl5pPr>
              <a:defRPr sz="18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428151569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1911928" y="400210"/>
            <a:ext cx="6908222" cy="666590"/>
          </a:xfrm>
        </p:spPr>
        <p:txBody>
          <a:bodyPr>
            <a:normAutofit/>
          </a:bodyPr>
          <a:lstStyle>
            <a:lvl1pPr algn="l">
              <a:defRPr sz="21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14312" y="1220391"/>
            <a:ext cx="8605838" cy="34551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7814" y="1243445"/>
            <a:ext cx="4972050" cy="592282"/>
          </a:xfrm>
        </p:spPr>
        <p:txBody>
          <a:bodyPr anchor="t">
            <a:normAutofit/>
          </a:bodyPr>
          <a:lstStyle>
            <a:lvl1pPr algn="l">
              <a:defRPr sz="2100">
                <a:solidFill>
                  <a:schemeClr val="accent1">
                    <a:lumMod val="50000"/>
                  </a:schemeClr>
                </a:solidFill>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517814" y="2261647"/>
            <a:ext cx="4260273" cy="467699"/>
          </a:xfrm>
        </p:spPr>
        <p:txBody>
          <a:bodyPr>
            <a:normAutofit/>
          </a:bodyPr>
          <a:lstStyle>
            <a:lvl1pPr marL="0" indent="0" algn="l">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GB" dirty="0"/>
          </a:p>
        </p:txBody>
      </p:sp>
    </p:spTree>
    <p:extLst>
      <p:ext uri="{BB962C8B-B14F-4D97-AF65-F5344CB8AC3E}">
        <p14:creationId xmlns:p14="http://schemas.microsoft.com/office/powerpoint/2010/main" val="118427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33850" y="510778"/>
            <a:ext cx="4381500" cy="757238"/>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F624FB1-CB24-4B4C-BFD4-AD276D9A4059}" type="datetimeFigureOut">
              <a:rPr lang="en-GB" smtClean="0"/>
              <a:t>23/11/2021</a:t>
            </a:fld>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56" r:id="rId1"/>
    <p:sldLayoutId id="2147483688" r:id="rId2"/>
    <p:sldLayoutId id="2147483684" r:id="rId3"/>
    <p:sldLayoutId id="2147483652" r:id="rId4"/>
    <p:sldLayoutId id="2147483687" r:id="rId5"/>
    <p:sldLayoutId id="2147483654" r:id="rId6"/>
    <p:sldLayoutId id="2147483683" r:id="rId7"/>
    <p:sldLayoutId id="2147483649" r:id="rId8"/>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image" Target="../media/image26.png"/><Relationship Id="rId5" Type="http://schemas.openxmlformats.org/officeDocument/2006/relationships/diagramLayout" Target="../diagrams/layout1.xml"/><Relationship Id="rId10" Type="http://schemas.openxmlformats.org/officeDocument/2006/relationships/hyperlink" Target="mailto:library@glasgow.ac.uk" TargetMode="External"/><Relationship Id="rId4" Type="http://schemas.openxmlformats.org/officeDocument/2006/relationships/diagramData" Target="../diagrams/data1.xml"/><Relationship Id="rId9" Type="http://schemas.openxmlformats.org/officeDocument/2006/relationships/hyperlink" Target="https://www.gla.ac.uk/myglasgow/library/help/collegesuppor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collections/1338546/graphs?utm_source=unsplash&amp;utm_medium=referral&amp;utm_content=creditCopyText" TargetMode="External"/><Relationship Id="rId4" Type="http://schemas.openxmlformats.org/officeDocument/2006/relationships/hyperlink" Target="https://unsplash.com/@nasa?utm_source=unsplash&amp;utm_medium=referral&amp;utm_content=creditCopyTex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ilbert Scott Building">
            <a:extLst>
              <a:ext uri="{FF2B5EF4-FFF2-40B4-BE49-F238E27FC236}">
                <a16:creationId xmlns:a16="http://schemas.microsoft.com/office/drawing/2014/main" id="{03837FC1-9196-484B-A6BC-287C15BF0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latin typeface="Arial"/>
                <a:cs typeface="Arial"/>
              </a:rPr>
              <a:t>Effective searching – Boolean, search operators and complementary search techniques</a:t>
            </a:r>
            <a:endParaRPr lang="en-GB" sz="2000" dirty="0"/>
          </a:p>
        </p:txBody>
      </p:sp>
      <p:sp>
        <p:nvSpPr>
          <p:cNvPr id="3" name="Subtitle 2"/>
          <p:cNvSpPr>
            <a:spLocks noGrp="1"/>
          </p:cNvSpPr>
          <p:nvPr>
            <p:ph type="subTitle" idx="1"/>
          </p:nvPr>
        </p:nvSpPr>
        <p:spPr>
          <a:xfrm>
            <a:off x="517814" y="2571750"/>
            <a:ext cx="4260273" cy="46769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solidFill>
                  <a:schemeClr val="tx1"/>
                </a:solidFill>
              </a:rPr>
              <a:t>Lynn Irvine, College Librarian</a:t>
            </a:r>
          </a:p>
        </p:txBody>
      </p:sp>
    </p:spTree>
    <p:extLst>
      <p:ext uri="{BB962C8B-B14F-4D97-AF65-F5344CB8AC3E}">
        <p14:creationId xmlns:p14="http://schemas.microsoft.com/office/powerpoint/2010/main" val="424417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queries – how to build a search</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b="1" dirty="0">
                <a:latin typeface="Arial" panose="020B0604020202020204" pitchFamily="34" charset="0"/>
                <a:cs typeface="Arial" panose="020B0604020202020204" pitchFamily="34" charset="0"/>
              </a:rPr>
              <a:t>Brackets and nesting</a:t>
            </a:r>
          </a:p>
          <a:p>
            <a:pPr indent="0">
              <a:buNone/>
            </a:pPr>
            <a:r>
              <a:rPr lang="en-US" sz="1200" dirty="0">
                <a:latin typeface="Arial" panose="020B0604020202020204" pitchFamily="34" charset="0"/>
                <a:ea typeface="+mn-lt"/>
                <a:cs typeface="Arial" panose="020B0604020202020204" pitchFamily="34" charset="0"/>
              </a:rPr>
              <a:t>Use brackets to structure your search – especially where you are searching for related/alternative terms using the OR operator.  This is called nesting and is a way to control your search.  It overrides any search order in a database. This works best when you are using a single search box (like Library Search or the default basic search screens in some databases).  </a:t>
            </a:r>
          </a:p>
          <a:p>
            <a:pPr indent="0" algn="ctr">
              <a:buNone/>
            </a:pPr>
            <a:endParaRPr lang="en-US" sz="1200" b="1" dirty="0">
              <a:latin typeface="Arial" panose="020B0604020202020204" pitchFamily="34" charset="0"/>
              <a:ea typeface="ヒラギノ角ゴ Pro W3"/>
              <a:cs typeface="Arial" panose="020B0604020202020204" pitchFamily="34" charset="0"/>
            </a:endParaRPr>
          </a:p>
          <a:p>
            <a:pPr indent="0" algn="ctr">
              <a:buNone/>
            </a:pPr>
            <a:r>
              <a:rPr lang="en-US" sz="1200" b="1" dirty="0">
                <a:latin typeface="Arial" panose="020B0604020202020204" pitchFamily="34" charset="0"/>
                <a:ea typeface="ヒラギノ角ゴ Pro W3"/>
                <a:cs typeface="Arial" panose="020B0604020202020204" pitchFamily="34" charset="0"/>
              </a:rPr>
              <a:t>Examples of nested search queries</a:t>
            </a:r>
          </a:p>
          <a:p>
            <a:pPr indent="0">
              <a:buNone/>
            </a:pP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(employee* OR worker*) AND (engagement OR </a:t>
            </a:r>
            <a:r>
              <a:rPr lang="en-US" sz="1200" dirty="0" err="1">
                <a:latin typeface="Arial" panose="020B0604020202020204" pitchFamily="34" charset="0"/>
                <a:cs typeface="Arial" panose="020B0604020202020204" pitchFamily="34" charset="0"/>
              </a:rPr>
              <a:t>motivat</a:t>
            </a:r>
            <a:r>
              <a:rPr lang="en-US" sz="1200" dirty="0">
                <a:latin typeface="Arial" panose="020B0604020202020204" pitchFamily="34" charset="0"/>
                <a:cs typeface="Arial" panose="020B0604020202020204" pitchFamily="34" charset="0"/>
              </a:rPr>
              <a:t>*) AND ("business success“ OR growth OR "</a:t>
            </a:r>
            <a:r>
              <a:rPr lang="en-US" sz="1200" dirty="0" err="1">
                <a:latin typeface="Arial" panose="020B0604020202020204" pitchFamily="34" charset="0"/>
                <a:cs typeface="Arial" panose="020B0604020202020204" pitchFamily="34" charset="0"/>
              </a:rPr>
              <a:t>organisational</a:t>
            </a:r>
            <a:r>
              <a:rPr lang="en-US" sz="1200" dirty="0">
                <a:latin typeface="Arial" panose="020B0604020202020204" pitchFamily="34" charset="0"/>
                <a:cs typeface="Arial" panose="020B0604020202020204" pitchFamily="34" charset="0"/>
              </a:rPr>
              <a:t> success")</a:t>
            </a:r>
          </a:p>
          <a:p>
            <a:pPr indent="0">
              <a:buNone/>
            </a:pPr>
            <a:r>
              <a:rPr lang="en-US" sz="1200" dirty="0">
                <a:latin typeface="Arial" panose="020B0604020202020204" pitchFamily="34" charset="0"/>
                <a:ea typeface="+mn-lt"/>
                <a:cs typeface="Arial" panose="020B0604020202020204" pitchFamily="34" charset="0"/>
              </a:rPr>
              <a:t>(</a:t>
            </a:r>
            <a:r>
              <a:rPr lang="en-US" sz="1200" dirty="0" err="1">
                <a:latin typeface="Arial" panose="020B0604020202020204" pitchFamily="34" charset="0"/>
                <a:ea typeface="+mn-lt"/>
                <a:cs typeface="Arial" panose="020B0604020202020204" pitchFamily="34" charset="0"/>
              </a:rPr>
              <a:t>inclus</a:t>
            </a:r>
            <a:r>
              <a:rPr lang="en-US" sz="1200" dirty="0">
                <a:latin typeface="Arial" panose="020B0604020202020204" pitchFamily="34" charset="0"/>
                <a:ea typeface="+mn-lt"/>
                <a:cs typeface="Arial" panose="020B0604020202020204" pitchFamily="34" charset="0"/>
              </a:rPr>
              <a:t>* OR mainstream) AND (education OR school) AND “special educational needs”</a:t>
            </a: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("case study" OR survey OR interview OR questionnaire OR “focus group”) AND (</a:t>
            </a:r>
            <a:r>
              <a:rPr lang="en-US" sz="1200" dirty="0" err="1">
                <a:latin typeface="Arial" panose="020B0604020202020204" pitchFamily="34" charset="0"/>
                <a:cs typeface="Arial" panose="020B0604020202020204" pitchFamily="34" charset="0"/>
              </a:rPr>
              <a:t>lectur</a:t>
            </a:r>
            <a:r>
              <a:rPr lang="en-US" sz="1200" dirty="0">
                <a:latin typeface="Arial" panose="020B0604020202020204" pitchFamily="34" charset="0"/>
                <a:cs typeface="Arial" panose="020B0604020202020204" pitchFamily="34" charset="0"/>
              </a:rPr>
              <a:t>* OR academic*) AND (views OR perceptions) AND ("student feedback" OR assessment*)</a:t>
            </a:r>
            <a:endParaRPr lang="en-US" sz="1200" b="1"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ea typeface="ヒラギノ角ゴ Pro W3"/>
                <a:cs typeface="Arial" panose="020B0604020202020204" pitchFamily="34" charset="0"/>
              </a:rPr>
              <a:t>(“information literacy” OR “online searching” OR “information seeking”) AND “social sciences” AND (researcher* OR “graduate student” OR student*)</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spTree>
    <p:extLst>
      <p:ext uri="{BB962C8B-B14F-4D97-AF65-F5344CB8AC3E}">
        <p14:creationId xmlns:p14="http://schemas.microsoft.com/office/powerpoint/2010/main" val="3956734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Using fields for focused 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084289"/>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a:ea typeface="ヒラギノ角ゴ Pro W3"/>
                <a:cs typeface="Calibri"/>
              </a:rPr>
              <a:t>Records for content indexed in databases are structured with </a:t>
            </a:r>
            <a:r>
              <a:rPr lang="en-US" sz="1200" b="1" dirty="0">
                <a:latin typeface="Arial"/>
                <a:ea typeface="ヒラギノ角ゴ Pro W3"/>
                <a:cs typeface="Calibri"/>
              </a:rPr>
              <a:t>fields.  </a:t>
            </a:r>
            <a:r>
              <a:rPr lang="en-US" sz="1200" dirty="0">
                <a:latin typeface="Arial"/>
                <a:ea typeface="ヒラギノ角ゴ Pro W3"/>
                <a:cs typeface="Calibri"/>
              </a:rPr>
              <a:t>Fields are sections of the record – most commonly:</a:t>
            </a:r>
          </a:p>
          <a:p>
            <a:pPr marL="171450" indent="-171450">
              <a:lnSpc>
                <a:spcPct val="100000"/>
              </a:lnSpc>
            </a:pPr>
            <a:r>
              <a:rPr lang="en-US" sz="1200" dirty="0">
                <a:latin typeface="Arial"/>
                <a:ea typeface="ヒラギノ角ゴ Pro W3"/>
                <a:cs typeface="Calibri"/>
              </a:rPr>
              <a:t>Author</a:t>
            </a:r>
          </a:p>
          <a:p>
            <a:pPr marL="171450" indent="-171450">
              <a:lnSpc>
                <a:spcPct val="100000"/>
              </a:lnSpc>
            </a:pPr>
            <a:r>
              <a:rPr lang="en-US" sz="1200" dirty="0">
                <a:latin typeface="Arial"/>
                <a:ea typeface="ヒラギノ角ゴ Pro W3"/>
                <a:cs typeface="Calibri"/>
              </a:rPr>
              <a:t>Title</a:t>
            </a:r>
          </a:p>
          <a:p>
            <a:pPr marL="171450" indent="-171450">
              <a:lnSpc>
                <a:spcPct val="100000"/>
              </a:lnSpc>
            </a:pPr>
            <a:r>
              <a:rPr lang="en-US" sz="1200" dirty="0">
                <a:latin typeface="Arial"/>
                <a:ea typeface="ヒラギノ角ゴ Pro W3"/>
                <a:cs typeface="Calibri"/>
              </a:rPr>
              <a:t>Abstract</a:t>
            </a:r>
          </a:p>
          <a:p>
            <a:pPr marL="171450" indent="-171450">
              <a:lnSpc>
                <a:spcPct val="100000"/>
              </a:lnSpc>
            </a:pPr>
            <a:r>
              <a:rPr lang="en-US" sz="1200" dirty="0">
                <a:latin typeface="Arial"/>
                <a:ea typeface="ヒラギノ角ゴ Pro W3"/>
                <a:cs typeface="Calibri"/>
              </a:rPr>
              <a:t>Assigned keywords</a:t>
            </a:r>
          </a:p>
          <a:p>
            <a:pPr marL="171450" indent="-171450">
              <a:lnSpc>
                <a:spcPct val="100000"/>
              </a:lnSpc>
            </a:pPr>
            <a:r>
              <a:rPr lang="en-US" sz="1200" dirty="0">
                <a:latin typeface="Arial"/>
                <a:ea typeface="ヒラギノ角ゴ Pro W3"/>
                <a:cs typeface="Calibri"/>
              </a:rPr>
              <a:t>Subject heading</a:t>
            </a:r>
          </a:p>
          <a:p>
            <a:pPr marL="171450" indent="-171450">
              <a:lnSpc>
                <a:spcPct val="100000"/>
              </a:lnSpc>
            </a:pPr>
            <a:r>
              <a:rPr lang="en-US" sz="1200" dirty="0">
                <a:latin typeface="Arial"/>
                <a:ea typeface="ヒラギノ角ゴ Pro W3"/>
                <a:cs typeface="Calibri"/>
              </a:rPr>
              <a:t>Source or publication title</a:t>
            </a:r>
          </a:p>
          <a:p>
            <a:pPr marL="171450" indent="-171450">
              <a:lnSpc>
                <a:spcPct val="100000"/>
              </a:lnSpc>
            </a:pPr>
            <a:r>
              <a:rPr lang="en-US" sz="1200" dirty="0">
                <a:latin typeface="Arial"/>
                <a:ea typeface="ヒラギノ角ゴ Pro W3"/>
                <a:cs typeface="Calibri"/>
              </a:rPr>
              <a:t>Full text</a:t>
            </a:r>
          </a:p>
          <a:p>
            <a:pPr indent="0">
              <a:buNone/>
            </a:pPr>
            <a:r>
              <a:rPr lang="en-US" sz="1200" dirty="0">
                <a:latin typeface="Arial"/>
                <a:ea typeface="ヒラギノ角ゴ Pro W3"/>
                <a:cs typeface="Calibri"/>
              </a:rPr>
              <a:t>Use the </a:t>
            </a:r>
            <a:r>
              <a:rPr lang="en-US" sz="1200" b="1" dirty="0">
                <a:latin typeface="Arial"/>
                <a:ea typeface="ヒラギノ角ゴ Pro W3"/>
                <a:cs typeface="Calibri"/>
              </a:rPr>
              <a:t>Advanced Search </a:t>
            </a:r>
            <a:r>
              <a:rPr lang="en-US" sz="1200" dirty="0">
                <a:latin typeface="Arial"/>
                <a:ea typeface="ヒラギノ角ゴ Pro W3"/>
                <a:cs typeface="Calibri"/>
              </a:rPr>
              <a:t>screen in databases, to match search terms against specific fields.  This is a very effective way to focus a search. </a:t>
            </a:r>
          </a:p>
          <a:p>
            <a:pPr indent="0">
              <a:buNone/>
            </a:pPr>
            <a:r>
              <a:rPr lang="en-US" sz="1200" dirty="0">
                <a:latin typeface="Arial"/>
                <a:ea typeface="ヒラギノ角ゴ Pro W3"/>
                <a:cs typeface="Calibri"/>
              </a:rPr>
              <a:t>You can combine a search using more than one field – </a:t>
            </a:r>
            <a:r>
              <a:rPr lang="en-US" sz="1200" i="1" dirty="0">
                <a:latin typeface="Arial"/>
                <a:ea typeface="ヒラギノ角ゴ Pro W3"/>
                <a:cs typeface="Calibri"/>
              </a:rPr>
              <a:t>e.g., </a:t>
            </a:r>
            <a:r>
              <a:rPr lang="en-US" sz="1200" dirty="0">
                <a:latin typeface="Arial"/>
                <a:ea typeface="ヒラギノ角ゴ Pro W3"/>
                <a:cs typeface="Calibri"/>
              </a:rPr>
              <a:t>a keyword in the full text combined with author or a source, to find works on a topic by a particular author, or in a specific journal.  Fields have </a:t>
            </a:r>
            <a:r>
              <a:rPr lang="en-US" sz="1200" b="1" dirty="0">
                <a:latin typeface="Arial"/>
                <a:ea typeface="ヒラギノ角ゴ Pro W3"/>
                <a:cs typeface="Calibri"/>
              </a:rPr>
              <a:t>field codes </a:t>
            </a:r>
            <a:r>
              <a:rPr lang="en-US" sz="1200" i="1" dirty="0">
                <a:latin typeface="Arial"/>
                <a:ea typeface="ヒラギノ角ゴ Pro W3"/>
                <a:cs typeface="Calibri"/>
              </a:rPr>
              <a:t>e.g., </a:t>
            </a:r>
            <a:r>
              <a:rPr lang="en-US" sz="1200" dirty="0">
                <a:latin typeface="Arial"/>
                <a:ea typeface="ヒラギノ角ゴ Pro W3"/>
                <a:cs typeface="Calibri"/>
              </a:rPr>
              <a:t>AB for abstract, SO for source etc.  </a:t>
            </a:r>
            <a:endParaRPr lang="en-US" sz="1200" b="1" dirty="0">
              <a:latin typeface="Arial"/>
              <a:ea typeface="ヒラギノ角ゴ Pro W3"/>
              <a:cs typeface="Calibri"/>
            </a:endParaRPr>
          </a:p>
          <a:p>
            <a:pPr indent="0">
              <a:buNone/>
            </a:pPr>
            <a:r>
              <a:rPr lang="en-US" sz="1200" dirty="0">
                <a:latin typeface="Arial"/>
                <a:ea typeface="ヒラギノ角ゴ Pro W3"/>
                <a:cs typeface="Calibri"/>
              </a:rPr>
              <a:t>Basic search screens in databases usually default to either an all-field search or a combination of key fields. In the research databases Scopus and Web of Science the default search includes the article title, abstract and keyword fields.</a:t>
            </a:r>
            <a:endParaRPr lang="en-US" sz="1200" dirty="0">
              <a:cs typeface="Calibri"/>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spTree>
    <p:extLst>
      <p:ext uri="{BB962C8B-B14F-4D97-AF65-F5344CB8AC3E}">
        <p14:creationId xmlns:p14="http://schemas.microsoft.com/office/powerpoint/2010/main" val="4021576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0D619-6147-4220-B5C0-4301676F4397}"/>
              </a:ext>
            </a:extLst>
          </p:cNvPr>
          <p:cNvSpPr>
            <a:spLocks noGrp="1"/>
          </p:cNvSpPr>
          <p:nvPr>
            <p:ph type="title"/>
          </p:nvPr>
        </p:nvSpPr>
        <p:spPr/>
        <p:txBody>
          <a:bodyPr>
            <a:noAutofit/>
          </a:bodyPr>
          <a:lstStyle/>
          <a:p>
            <a:r>
              <a:rPr lang="en-US" sz="2000" b="1" dirty="0">
                <a:solidFill>
                  <a:schemeClr val="tx1"/>
                </a:solidFill>
                <a:latin typeface="Arial"/>
                <a:ea typeface="ヒラギノ角ゴ Pro W3"/>
                <a:cs typeface="Calibri"/>
              </a:rPr>
              <a:t>Field search example in the ERIC database.</a:t>
            </a:r>
            <a:br>
              <a:rPr lang="en-US" sz="2000" b="1" dirty="0">
                <a:solidFill>
                  <a:schemeClr val="tx1"/>
                </a:solidFill>
                <a:latin typeface="Arial"/>
                <a:ea typeface="ヒラギノ角ゴ Pro W3"/>
                <a:cs typeface="Calibri"/>
              </a:rPr>
            </a:br>
            <a:endParaRPr lang="en-GB" sz="2000" dirty="0">
              <a:solidFill>
                <a:schemeClr val="tx1"/>
              </a:solidFill>
            </a:endParaRPr>
          </a:p>
        </p:txBody>
      </p:sp>
      <p:pic>
        <p:nvPicPr>
          <p:cNvPr id="4" name="Content Placeholder 3" descr="A screenshot showing a filed search on the ERIC database.">
            <a:extLst>
              <a:ext uri="{FF2B5EF4-FFF2-40B4-BE49-F238E27FC236}">
                <a16:creationId xmlns:a16="http://schemas.microsoft.com/office/drawing/2014/main" id="{B15E35E7-8E96-446E-AE10-F636098C8E07}"/>
              </a:ext>
            </a:extLst>
          </p:cNvPr>
          <p:cNvPicPr>
            <a:picLocks noGrp="1" noChangeAspect="1"/>
          </p:cNvPicPr>
          <p:nvPr>
            <p:ph sz="half" idx="1"/>
          </p:nvPr>
        </p:nvPicPr>
        <p:blipFill>
          <a:blip r:embed="rId2"/>
          <a:stretch>
            <a:fillRect/>
          </a:stretch>
        </p:blipFill>
        <p:spPr>
          <a:xfrm>
            <a:off x="896314" y="1206500"/>
            <a:ext cx="3350871" cy="3425825"/>
          </a:xfrm>
          <a:prstGeom prst="rect">
            <a:avLst/>
          </a:prstGeom>
        </p:spPr>
      </p:pic>
      <p:sp>
        <p:nvSpPr>
          <p:cNvPr id="7" name="Content Placeholder 6">
            <a:extLst>
              <a:ext uri="{FF2B5EF4-FFF2-40B4-BE49-F238E27FC236}">
                <a16:creationId xmlns:a16="http://schemas.microsoft.com/office/drawing/2014/main" id="{FD9DBBB0-A0A0-4D0A-81F8-6EB4EF0D7EC2}"/>
              </a:ext>
            </a:extLst>
          </p:cNvPr>
          <p:cNvSpPr>
            <a:spLocks noGrp="1"/>
          </p:cNvSpPr>
          <p:nvPr>
            <p:ph sz="half" idx="2"/>
          </p:nvPr>
        </p:nvSpPr>
        <p:spPr/>
        <p:txBody>
          <a:bodyPr>
            <a:noAutofit/>
          </a:bodyPr>
          <a:lstStyle/>
          <a:p>
            <a:pPr marL="0" indent="0">
              <a:buNone/>
            </a:pPr>
            <a:r>
              <a:rPr lang="en-US" sz="1400" dirty="0">
                <a:latin typeface="Arial"/>
                <a:ea typeface="ヒラギノ角ゴ Pro W3"/>
                <a:cs typeface="Arial"/>
              </a:rPr>
              <a:t>In this example [taken from the EBSCO database ERIC] , the search is across the full text of articles in the review journal </a:t>
            </a:r>
            <a:r>
              <a:rPr lang="en-US" sz="1400" i="1" dirty="0">
                <a:latin typeface="Arial"/>
                <a:ea typeface="ヒラギノ角ゴ Pro W3"/>
                <a:cs typeface="Arial"/>
              </a:rPr>
              <a:t>Educational Research Review.  </a:t>
            </a:r>
            <a:r>
              <a:rPr lang="en-US" sz="1400" dirty="0">
                <a:latin typeface="Arial"/>
                <a:ea typeface="ヒラギノ角ゴ Pro W3"/>
                <a:cs typeface="Arial"/>
              </a:rPr>
              <a:t>This is a journal which publishes reviews and analyses of studies and theoretical papers.</a:t>
            </a:r>
            <a:endParaRPr lang="en-US" sz="1400" i="1" dirty="0">
              <a:latin typeface="Arial"/>
              <a:ea typeface="ヒラギノ角ゴ Pro W3"/>
              <a:cs typeface="Arial"/>
            </a:endParaRPr>
          </a:p>
          <a:p>
            <a:pPr marL="0" indent="0">
              <a:buNone/>
            </a:pPr>
            <a:r>
              <a:rPr lang="en-US" sz="1400" dirty="0">
                <a:latin typeface="Arial"/>
                <a:ea typeface="ヒラギノ角ゴ Pro W3"/>
                <a:cs typeface="Arial"/>
              </a:rPr>
              <a:t>Use the drop down to the right of search boxes to choose the field you want to search.  Each field has a code to identify it.</a:t>
            </a:r>
          </a:p>
          <a:p>
            <a:pPr marL="0" indent="0">
              <a:buNone/>
            </a:pPr>
            <a:r>
              <a:rPr lang="en-US" sz="1400" dirty="0">
                <a:latin typeface="Arial"/>
                <a:ea typeface="ヒラギノ角ゴ Pro W3"/>
                <a:cs typeface="Arial"/>
              </a:rPr>
              <a:t>Use any combination or a single search as required.  The default search is across all fields.  </a:t>
            </a:r>
          </a:p>
          <a:p>
            <a:pPr marL="0" indent="0">
              <a:buNone/>
            </a:pPr>
            <a:r>
              <a:rPr lang="en-US" sz="1400" dirty="0">
                <a:latin typeface="Arial"/>
                <a:ea typeface="ヒラギノ角ゴ Pro W3"/>
                <a:cs typeface="Arial"/>
              </a:rPr>
              <a:t>You may want to use fields when you are finding too many search results, or your search results are not directly relevant.</a:t>
            </a:r>
          </a:p>
          <a:p>
            <a:pPr marL="0" indent="0">
              <a:buNone/>
            </a:pPr>
            <a:endParaRPr lang="en-GB" dirty="0"/>
          </a:p>
        </p:txBody>
      </p:sp>
    </p:spTree>
    <p:extLst>
      <p:ext uri="{BB962C8B-B14F-4D97-AF65-F5344CB8AC3E}">
        <p14:creationId xmlns:p14="http://schemas.microsoft.com/office/powerpoint/2010/main" val="1097243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0D619-6147-4220-B5C0-4301676F4397}"/>
              </a:ext>
            </a:extLst>
          </p:cNvPr>
          <p:cNvSpPr>
            <a:spLocks noGrp="1"/>
          </p:cNvSpPr>
          <p:nvPr>
            <p:ph type="title"/>
          </p:nvPr>
        </p:nvSpPr>
        <p:spPr/>
        <p:txBody>
          <a:bodyPr>
            <a:noAutofit/>
          </a:bodyPr>
          <a:lstStyle/>
          <a:p>
            <a:r>
              <a:rPr lang="en-US" sz="2000" b="1" dirty="0">
                <a:solidFill>
                  <a:schemeClr val="tx1"/>
                </a:solidFill>
                <a:latin typeface="Arial"/>
                <a:ea typeface="ヒラギノ角ゴ Pro W3"/>
                <a:cs typeface="Calibri"/>
              </a:rPr>
              <a:t>Search  history screen showing field codes.</a:t>
            </a:r>
            <a:endParaRPr lang="en-GB" sz="2000" dirty="0">
              <a:solidFill>
                <a:schemeClr val="tx1"/>
              </a:solidFill>
            </a:endParaRPr>
          </a:p>
        </p:txBody>
      </p:sp>
      <p:pic>
        <p:nvPicPr>
          <p:cNvPr id="6" name="Content Placeholder 5" descr="A screenshot showing search history on the ERIC database.">
            <a:extLst>
              <a:ext uri="{FF2B5EF4-FFF2-40B4-BE49-F238E27FC236}">
                <a16:creationId xmlns:a16="http://schemas.microsoft.com/office/drawing/2014/main" id="{CA1467A1-D853-4D0E-A0AD-6EA53653B7D7}"/>
              </a:ext>
            </a:extLst>
          </p:cNvPr>
          <p:cNvPicPr>
            <a:picLocks noGrp="1" noChangeAspect="1"/>
          </p:cNvPicPr>
          <p:nvPr>
            <p:ph sz="half" idx="1"/>
          </p:nvPr>
        </p:nvPicPr>
        <p:blipFill>
          <a:blip r:embed="rId2"/>
          <a:stretch>
            <a:fillRect/>
          </a:stretch>
        </p:blipFill>
        <p:spPr>
          <a:xfrm>
            <a:off x="628650" y="1878070"/>
            <a:ext cx="3886200" cy="2082684"/>
          </a:xfrm>
          <a:prstGeom prst="rect">
            <a:avLst/>
          </a:prstGeom>
        </p:spPr>
      </p:pic>
      <p:sp>
        <p:nvSpPr>
          <p:cNvPr id="7" name="Content Placeholder 6">
            <a:extLst>
              <a:ext uri="{FF2B5EF4-FFF2-40B4-BE49-F238E27FC236}">
                <a16:creationId xmlns:a16="http://schemas.microsoft.com/office/drawing/2014/main" id="{FD9DBBB0-A0A0-4D0A-81F8-6EB4EF0D7EC2}"/>
              </a:ext>
            </a:extLst>
          </p:cNvPr>
          <p:cNvSpPr>
            <a:spLocks noGrp="1"/>
          </p:cNvSpPr>
          <p:nvPr>
            <p:ph sz="half" idx="2"/>
          </p:nvPr>
        </p:nvSpPr>
        <p:spPr/>
        <p:txBody>
          <a:bodyPr>
            <a:noAutofit/>
          </a:bodyPr>
          <a:lstStyle/>
          <a:p>
            <a:pPr marL="0" indent="0">
              <a:buNone/>
            </a:pPr>
            <a:r>
              <a:rPr lang="en-US" sz="1400" dirty="0">
                <a:latin typeface="Arial"/>
                <a:ea typeface="ヒラギノ角ゴ Pro W3"/>
                <a:cs typeface="Arial"/>
              </a:rPr>
              <a:t>You can see the fields you have used when you look at your searches.   In EBSCO</a:t>
            </a:r>
            <a:r>
              <a:rPr lang="en-US" sz="1400" i="1" dirty="0">
                <a:latin typeface="Arial"/>
                <a:ea typeface="ヒラギノ角ゴ Pro W3"/>
                <a:cs typeface="Arial"/>
              </a:rPr>
              <a:t>host </a:t>
            </a:r>
            <a:r>
              <a:rPr lang="en-US" sz="1400" dirty="0">
                <a:latin typeface="Arial"/>
                <a:ea typeface="ヒラギノ角ゴ Pro W3"/>
                <a:cs typeface="Arial"/>
              </a:rPr>
              <a:t>databases your search history is shown just under the search box.  </a:t>
            </a:r>
          </a:p>
          <a:p>
            <a:pPr marL="0" indent="0">
              <a:buNone/>
            </a:pPr>
            <a:r>
              <a:rPr lang="en-US" sz="1400" dirty="0">
                <a:latin typeface="Arial"/>
                <a:ea typeface="ヒラギノ角ゴ Pro W3"/>
                <a:cs typeface="Arial"/>
              </a:rPr>
              <a:t>Each search is given a number to identify and it so that you can combine it with other searches to broaden or focus searches as required.</a:t>
            </a:r>
          </a:p>
          <a:p>
            <a:pPr marL="0" indent="0">
              <a:buNone/>
            </a:pPr>
            <a:r>
              <a:rPr lang="en-US" sz="1400" dirty="0">
                <a:latin typeface="Arial"/>
                <a:ea typeface="ヒラギノ角ゴ Pro W3"/>
                <a:cs typeface="Arial"/>
              </a:rPr>
              <a:t>Search 6 (S6) matches search terms in the abstract of articles in the journal </a:t>
            </a:r>
            <a:r>
              <a:rPr lang="en-US" sz="1400" i="1" dirty="0">
                <a:latin typeface="Arial"/>
                <a:ea typeface="ヒラギノ角ゴ Pro W3"/>
                <a:cs typeface="Arial"/>
              </a:rPr>
              <a:t>British Journal of Educational Technology.</a:t>
            </a:r>
          </a:p>
          <a:p>
            <a:pPr marL="0" indent="0">
              <a:buNone/>
            </a:pPr>
            <a:r>
              <a:rPr lang="en-US" sz="1400" i="1" dirty="0">
                <a:latin typeface="Arial"/>
                <a:ea typeface="ヒラギノ角ゴ Pro W3"/>
                <a:cs typeface="Arial"/>
              </a:rPr>
              <a:t>AB = abstract</a:t>
            </a:r>
          </a:p>
          <a:p>
            <a:pPr marL="0" indent="0">
              <a:buNone/>
            </a:pPr>
            <a:r>
              <a:rPr lang="en-US" sz="1400" i="1" dirty="0">
                <a:latin typeface="Arial"/>
                <a:ea typeface="ヒラギノ角ゴ Pro W3"/>
                <a:cs typeface="Arial"/>
              </a:rPr>
              <a:t>SO = publication or source title</a:t>
            </a:r>
          </a:p>
          <a:p>
            <a:pPr marL="0" indent="0">
              <a:buNone/>
            </a:pPr>
            <a:endParaRPr lang="en-GB" dirty="0"/>
          </a:p>
        </p:txBody>
      </p:sp>
    </p:spTree>
    <p:extLst>
      <p:ext uri="{BB962C8B-B14F-4D97-AF65-F5344CB8AC3E}">
        <p14:creationId xmlns:p14="http://schemas.microsoft.com/office/powerpoint/2010/main" val="324793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Searching with controlled vocabulary</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cs typeface="Arial" panose="020B0604020202020204" pitchFamily="34" charset="0"/>
              </a:rPr>
              <a:t>Another common method of searching is to use subject headings or controlled vocabulary.  These are broader than keywords and are applied to indexed published literature – usually in databases.  </a:t>
            </a:r>
          </a:p>
          <a:p>
            <a:pPr marL="171450" indent="-171450"/>
            <a:r>
              <a:rPr lang="en-US" sz="1200" dirty="0">
                <a:latin typeface="Arial" panose="020B0604020202020204" pitchFamily="34" charset="0"/>
                <a:cs typeface="Arial" panose="020B0604020202020204" pitchFamily="34" charset="0"/>
              </a:rPr>
              <a:t>Subject terms </a:t>
            </a:r>
            <a:r>
              <a:rPr lang="en-US" sz="1200" b="1" dirty="0">
                <a:latin typeface="Arial" panose="020B0604020202020204" pitchFamily="34" charset="0"/>
                <a:cs typeface="Arial" panose="020B0604020202020204" pitchFamily="34" charset="0"/>
              </a:rPr>
              <a:t>connect related literature</a:t>
            </a:r>
            <a:r>
              <a:rPr lang="en-US" sz="1200" dirty="0">
                <a:latin typeface="Arial" panose="020B0604020202020204" pitchFamily="34" charset="0"/>
                <a:cs typeface="Arial" panose="020B0604020202020204" pitchFamily="34" charset="0"/>
              </a:rPr>
              <a:t> on a given topic.  </a:t>
            </a:r>
          </a:p>
          <a:p>
            <a:pPr marL="171450" indent="-171450"/>
            <a:r>
              <a:rPr lang="en-US" sz="1200" dirty="0">
                <a:latin typeface="Arial" panose="020B0604020202020204" pitchFamily="34" charset="0"/>
                <a:cs typeface="Arial" panose="020B0604020202020204" pitchFamily="34" charset="0"/>
              </a:rPr>
              <a:t>Subject terms can </a:t>
            </a:r>
            <a:r>
              <a:rPr lang="en-US" sz="1200" b="1" dirty="0">
                <a:latin typeface="Arial" panose="020B0604020202020204" pitchFamily="34" charset="0"/>
                <a:cs typeface="Arial" panose="020B0604020202020204" pitchFamily="34" charset="0"/>
              </a:rPr>
              <a:t>incorporate all related terms (terms and sub-headings).  </a:t>
            </a:r>
          </a:p>
          <a:p>
            <a:pPr marL="171450" indent="-171450"/>
            <a:r>
              <a:rPr lang="en-US" sz="1200" dirty="0">
                <a:latin typeface="Arial" panose="020B0604020202020204" pitchFamily="34" charset="0"/>
                <a:cs typeface="Arial" panose="020B0604020202020204" pitchFamily="34" charset="0"/>
              </a:rPr>
              <a:t>They are applied to article records by indexers who read the article to identify its main focus. </a:t>
            </a:r>
          </a:p>
          <a:p>
            <a:pPr marL="171450" indent="-171450"/>
            <a:r>
              <a:rPr lang="en-US" sz="1200" dirty="0">
                <a:latin typeface="Arial" panose="020B0604020202020204" pitchFamily="34" charset="0"/>
                <a:cs typeface="Arial" panose="020B0604020202020204" pitchFamily="34" charset="0"/>
              </a:rPr>
              <a:t>They are usually hyperlinked to allow you to link to other material with the same subject heading. </a:t>
            </a:r>
          </a:p>
          <a:p>
            <a:pPr marL="171450" indent="-171450"/>
            <a:r>
              <a:rPr lang="en-US" sz="1200" dirty="0">
                <a:latin typeface="Arial" panose="020B0604020202020204" pitchFamily="34" charset="0"/>
                <a:cs typeface="Arial" panose="020B0604020202020204" pitchFamily="34" charset="0"/>
              </a:rPr>
              <a:t>They are useful to expand your search beyond your list of keywords whilst ensuring the search is relevant. </a:t>
            </a:r>
          </a:p>
          <a:p>
            <a:pPr marL="171450" indent="-171450"/>
            <a:r>
              <a:rPr lang="en-US" sz="1200" dirty="0">
                <a:latin typeface="Arial" panose="020B0604020202020204" pitchFamily="34" charset="0"/>
                <a:cs typeface="Arial" panose="020B0604020202020204" pitchFamily="34" charset="0"/>
              </a:rPr>
              <a:t>Subject terms are in a specific field of a record.</a:t>
            </a:r>
          </a:p>
          <a:p>
            <a:pPr indent="0">
              <a:buNone/>
            </a:pPr>
            <a:r>
              <a:rPr lang="en-US" sz="1200" dirty="0">
                <a:latin typeface="Arial" panose="020B0604020202020204" pitchFamily="34" charset="0"/>
                <a:cs typeface="Arial" panose="020B0604020202020204" pitchFamily="34" charset="0"/>
              </a:rPr>
              <a:t>The example below has several subject headings. [Hyperlinks are shown on the detailed record screen.  Click on the article title to go to the detailed record screen.] This is taken from a record in the database ERIC.  </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6" name="Picture 5" descr="A screenshot of a search result on the ERIC database, showing the title, author and subject headings.">
            <a:extLst>
              <a:ext uri="{FF2B5EF4-FFF2-40B4-BE49-F238E27FC236}">
                <a16:creationId xmlns:a16="http://schemas.microsoft.com/office/drawing/2014/main" id="{D420A7AA-B87B-40A2-832D-D68C41F9C48E}"/>
              </a:ext>
            </a:extLst>
          </p:cNvPr>
          <p:cNvPicPr>
            <a:picLocks noChangeAspect="1"/>
          </p:cNvPicPr>
          <p:nvPr/>
        </p:nvPicPr>
        <p:blipFill>
          <a:blip r:embed="rId3"/>
          <a:stretch>
            <a:fillRect/>
          </a:stretch>
        </p:blipFill>
        <p:spPr>
          <a:xfrm>
            <a:off x="0" y="3877443"/>
            <a:ext cx="9144000" cy="1091184"/>
          </a:xfrm>
          <a:prstGeom prst="rect">
            <a:avLst/>
          </a:prstGeom>
        </p:spPr>
      </p:pic>
    </p:spTree>
    <p:extLst>
      <p:ext uri="{BB962C8B-B14F-4D97-AF65-F5344CB8AC3E}">
        <p14:creationId xmlns:p14="http://schemas.microsoft.com/office/powerpoint/2010/main" val="1138867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626140-260D-4EDA-AB4C-4E883808D779}"/>
              </a:ext>
            </a:extLst>
          </p:cNvPr>
          <p:cNvSpPr>
            <a:spLocks noGrp="1"/>
          </p:cNvSpPr>
          <p:nvPr>
            <p:ph type="title"/>
          </p:nvPr>
        </p:nvSpPr>
        <p:spPr>
          <a:xfrm>
            <a:off x="426514" y="1682413"/>
            <a:ext cx="2242546" cy="1050605"/>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A search result showing subject headings</a:t>
            </a:r>
          </a:p>
        </p:txBody>
      </p:sp>
      <p:sp>
        <p:nvSpPr>
          <p:cNvPr id="6" name="Text Placeholder 5">
            <a:extLst>
              <a:ext uri="{FF2B5EF4-FFF2-40B4-BE49-F238E27FC236}">
                <a16:creationId xmlns:a16="http://schemas.microsoft.com/office/drawing/2014/main" id="{7820F4AD-C638-469A-9721-42CF6F4089AA}"/>
              </a:ext>
            </a:extLst>
          </p:cNvPr>
          <p:cNvSpPr>
            <a:spLocks noGrp="1"/>
          </p:cNvSpPr>
          <p:nvPr>
            <p:ph type="body" sz="half" idx="2"/>
          </p:nvPr>
        </p:nvSpPr>
        <p:spPr>
          <a:xfrm>
            <a:off x="296767" y="3007293"/>
            <a:ext cx="2502038" cy="136197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50" dirty="0">
                <a:latin typeface="Arial" panose="020B0604020202020204" pitchFamily="34" charset="0"/>
                <a:cs typeface="Arial" panose="020B0604020202020204" pitchFamily="34" charset="0"/>
              </a:rPr>
              <a:t>This example from the Business Source Premier database shows hyperlinked subject headings</a:t>
            </a:r>
          </a:p>
        </p:txBody>
      </p:sp>
      <p:pic>
        <p:nvPicPr>
          <p:cNvPr id="8" name="Content Placeholder 7" descr="Screenshot of a detailed search record on EBSCOhost showing hyperlinked subject headings">
            <a:extLst>
              <a:ext uri="{FF2B5EF4-FFF2-40B4-BE49-F238E27FC236}">
                <a16:creationId xmlns:a16="http://schemas.microsoft.com/office/drawing/2014/main" id="{101AFBC8-3990-4E10-9554-8724A6DC7A25}"/>
              </a:ext>
            </a:extLst>
          </p:cNvPr>
          <p:cNvPicPr>
            <a:picLocks noGrp="1" noChangeAspect="1"/>
          </p:cNvPicPr>
          <p:nvPr>
            <p:ph idx="1"/>
          </p:nvPr>
        </p:nvPicPr>
        <p:blipFill>
          <a:blip r:embed="rId3"/>
          <a:stretch>
            <a:fillRect/>
          </a:stretch>
        </p:blipFill>
        <p:spPr>
          <a:xfrm>
            <a:off x="2937820" y="1636076"/>
            <a:ext cx="6085702" cy="2052206"/>
          </a:xfrm>
        </p:spPr>
      </p:pic>
    </p:spTree>
    <p:extLst>
      <p:ext uri="{BB962C8B-B14F-4D97-AF65-F5344CB8AC3E}">
        <p14:creationId xmlns:p14="http://schemas.microsoft.com/office/powerpoint/2010/main" val="2940577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Searching using the subject field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400" dirty="0">
                <a:latin typeface="Arial" panose="020B0604020202020204" pitchFamily="34" charset="0"/>
                <a:cs typeface="Arial" panose="020B0604020202020204" pitchFamily="34" charset="0"/>
              </a:rPr>
              <a:t>You can choose subject terms from results after you run a search by clicking on highlighted terms.  Alternatively, you can either select subject headings from a thesaurus in a database to add to your search, or you can enter terms in the subject field on a search page.</a:t>
            </a:r>
          </a:p>
          <a:p>
            <a:pPr indent="0">
              <a:buNone/>
            </a:pPr>
            <a:r>
              <a:rPr lang="en-US" sz="1400" dirty="0">
                <a:latin typeface="Arial" panose="020B0604020202020204" pitchFamily="34" charset="0"/>
                <a:cs typeface="Arial" panose="020B0604020202020204" pitchFamily="34" charset="0"/>
              </a:rPr>
              <a:t>Here is an example of a subject search in the ERIC database using the drop-down option.  This will match the words </a:t>
            </a:r>
            <a:r>
              <a:rPr lang="en-US" sz="1400" i="1" dirty="0">
                <a:latin typeface="Arial" panose="020B0604020202020204" pitchFamily="34" charset="0"/>
                <a:cs typeface="Arial" panose="020B0604020202020204" pitchFamily="34" charset="0"/>
              </a:rPr>
              <a:t>student </a:t>
            </a:r>
            <a:r>
              <a:rPr lang="en-US" sz="1400" dirty="0">
                <a:latin typeface="Arial" panose="020B0604020202020204" pitchFamily="34" charset="0"/>
                <a:cs typeface="Arial" panose="020B0604020202020204" pitchFamily="34" charset="0"/>
              </a:rPr>
              <a:t>and </a:t>
            </a:r>
            <a:r>
              <a:rPr lang="en-US" sz="1400" i="1" dirty="0">
                <a:latin typeface="Arial" panose="020B0604020202020204" pitchFamily="34" charset="0"/>
                <a:cs typeface="Arial" panose="020B0604020202020204" pitchFamily="34" charset="0"/>
              </a:rPr>
              <a:t>engagement </a:t>
            </a:r>
            <a:r>
              <a:rPr lang="en-US" sz="1400" dirty="0">
                <a:latin typeface="Arial" panose="020B0604020202020204" pitchFamily="34" charset="0"/>
                <a:cs typeface="Arial" panose="020B0604020202020204" pitchFamily="34" charset="0"/>
              </a:rPr>
              <a:t>against the subject field in a record.  </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a subject field search on the ERIC database.">
            <a:extLst>
              <a:ext uri="{FF2B5EF4-FFF2-40B4-BE49-F238E27FC236}">
                <a16:creationId xmlns:a16="http://schemas.microsoft.com/office/drawing/2014/main" id="{E3684709-8E1B-4D6B-AE46-6029754BE484}"/>
              </a:ext>
            </a:extLst>
          </p:cNvPr>
          <p:cNvPicPr>
            <a:picLocks noChangeAspect="1"/>
          </p:cNvPicPr>
          <p:nvPr/>
        </p:nvPicPr>
        <p:blipFill>
          <a:blip r:embed="rId3"/>
          <a:stretch>
            <a:fillRect/>
          </a:stretch>
        </p:blipFill>
        <p:spPr>
          <a:xfrm>
            <a:off x="955326" y="2771241"/>
            <a:ext cx="6858594" cy="1804572"/>
          </a:xfrm>
          <a:prstGeom prst="rect">
            <a:avLst/>
          </a:prstGeom>
        </p:spPr>
      </p:pic>
    </p:spTree>
    <p:extLst>
      <p:ext uri="{BB962C8B-B14F-4D97-AF65-F5344CB8AC3E}">
        <p14:creationId xmlns:p14="http://schemas.microsoft.com/office/powerpoint/2010/main" val="4065111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on the EBSCO</a:t>
            </a:r>
            <a:r>
              <a:rPr lang="en-US" sz="2000" i="1" dirty="0">
                <a:solidFill>
                  <a:schemeClr val="tx1"/>
                </a:solidFill>
              </a:rPr>
              <a:t>host</a:t>
            </a:r>
            <a:r>
              <a:rPr lang="en-US" sz="2000" dirty="0">
                <a:solidFill>
                  <a:schemeClr val="tx1"/>
                </a:solidFill>
              </a:rPr>
              <a:t> platform (1)</a:t>
            </a:r>
          </a:p>
        </p:txBody>
      </p:sp>
      <p:pic>
        <p:nvPicPr>
          <p:cNvPr id="7" name="Picture 6" descr="A screenshot of the thesaurus on the ERIC database.">
            <a:extLst>
              <a:ext uri="{FF2B5EF4-FFF2-40B4-BE49-F238E27FC236}">
                <a16:creationId xmlns:a16="http://schemas.microsoft.com/office/drawing/2014/main" id="{AD57C09D-4E36-4929-8622-C9EE65FB1390}"/>
              </a:ext>
            </a:extLst>
          </p:cNvPr>
          <p:cNvPicPr>
            <a:picLocks noChangeAspect="1"/>
          </p:cNvPicPr>
          <p:nvPr/>
        </p:nvPicPr>
        <p:blipFill>
          <a:blip r:embed="rId3"/>
          <a:stretch>
            <a:fillRect/>
          </a:stretch>
        </p:blipFill>
        <p:spPr>
          <a:xfrm>
            <a:off x="514350" y="1206500"/>
            <a:ext cx="3499407" cy="3865199"/>
          </a:xfrm>
          <a:prstGeom prst="rect">
            <a:avLst/>
          </a:prstGeom>
        </p:spPr>
      </p:pic>
      <p:sp>
        <p:nvSpPr>
          <p:cNvPr id="6" name="Content Placeholder 5">
            <a:extLst>
              <a:ext uri="{FF2B5EF4-FFF2-40B4-BE49-F238E27FC236}">
                <a16:creationId xmlns:a16="http://schemas.microsoft.com/office/drawing/2014/main" id="{2D85EA0E-FD9F-4348-BF5C-973214C90838}"/>
              </a:ext>
            </a:extLst>
          </p:cNvPr>
          <p:cNvSpPr>
            <a:spLocks noGrp="1"/>
          </p:cNvSpPr>
          <p:nvPr>
            <p:ph sz="half" idx="2"/>
          </p:nvPr>
        </p:nvSpPr>
        <p:spPr>
          <a:xfrm>
            <a:off x="4572000" y="858639"/>
            <a:ext cx="3886200" cy="3426222"/>
          </a:xfrm>
        </p:spPr>
        <p:txBody>
          <a:bodyPr>
            <a:noAutofit/>
          </a:bodyPr>
          <a:lstStyle/>
          <a:p>
            <a:pPr marL="0" indent="0">
              <a:buNone/>
            </a:pPr>
            <a:r>
              <a:rPr lang="en-US" sz="1400" dirty="0">
                <a:cs typeface="Calibri"/>
              </a:rPr>
              <a:t>A Thesaurus search will allow you to choose </a:t>
            </a:r>
            <a:r>
              <a:rPr lang="en-US" sz="1400" i="1" dirty="0">
                <a:cs typeface="Calibri"/>
              </a:rPr>
              <a:t>exact </a:t>
            </a:r>
            <a:r>
              <a:rPr lang="en-US" sz="1400" dirty="0">
                <a:cs typeface="Calibri"/>
              </a:rPr>
              <a:t>subject headings from an index (authority file).  </a:t>
            </a:r>
          </a:p>
          <a:p>
            <a:pPr marL="0" indent="0">
              <a:buNone/>
            </a:pPr>
            <a:r>
              <a:rPr lang="en-US" sz="1400" dirty="0">
                <a:cs typeface="Calibri"/>
              </a:rPr>
              <a:t>To do this, choose Thesaurus from the toolbar, and enter your search terms in the Browse box choosing a search option – Term begins With; Term Contains; or Relevancy Ranked.  </a:t>
            </a:r>
          </a:p>
          <a:p>
            <a:pPr marL="0" indent="0">
              <a:buNone/>
            </a:pPr>
            <a:r>
              <a:rPr lang="en-US" sz="1400" dirty="0">
                <a:cs typeface="Calibri"/>
              </a:rPr>
              <a:t>If your search term matches an entry on the index, it will be shown as a hyperlink, or you may be prompted to use the preferred term.</a:t>
            </a:r>
          </a:p>
          <a:p>
            <a:pPr marL="0" indent="0">
              <a:buNone/>
            </a:pPr>
            <a:r>
              <a:rPr lang="en-US" sz="1400" dirty="0">
                <a:cs typeface="Calibri"/>
              </a:rPr>
              <a:t>In this example, choose the heading Learner Engagement.</a:t>
            </a:r>
          </a:p>
          <a:p>
            <a:pPr marL="0" indent="0">
              <a:buNone/>
            </a:pPr>
            <a:r>
              <a:rPr lang="en-US" sz="1400" dirty="0">
                <a:cs typeface="Calibri"/>
              </a:rPr>
              <a:t>This is a useful way to search as you can see how the term is contextualized in the index.  It is also a useful way to identify related concepts that you may not have thought of.</a:t>
            </a:r>
          </a:p>
          <a:p>
            <a:endParaRPr lang="en-GB" dirty="0"/>
          </a:p>
        </p:txBody>
      </p:sp>
    </p:spTree>
    <p:extLst>
      <p:ext uri="{BB962C8B-B14F-4D97-AF65-F5344CB8AC3E}">
        <p14:creationId xmlns:p14="http://schemas.microsoft.com/office/powerpoint/2010/main" val="30378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on the EBSCO</a:t>
            </a:r>
            <a:r>
              <a:rPr lang="en-US" sz="2000" i="1" dirty="0">
                <a:solidFill>
                  <a:schemeClr val="tx1"/>
                </a:solidFill>
              </a:rPr>
              <a:t>host</a:t>
            </a:r>
            <a:r>
              <a:rPr lang="en-US" sz="2000" dirty="0">
                <a:solidFill>
                  <a:schemeClr val="tx1"/>
                </a:solidFill>
              </a:rPr>
              <a:t> platform (2)</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94129" y="1136600"/>
            <a:ext cx="8726021" cy="3946388"/>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cs typeface="Arial" panose="020B0604020202020204" pitchFamily="34" charset="0"/>
              </a:rPr>
              <a:t>Having chosen the heading Learner Engagement, you can add this to your search by ticking the box to the left of the term and choosing Add.</a:t>
            </a:r>
          </a:p>
          <a:p>
            <a:pPr indent="0">
              <a:buNone/>
            </a:pPr>
            <a:r>
              <a:rPr lang="en-US" sz="1200" dirty="0">
                <a:latin typeface="Arial" panose="020B0604020202020204" pitchFamily="34" charset="0"/>
                <a:cs typeface="Arial" panose="020B0604020202020204" pitchFamily="34" charset="0"/>
              </a:rPr>
              <a:t>However, if you click on the hyperlinked term, you can open another page which shows  narrower, broader or related terms and a description of the scope of the term.  Use the boxes to the left of each additional term to add these to your search as desired.</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detailed subject term page in the ERIC database thesaurus.">
            <a:extLst>
              <a:ext uri="{FF2B5EF4-FFF2-40B4-BE49-F238E27FC236}">
                <a16:creationId xmlns:a16="http://schemas.microsoft.com/office/drawing/2014/main" id="{DA9911F2-A435-4A21-8687-668EAEEB2573}"/>
              </a:ext>
            </a:extLst>
          </p:cNvPr>
          <p:cNvPicPr>
            <a:picLocks noChangeAspect="1"/>
          </p:cNvPicPr>
          <p:nvPr/>
        </p:nvPicPr>
        <p:blipFill>
          <a:blip r:embed="rId3"/>
          <a:stretch>
            <a:fillRect/>
          </a:stretch>
        </p:blipFill>
        <p:spPr>
          <a:xfrm>
            <a:off x="283903" y="2009453"/>
            <a:ext cx="8655247" cy="2896669"/>
          </a:xfrm>
          <a:prstGeom prst="rect">
            <a:avLst/>
          </a:prstGeom>
        </p:spPr>
      </p:pic>
    </p:spTree>
    <p:extLst>
      <p:ext uri="{BB962C8B-B14F-4D97-AF65-F5344CB8AC3E}">
        <p14:creationId xmlns:p14="http://schemas.microsoft.com/office/powerpoint/2010/main" val="321689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t>Thesaurus search for the term ‘leadership’ from Business Source Premier</a:t>
            </a:r>
          </a:p>
        </p:txBody>
      </p:sp>
      <p:pic>
        <p:nvPicPr>
          <p:cNvPr id="5" name="Content Placeholder 4">
            <a:extLst>
              <a:ext uri="{FF2B5EF4-FFF2-40B4-BE49-F238E27FC236}">
                <a16:creationId xmlns:a16="http://schemas.microsoft.com/office/drawing/2014/main" id="{F3FD80BE-1D92-4633-9EBF-9CD6139E1EDB}"/>
              </a:ext>
            </a:extLst>
          </p:cNvPr>
          <p:cNvPicPr>
            <a:picLocks noGrp="1" noChangeAspect="1"/>
          </p:cNvPicPr>
          <p:nvPr>
            <p:ph sz="half" idx="1"/>
          </p:nvPr>
        </p:nvPicPr>
        <p:blipFill>
          <a:blip r:embed="rId3"/>
          <a:stretch>
            <a:fillRect/>
          </a:stretch>
        </p:blipFill>
        <p:spPr>
          <a:xfrm>
            <a:off x="192880" y="1422991"/>
            <a:ext cx="5450681" cy="2947062"/>
          </a:xfrm>
          <a:prstGeom prst="rect">
            <a:avLst/>
          </a:prstGeom>
        </p:spPr>
      </p:pic>
      <p:sp>
        <p:nvSpPr>
          <p:cNvPr id="4" name="Content Placeholder 3">
            <a:extLst>
              <a:ext uri="{FF2B5EF4-FFF2-40B4-BE49-F238E27FC236}">
                <a16:creationId xmlns:a16="http://schemas.microsoft.com/office/drawing/2014/main" id="{EDFBD4E4-365A-4744-9346-03C196F6CDCF}"/>
              </a:ext>
            </a:extLst>
          </p:cNvPr>
          <p:cNvSpPr>
            <a:spLocks noGrp="1"/>
          </p:cNvSpPr>
          <p:nvPr>
            <p:ph sz="half" idx="2"/>
          </p:nvPr>
        </p:nvSpPr>
        <p:spPr>
          <a:xfrm>
            <a:off x="5765005" y="1868821"/>
            <a:ext cx="2878931" cy="2164556"/>
          </a:xfrm>
        </p:spPr>
        <p:txBody>
          <a:bodyPr>
            <a:normAutofit/>
          </a:bodyPr>
          <a:lstStyle/>
          <a:p>
            <a:pPr marL="0" indent="0">
              <a:buNone/>
            </a:pPr>
            <a:endParaRPr lang="en-GB" sz="1800" dirty="0"/>
          </a:p>
          <a:p>
            <a:pPr marL="0" indent="0">
              <a:buNone/>
            </a:pPr>
            <a:r>
              <a:rPr lang="en-GB" sz="1800" dirty="0"/>
              <a:t>The Scope Note will show how the term is defined in the database.  This will help you decide on its relevance to your search.</a:t>
            </a:r>
          </a:p>
        </p:txBody>
      </p:sp>
    </p:spTree>
    <p:extLst>
      <p:ext uri="{BB962C8B-B14F-4D97-AF65-F5344CB8AC3E}">
        <p14:creationId xmlns:p14="http://schemas.microsoft.com/office/powerpoint/2010/main" val="136583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A5424-B679-554A-935B-2CF2EFD17240}"/>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dirty="0"/>
              <a:t>Contents</a:t>
            </a:r>
            <a:endParaRPr lang="en-US" sz="2400" dirty="0">
              <a:solidFill>
                <a:schemeClr val="tx1"/>
              </a:solidFill>
            </a:endParaRPr>
          </a:p>
        </p:txBody>
      </p:sp>
      <p:sp>
        <p:nvSpPr>
          <p:cNvPr id="3" name="Content Placeholder 2">
            <a:extLst>
              <a:ext uri="{FF2B5EF4-FFF2-40B4-BE49-F238E27FC236}">
                <a16:creationId xmlns:a16="http://schemas.microsoft.com/office/drawing/2014/main" id="{32FF7AE7-790E-374F-98D3-31609964D7B4}"/>
              </a:ext>
            </a:extLst>
          </p:cNvPr>
          <p:cNvSpPr>
            <a:spLocks noGrp="1"/>
          </p:cNvSpPr>
          <p:nvPr>
            <p:ph sz="quarter" idx="13"/>
          </p:nvPr>
        </p:nvSpPr>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indent="0">
              <a:buNone/>
            </a:pPr>
            <a:r>
              <a:rPr lang="en-GB" sz="1600" dirty="0">
                <a:latin typeface="Arial" panose="020B0604020202020204" pitchFamily="34" charset="0"/>
                <a:cs typeface="Arial" panose="020B0604020202020204" pitchFamily="34" charset="0"/>
              </a:rPr>
              <a:t>This guide is intended for students in the College of Social Sciences.  It provides information on search principles and guidance on applying techniques within databases across disciplines within the social sciences.</a:t>
            </a:r>
          </a:p>
          <a:p>
            <a:pPr indent="0">
              <a:buNone/>
            </a:pPr>
            <a:endParaRPr lang="en-GB"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How searching works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Boolean operators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Phrase searching and proximity searching</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Truncation and wildcards</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Field searching – how to use it</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Using controlled vocabulary and database thesauri</a:t>
            </a:r>
          </a:p>
          <a:p>
            <a:pPr marL="342900"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Complementary search techniques – citation searching</a:t>
            </a:r>
          </a:p>
          <a:p>
            <a:pPr indent="0">
              <a:buNone/>
            </a:pPr>
            <a:endParaRPr lang="en-US" dirty="0">
              <a:solidFill>
                <a:schemeClr val="tx1"/>
              </a:solidFill>
            </a:endParaRPr>
          </a:p>
        </p:txBody>
      </p:sp>
    </p:spTree>
    <p:extLst>
      <p:ext uri="{BB962C8B-B14F-4D97-AF65-F5344CB8AC3E}">
        <p14:creationId xmlns:p14="http://schemas.microsoft.com/office/powerpoint/2010/main" val="3039843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 APA </a:t>
            </a:r>
            <a:r>
              <a:rPr lang="en-US" sz="2000" dirty="0" err="1">
                <a:solidFill>
                  <a:schemeClr val="tx1"/>
                </a:solidFill>
              </a:rPr>
              <a:t>PyscInfo</a:t>
            </a:r>
            <a:endParaRPr lang="en-US" sz="2000" dirty="0">
              <a:solidFill>
                <a:schemeClr val="tx1"/>
              </a:solidFill>
            </a:endParaRP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400" dirty="0">
                <a:latin typeface="Arial" panose="020B0604020202020204" pitchFamily="34" charset="0"/>
                <a:cs typeface="Arial" panose="020B0604020202020204" pitchFamily="34" charset="0"/>
              </a:rPr>
              <a:t>In other databases, the thesaurus is automatically selected when you are searching. This is the case in medical, health and psychology databases.  Controlled subject headings are important in health and medical fields to ensure consistency, accuracy and reproducibility.</a:t>
            </a:r>
          </a:p>
          <a:p>
            <a:pPr indent="0">
              <a:buNone/>
            </a:pPr>
            <a:r>
              <a:rPr lang="en-GB" sz="1400" dirty="0">
                <a:latin typeface="Arial" panose="020B0604020202020204" pitchFamily="34" charset="0"/>
                <a:cs typeface="Arial" panose="020B0604020202020204" pitchFamily="34" charset="0"/>
              </a:rPr>
              <a:t>Here is an example from APA </a:t>
            </a:r>
            <a:r>
              <a:rPr lang="en-GB" sz="1400" dirty="0" err="1">
                <a:latin typeface="Arial" panose="020B0604020202020204" pitchFamily="34" charset="0"/>
                <a:cs typeface="Arial" panose="020B0604020202020204" pitchFamily="34" charset="0"/>
              </a:rPr>
              <a:t>PsycInfo</a:t>
            </a:r>
            <a:r>
              <a:rPr lang="en-GB" sz="1400" dirty="0">
                <a:latin typeface="Arial" panose="020B0604020202020204" pitchFamily="34" charset="0"/>
                <a:cs typeface="Arial" panose="020B0604020202020204" pitchFamily="34" charset="0"/>
              </a:rPr>
              <a:t>. There is an option above the search box in these databases, </a:t>
            </a:r>
            <a:r>
              <a:rPr lang="en-GB" sz="1400" i="1" dirty="0">
                <a:latin typeface="Arial" panose="020B0604020202020204" pitchFamily="34" charset="0"/>
                <a:cs typeface="Arial" panose="020B0604020202020204" pitchFamily="34" charset="0"/>
              </a:rPr>
              <a:t>Suggest Subject Terms </a:t>
            </a:r>
            <a:r>
              <a:rPr lang="en-GB" sz="1400" dirty="0">
                <a:latin typeface="Arial" panose="020B0604020202020204" pitchFamily="34" charset="0"/>
                <a:cs typeface="Arial" panose="020B0604020202020204" pitchFamily="34" charset="0"/>
              </a:rPr>
              <a:t>which is automatically selected.  (You can override this if you want to search using keywords instead.) When you enter a search term, it is matched against the subject thesaurus/index. </a:t>
            </a: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a search on the APA PsycInfo database on EBSCOhost.">
            <a:extLst>
              <a:ext uri="{FF2B5EF4-FFF2-40B4-BE49-F238E27FC236}">
                <a16:creationId xmlns:a16="http://schemas.microsoft.com/office/drawing/2014/main" id="{476941F3-9FCF-48D2-A435-20DFB58006F9}"/>
              </a:ext>
            </a:extLst>
          </p:cNvPr>
          <p:cNvPicPr>
            <a:picLocks noChangeAspect="1"/>
          </p:cNvPicPr>
          <p:nvPr/>
        </p:nvPicPr>
        <p:blipFill>
          <a:blip r:embed="rId3"/>
          <a:stretch>
            <a:fillRect/>
          </a:stretch>
        </p:blipFill>
        <p:spPr>
          <a:xfrm>
            <a:off x="1348619" y="2571750"/>
            <a:ext cx="6791533" cy="1688738"/>
          </a:xfrm>
          <a:prstGeom prst="rect">
            <a:avLst/>
          </a:prstGeom>
        </p:spPr>
      </p:pic>
    </p:spTree>
    <p:extLst>
      <p:ext uri="{BB962C8B-B14F-4D97-AF65-F5344CB8AC3E}">
        <p14:creationId xmlns:p14="http://schemas.microsoft.com/office/powerpoint/2010/main" val="407628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A thesaurus search – APA </a:t>
            </a:r>
            <a:r>
              <a:rPr lang="en-US" sz="2000" dirty="0" err="1">
                <a:solidFill>
                  <a:schemeClr val="tx1"/>
                </a:solidFill>
              </a:rPr>
              <a:t>PSycInfo</a:t>
            </a:r>
            <a:r>
              <a:rPr lang="en-US" sz="2000" dirty="0">
                <a:solidFill>
                  <a:schemeClr val="tx1"/>
                </a:solidFill>
              </a:rPr>
              <a:t> subject index</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When you enter your search term, it is matched against the subject index.  You can choose the term you entered, by ticking the box to the left of the term and pressing Add, then Search.  This retrieves all records with the term ‘motivation’ in the subject field.  </a:t>
            </a:r>
          </a:p>
          <a:p>
            <a:pPr indent="0">
              <a:buNone/>
            </a:pPr>
            <a:r>
              <a:rPr lang="en-GB" sz="1200" dirty="0">
                <a:latin typeface="Arial" panose="020B0604020202020204" pitchFamily="34" charset="0"/>
                <a:cs typeface="Arial" panose="020B0604020202020204" pitchFamily="34" charset="0"/>
              </a:rPr>
              <a:t>If you click on the hyperlinked term, you can see all the narrower terms beneath it.  You can select any that you want to add or choose the Explode options to include them all.</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APA PsycInfo thesaurus on EBSCO.">
            <a:extLst>
              <a:ext uri="{FF2B5EF4-FFF2-40B4-BE49-F238E27FC236}">
                <a16:creationId xmlns:a16="http://schemas.microsoft.com/office/drawing/2014/main" id="{FFE1D682-CC10-4119-8C02-2C478905729A}"/>
              </a:ext>
            </a:extLst>
          </p:cNvPr>
          <p:cNvPicPr>
            <a:picLocks noChangeAspect="1"/>
          </p:cNvPicPr>
          <p:nvPr/>
        </p:nvPicPr>
        <p:blipFill>
          <a:blip r:embed="rId3"/>
          <a:stretch>
            <a:fillRect/>
          </a:stretch>
        </p:blipFill>
        <p:spPr>
          <a:xfrm>
            <a:off x="331345" y="2148469"/>
            <a:ext cx="8745199" cy="2757653"/>
          </a:xfrm>
          <a:prstGeom prst="rect">
            <a:avLst/>
          </a:prstGeom>
        </p:spPr>
      </p:pic>
    </p:spTree>
    <p:extLst>
      <p:ext uri="{BB962C8B-B14F-4D97-AF65-F5344CB8AC3E}">
        <p14:creationId xmlns:p14="http://schemas.microsoft.com/office/powerpoint/2010/main" val="197755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history showing thesaurus searches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You can choose the term, by ticking the box to the left and Add, then Search.  This retrieves all records with the term ‘motivation’ in the subject field. Subject terms are shown with the prefix DE in the search history. </a:t>
            </a:r>
          </a:p>
          <a:p>
            <a:pPr indent="0">
              <a:buNone/>
            </a:pPr>
            <a:r>
              <a:rPr lang="en-GB" sz="1200" dirty="0">
                <a:latin typeface="Arial" panose="020B0604020202020204" pitchFamily="34" charset="0"/>
                <a:cs typeface="Arial" panose="020B0604020202020204" pitchFamily="34" charset="0"/>
              </a:rPr>
              <a:t>If you choose </a:t>
            </a:r>
            <a:r>
              <a:rPr lang="en-GB" sz="1200" i="1" dirty="0">
                <a:latin typeface="Arial" panose="020B0604020202020204" pitchFamily="34" charset="0"/>
                <a:cs typeface="Arial" panose="020B0604020202020204" pitchFamily="34" charset="0"/>
              </a:rPr>
              <a:t>Explode</a:t>
            </a:r>
            <a:r>
              <a:rPr lang="en-GB" sz="1200" dirty="0">
                <a:latin typeface="Arial" panose="020B0604020202020204" pitchFamily="34" charset="0"/>
                <a:cs typeface="Arial" panose="020B0604020202020204" pitchFamily="34" charset="0"/>
              </a:rPr>
              <a:t>, all subheadings are also included in the search (you will see an expanded list of the main term and narrower terms all with the prefix DE, separated by a Boolean OR.</a:t>
            </a:r>
          </a:p>
          <a:p>
            <a:pPr indent="0">
              <a:buNone/>
            </a:pPr>
            <a:r>
              <a:rPr lang="en-GB" sz="1200" dirty="0">
                <a:latin typeface="Arial" panose="020B0604020202020204" pitchFamily="34" charset="0"/>
                <a:cs typeface="Arial" panose="020B0604020202020204" pitchFamily="34" charset="0"/>
              </a:rPr>
              <a:t>If you choose </a:t>
            </a:r>
            <a:r>
              <a:rPr lang="en-GB" sz="1200" i="1" dirty="0">
                <a:latin typeface="Arial" panose="020B0604020202020204" pitchFamily="34" charset="0"/>
                <a:cs typeface="Arial" panose="020B0604020202020204" pitchFamily="34" charset="0"/>
              </a:rPr>
              <a:t>Major Concept </a:t>
            </a:r>
            <a:r>
              <a:rPr lang="en-GB" sz="1200" dirty="0">
                <a:latin typeface="Arial" panose="020B0604020202020204" pitchFamily="34" charset="0"/>
                <a:cs typeface="Arial" panose="020B0604020202020204" pitchFamily="34" charset="0"/>
              </a:rPr>
              <a:t>(prefix MM), only records where the term is the major focus of the article will be retrieved.</a:t>
            </a:r>
          </a:p>
          <a:p>
            <a:pPr indent="0">
              <a:buNone/>
            </a:pPr>
            <a:r>
              <a:rPr lang="en-GB" sz="1200" dirty="0">
                <a:latin typeface="Arial" panose="020B0604020202020204" pitchFamily="34" charset="0"/>
                <a:cs typeface="Arial" panose="020B0604020202020204" pitchFamily="34" charset="0"/>
              </a:rPr>
              <a:t>Here is a screenshot of the three searches and the difference this makes to search results. S1 is an exact thesaurus terms search; S2 is an exploded thesaurus term search and S3 is a thesaurus search using the </a:t>
            </a:r>
            <a:r>
              <a:rPr lang="en-GB" sz="1200" i="1" dirty="0">
                <a:latin typeface="Arial" panose="020B0604020202020204" pitchFamily="34" charset="0"/>
                <a:cs typeface="Arial" panose="020B0604020202020204" pitchFamily="34" charset="0"/>
              </a:rPr>
              <a:t>Major Concept </a:t>
            </a:r>
            <a:r>
              <a:rPr lang="en-GB" sz="1200" dirty="0">
                <a:latin typeface="Arial" panose="020B0604020202020204" pitchFamily="34" charset="0"/>
                <a:cs typeface="Arial" panose="020B0604020202020204" pitchFamily="34" charset="0"/>
              </a:rPr>
              <a:t>option.</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 screenshot of the search history page in EBSCO, showing thesaurus searches using the explode and the major concept options.">
            <a:extLst>
              <a:ext uri="{FF2B5EF4-FFF2-40B4-BE49-F238E27FC236}">
                <a16:creationId xmlns:a16="http://schemas.microsoft.com/office/drawing/2014/main" id="{AECD8F18-B6C0-4084-999E-4C1BAB808426}"/>
              </a:ext>
            </a:extLst>
          </p:cNvPr>
          <p:cNvPicPr>
            <a:picLocks noChangeAspect="1"/>
          </p:cNvPicPr>
          <p:nvPr/>
        </p:nvPicPr>
        <p:blipFill>
          <a:blip r:embed="rId3"/>
          <a:stretch>
            <a:fillRect/>
          </a:stretch>
        </p:blipFill>
        <p:spPr>
          <a:xfrm>
            <a:off x="52466" y="2780313"/>
            <a:ext cx="9144000" cy="1621536"/>
          </a:xfrm>
          <a:prstGeom prst="rect">
            <a:avLst/>
          </a:prstGeom>
        </p:spPr>
      </p:pic>
    </p:spTree>
    <p:extLst>
      <p:ext uri="{BB962C8B-B14F-4D97-AF65-F5344CB8AC3E}">
        <p14:creationId xmlns:p14="http://schemas.microsoft.com/office/powerpoint/2010/main" val="146148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Explode v Major Focus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Here is the explanation of the explode and the major focus options on EBSCO databases.</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 screenshot of Explode and Major Concept options in EBSCO.">
            <a:extLst>
              <a:ext uri="{FF2B5EF4-FFF2-40B4-BE49-F238E27FC236}">
                <a16:creationId xmlns:a16="http://schemas.microsoft.com/office/drawing/2014/main" id="{9132DF8F-F0E6-40B5-BD14-4AE86B5C4ADA}"/>
              </a:ext>
            </a:extLst>
          </p:cNvPr>
          <p:cNvPicPr>
            <a:picLocks noChangeAspect="1"/>
          </p:cNvPicPr>
          <p:nvPr/>
        </p:nvPicPr>
        <p:blipFill>
          <a:blip r:embed="rId3"/>
          <a:stretch>
            <a:fillRect/>
          </a:stretch>
        </p:blipFill>
        <p:spPr>
          <a:xfrm>
            <a:off x="1522942" y="1420921"/>
            <a:ext cx="5363619" cy="3485201"/>
          </a:xfrm>
          <a:prstGeom prst="rect">
            <a:avLst/>
          </a:prstGeom>
        </p:spPr>
      </p:pic>
    </p:spTree>
    <p:extLst>
      <p:ext uri="{BB962C8B-B14F-4D97-AF65-F5344CB8AC3E}">
        <p14:creationId xmlns:p14="http://schemas.microsoft.com/office/powerpoint/2010/main" val="3977926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Complementary search methods</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You will not search for all the sources of information that you use in your research.  A large proportion of what you use may come from information that you discover as you read – from </a:t>
            </a:r>
            <a:r>
              <a:rPr lang="en-US" sz="1200" b="1" dirty="0">
                <a:latin typeface="Arial" panose="020B0604020202020204" pitchFamily="34" charset="0"/>
                <a:cs typeface="Arial" panose="020B0604020202020204" pitchFamily="34" charset="0"/>
              </a:rPr>
              <a:t>reference lists</a:t>
            </a:r>
            <a:r>
              <a:rPr lang="en-US" sz="1200" dirty="0">
                <a:latin typeface="Arial" panose="020B0604020202020204" pitchFamily="34" charset="0"/>
                <a:cs typeface="Arial" panose="020B0604020202020204" pitchFamily="34" charset="0"/>
              </a:rPr>
              <a:t>, from </a:t>
            </a:r>
            <a:r>
              <a:rPr lang="en-US" sz="1200" b="1" dirty="0">
                <a:latin typeface="Arial" panose="020B0604020202020204" pitchFamily="34" charset="0"/>
                <a:cs typeface="Arial" panose="020B0604020202020204" pitchFamily="34" charset="0"/>
              </a:rPr>
              <a:t>the citing literature</a:t>
            </a:r>
            <a:r>
              <a:rPr lang="en-US" sz="1200" dirty="0">
                <a:latin typeface="Arial" panose="020B0604020202020204" pitchFamily="34" charset="0"/>
                <a:cs typeface="Arial" panose="020B0604020202020204" pitchFamily="34" charset="0"/>
              </a:rPr>
              <a:t>, from </a:t>
            </a:r>
            <a:r>
              <a:rPr lang="en-US" sz="1200" b="1" dirty="0">
                <a:latin typeface="Arial" panose="020B0604020202020204" pitchFamily="34" charset="0"/>
                <a:cs typeface="Arial" panose="020B0604020202020204" pitchFamily="34" charset="0"/>
              </a:rPr>
              <a:t>database recommendations</a:t>
            </a:r>
            <a:r>
              <a:rPr lang="en-US" sz="1200" dirty="0">
                <a:latin typeface="Arial" panose="020B0604020202020204" pitchFamily="34" charset="0"/>
                <a:cs typeface="Arial" panose="020B0604020202020204" pitchFamily="34" charset="0"/>
              </a:rPr>
              <a:t> ('similar articles' and 'related searches' prompts) and from </a:t>
            </a:r>
            <a:r>
              <a:rPr lang="en-US" sz="1200" b="1" dirty="0">
                <a:latin typeface="Arial" panose="020B0604020202020204" pitchFamily="34" charset="0"/>
                <a:cs typeface="Arial" panose="020B0604020202020204" pitchFamily="34" charset="0"/>
              </a:rPr>
              <a:t>recommendations from other people</a:t>
            </a:r>
            <a:r>
              <a:rPr lang="en-US" sz="1200" dirty="0">
                <a:latin typeface="Arial" panose="020B0604020202020204" pitchFamily="34" charset="0"/>
                <a:cs typeface="Arial" panose="020B0604020202020204" pitchFamily="34" charset="0"/>
              </a:rPr>
              <a:t>.  </a:t>
            </a:r>
          </a:p>
          <a:p>
            <a:pPr indent="0">
              <a:buNone/>
            </a:pPr>
            <a:r>
              <a:rPr lang="en-US" sz="1200" b="1" dirty="0">
                <a:latin typeface="Arial" panose="020B0604020202020204" pitchFamily="34" charset="0"/>
                <a:cs typeface="Arial" panose="020B0604020202020204" pitchFamily="34" charset="0"/>
              </a:rPr>
              <a:t>Use the information that you find fully to exploit these connections:</a:t>
            </a:r>
          </a:p>
          <a:p>
            <a:pPr indent="0">
              <a:buNone/>
            </a:pPr>
            <a:r>
              <a:rPr lang="en-US" sz="1200" dirty="0">
                <a:latin typeface="Arial" panose="020B0604020202020204" pitchFamily="34" charset="0"/>
                <a:cs typeface="Arial" panose="020B0604020202020204" pitchFamily="34" charset="0"/>
              </a:rPr>
              <a:t>Use the </a:t>
            </a:r>
            <a:r>
              <a:rPr lang="en-US" sz="1200" b="1" dirty="0">
                <a:latin typeface="Arial" panose="020B0604020202020204" pitchFamily="34" charset="0"/>
                <a:cs typeface="Arial" panose="020B0604020202020204" pitchFamily="34" charset="0"/>
              </a:rPr>
              <a:t>reference lists in articles and books</a:t>
            </a:r>
            <a:r>
              <a:rPr lang="en-US" sz="1200" dirty="0">
                <a:latin typeface="Arial" panose="020B0604020202020204" pitchFamily="34" charset="0"/>
                <a:cs typeface="Arial" panose="020B0604020202020204" pitchFamily="34" charset="0"/>
              </a:rPr>
              <a:t> that you read to identify key sources of information [where did the author get the statistical data or survey results?]</a:t>
            </a:r>
          </a:p>
          <a:p>
            <a:pPr indent="0">
              <a:buNone/>
            </a:pPr>
            <a:r>
              <a:rPr lang="en-US" sz="1200" dirty="0">
                <a:latin typeface="Arial" panose="020B0604020202020204" pitchFamily="34" charset="0"/>
                <a:cs typeface="Arial" panose="020B0604020202020204" pitchFamily="34" charset="0"/>
              </a:rPr>
              <a:t>Use </a:t>
            </a:r>
            <a:r>
              <a:rPr lang="en-US" sz="1200" b="1" dirty="0">
                <a:latin typeface="Arial" panose="020B0604020202020204" pitchFamily="34" charset="0"/>
                <a:cs typeface="Arial" panose="020B0604020202020204" pitchFamily="34" charset="0"/>
              </a:rPr>
              <a:t>Web of Science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Scopus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Google Scholar </a:t>
            </a:r>
            <a:r>
              <a:rPr lang="en-US" sz="1200" dirty="0">
                <a:latin typeface="Arial" panose="020B0604020202020204" pitchFamily="34" charset="0"/>
                <a:cs typeface="Arial" panose="020B0604020202020204" pitchFamily="34" charset="0"/>
              </a:rPr>
              <a:t>or</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 find the </a:t>
            </a:r>
            <a:r>
              <a:rPr lang="en-US" sz="1200" b="1" dirty="0">
                <a:latin typeface="Arial" panose="020B0604020202020204" pitchFamily="34" charset="0"/>
                <a:cs typeface="Arial" panose="020B0604020202020204" pitchFamily="34" charset="0"/>
              </a:rPr>
              <a:t>citing literature</a:t>
            </a:r>
            <a:r>
              <a:rPr lang="en-US" sz="1200" dirty="0">
                <a:latin typeface="Arial" panose="020B0604020202020204" pitchFamily="34" charset="0"/>
                <a:cs typeface="Arial" panose="020B0604020202020204" pitchFamily="34" charset="0"/>
              </a:rPr>
              <a:t> [what are other authors saying about this paper?  Useful for identifying related more up-to-date papers.]</a:t>
            </a:r>
          </a:p>
          <a:p>
            <a:pPr indent="0">
              <a:buNone/>
            </a:pPr>
            <a:r>
              <a:rPr lang="en-US" sz="1200" dirty="0">
                <a:latin typeface="Arial" panose="020B0604020202020204" pitchFamily="34" charset="0"/>
                <a:cs typeface="Arial" panose="020B0604020202020204" pitchFamily="34" charset="0"/>
              </a:rPr>
              <a:t>Use advanced features in databases to locate related items – i.e., from the same authors, from papers with the same major subject headings, from papers citing the same sources etc.</a:t>
            </a: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n image of a network of connections between publications by citation.">
            <a:extLst>
              <a:ext uri="{FF2B5EF4-FFF2-40B4-BE49-F238E27FC236}">
                <a16:creationId xmlns:a16="http://schemas.microsoft.com/office/drawing/2014/main" id="{216DB430-470F-421E-8457-06AEF17A0D14}"/>
              </a:ext>
            </a:extLst>
          </p:cNvPr>
          <p:cNvPicPr>
            <a:picLocks noChangeAspect="1"/>
          </p:cNvPicPr>
          <p:nvPr/>
        </p:nvPicPr>
        <p:blipFill>
          <a:blip r:embed="rId3"/>
          <a:stretch>
            <a:fillRect/>
          </a:stretch>
        </p:blipFill>
        <p:spPr>
          <a:xfrm>
            <a:off x="2981776" y="1136600"/>
            <a:ext cx="2482139" cy="1501610"/>
          </a:xfrm>
          <a:prstGeom prst="rect">
            <a:avLst/>
          </a:prstGeom>
        </p:spPr>
      </p:pic>
    </p:spTree>
    <p:extLst>
      <p:ext uri="{BB962C8B-B14F-4D97-AF65-F5344CB8AC3E}">
        <p14:creationId xmlns:p14="http://schemas.microsoft.com/office/powerpoint/2010/main" val="37909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Using citations to find other relevant material</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These are forms of finding relevant material from an initial batch of relevant search results.  This is a bona fide and effective method of retrieval.</a:t>
            </a:r>
          </a:p>
          <a:p>
            <a:pPr indent="0">
              <a:buNone/>
            </a:pPr>
            <a:r>
              <a:rPr lang="en-GB" sz="1200" dirty="0">
                <a:latin typeface="Arial" panose="020B0604020202020204" pitchFamily="34" charset="0"/>
                <a:cs typeface="Arial" panose="020B0604020202020204" pitchFamily="34" charset="0"/>
              </a:rPr>
              <a:t>At its simplest, if you find some useful papers for your research, use the reference list to look backwards for relevant papers matching your search criteria.  This is called backwards snowballing.  </a:t>
            </a:r>
          </a:p>
          <a:p>
            <a:pPr indent="0">
              <a:buNone/>
            </a:pPr>
            <a:r>
              <a:rPr lang="en-GB" sz="1200" dirty="0">
                <a:latin typeface="Arial" panose="020B0604020202020204" pitchFamily="34" charset="0"/>
                <a:cs typeface="Arial" panose="020B0604020202020204" pitchFamily="34" charset="0"/>
              </a:rPr>
              <a:t>Forward snowballing is when you look at the citing literature (i.e. work that has cited the papers you have found).  You can sift the citing literature for other relevant material.  Library Search has a </a:t>
            </a:r>
            <a:r>
              <a:rPr lang="en-GB" sz="1200" i="1" dirty="0">
                <a:latin typeface="Arial" panose="020B0604020202020204" pitchFamily="34" charset="0"/>
                <a:cs typeface="Arial" panose="020B0604020202020204" pitchFamily="34" charset="0"/>
              </a:rPr>
              <a:t>Cited by </a:t>
            </a:r>
            <a:r>
              <a:rPr lang="en-GB" sz="1200" dirty="0">
                <a:latin typeface="Arial" panose="020B0604020202020204" pitchFamily="34" charset="0"/>
                <a:cs typeface="Arial" panose="020B0604020202020204" pitchFamily="34" charset="0"/>
              </a:rPr>
              <a:t>link and a link to citing literature in the Web of Science database ( a high-quality, established multidisciplinary database):</a:t>
            </a: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5" name="Picture 4" descr="An image of a search result from Library Search showing the Cites and Cited By links.">
            <a:extLst>
              <a:ext uri="{FF2B5EF4-FFF2-40B4-BE49-F238E27FC236}">
                <a16:creationId xmlns:a16="http://schemas.microsoft.com/office/drawing/2014/main" id="{1EC49C79-2813-4E84-82B4-D6ABED95A3B9}"/>
              </a:ext>
            </a:extLst>
          </p:cNvPr>
          <p:cNvPicPr>
            <a:picLocks noChangeAspect="1"/>
          </p:cNvPicPr>
          <p:nvPr/>
        </p:nvPicPr>
        <p:blipFill>
          <a:blip r:embed="rId3"/>
          <a:stretch>
            <a:fillRect/>
          </a:stretch>
        </p:blipFill>
        <p:spPr>
          <a:xfrm>
            <a:off x="990289" y="2619924"/>
            <a:ext cx="7163421" cy="2286198"/>
          </a:xfrm>
          <a:prstGeom prst="rect">
            <a:avLst/>
          </a:prstGeom>
        </p:spPr>
      </p:pic>
    </p:spTree>
    <p:extLst>
      <p:ext uri="{BB962C8B-B14F-4D97-AF65-F5344CB8AC3E}">
        <p14:creationId xmlns:p14="http://schemas.microsoft.com/office/powerpoint/2010/main" val="4002855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t>Finding citing literature</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GB" sz="1200" dirty="0">
                <a:latin typeface="Arial" panose="020B0604020202020204" pitchFamily="34" charset="0"/>
                <a:cs typeface="Arial" panose="020B0604020202020204" pitchFamily="34" charset="0"/>
              </a:rPr>
              <a:t>As well as Library Search and Web of Science, there are two other major sources of citation data – the Scopus database and Google Scholar.  Whichever tool you choose, simply search for the article you want to find the citing literature for and use the ‘cited by’ links.</a:t>
            </a:r>
          </a:p>
          <a:p>
            <a:pPr indent="0">
              <a:buNone/>
            </a:pPr>
            <a:r>
              <a:rPr lang="en-GB" sz="1200" dirty="0">
                <a:latin typeface="Arial" panose="020B0604020202020204" pitchFamily="34" charset="0"/>
                <a:cs typeface="Arial" panose="020B0604020202020204" pitchFamily="34" charset="0"/>
              </a:rPr>
              <a:t>See screenshots from the </a:t>
            </a:r>
            <a:r>
              <a:rPr lang="en-GB" sz="1200" i="1" dirty="0">
                <a:latin typeface="Arial" panose="020B0604020202020204" pitchFamily="34" charset="0"/>
                <a:cs typeface="Arial" panose="020B0604020202020204" pitchFamily="34" charset="0"/>
              </a:rPr>
              <a:t>Scopus </a:t>
            </a:r>
            <a:r>
              <a:rPr lang="en-GB" sz="1200" dirty="0">
                <a:latin typeface="Arial" panose="020B0604020202020204" pitchFamily="34" charset="0"/>
                <a:cs typeface="Arial" panose="020B0604020202020204" pitchFamily="34" charset="0"/>
              </a:rPr>
              <a:t>database and </a:t>
            </a:r>
            <a:r>
              <a:rPr lang="en-GB" sz="1200" i="1" dirty="0">
                <a:latin typeface="Arial" panose="020B0604020202020204" pitchFamily="34" charset="0"/>
                <a:cs typeface="Arial" panose="020B0604020202020204" pitchFamily="34" charset="0"/>
              </a:rPr>
              <a:t>Google Scholar </a:t>
            </a:r>
            <a:r>
              <a:rPr lang="en-GB" sz="1200" dirty="0">
                <a:latin typeface="Arial" panose="020B0604020202020204" pitchFamily="34" charset="0"/>
                <a:cs typeface="Arial" panose="020B0604020202020204" pitchFamily="34" charset="0"/>
              </a:rPr>
              <a:t>below:</a:t>
            </a:r>
          </a:p>
          <a:p>
            <a:pPr indent="0">
              <a:buNone/>
            </a:pPr>
            <a:endParaRPr lang="en-US" sz="1200" dirty="0">
              <a:latin typeface="Arial" panose="020B0604020202020204" pitchFamily="34" charset="0"/>
              <a:cs typeface="Arial" panose="020B0604020202020204" pitchFamily="34" charset="0"/>
            </a:endParaRPr>
          </a:p>
          <a:p>
            <a:pPr indent="0">
              <a:buNone/>
            </a:pPr>
            <a:endParaRPr lang="en-US" sz="1200" b="1" dirty="0">
              <a:latin typeface="Arial" panose="020B0604020202020204" pitchFamily="34" charset="0"/>
              <a:ea typeface="ヒラギノ角ゴ Pro W3"/>
              <a:cs typeface="Arial" panose="020B0604020202020204" pitchFamily="34" charset="0"/>
            </a:endParaRPr>
          </a:p>
          <a:p>
            <a:pPr indent="0">
              <a:buNone/>
            </a:pPr>
            <a:endParaRPr lang="en-US" sz="1200" b="1" dirty="0">
              <a:latin typeface="Arial"/>
              <a:ea typeface="ヒラギノ角ゴ Pro W3"/>
              <a:cs typeface="Calibri"/>
            </a:endParaRPr>
          </a:p>
          <a:p>
            <a:endParaRPr lang="en-US" sz="1200" dirty="0">
              <a:cs typeface="Calibri"/>
            </a:endParaRPr>
          </a:p>
          <a:p>
            <a:pPr indent="0">
              <a:buNone/>
            </a:pPr>
            <a:endParaRPr lang="en-US" dirty="0">
              <a:solidFill>
                <a:schemeClr val="tx1"/>
              </a:solidFill>
            </a:endParaRPr>
          </a:p>
        </p:txBody>
      </p:sp>
      <p:pic>
        <p:nvPicPr>
          <p:cNvPr id="4" name="Picture 3" descr="An image of a search result in Scopus, showing the number of citations to the article.">
            <a:extLst>
              <a:ext uri="{FF2B5EF4-FFF2-40B4-BE49-F238E27FC236}">
                <a16:creationId xmlns:a16="http://schemas.microsoft.com/office/drawing/2014/main" id="{9F0AF866-AF3A-40D8-9F15-CDC5C3CE7EFF}"/>
              </a:ext>
            </a:extLst>
          </p:cNvPr>
          <p:cNvPicPr>
            <a:picLocks noChangeAspect="1"/>
          </p:cNvPicPr>
          <p:nvPr/>
        </p:nvPicPr>
        <p:blipFill>
          <a:blip r:embed="rId3"/>
          <a:stretch>
            <a:fillRect/>
          </a:stretch>
        </p:blipFill>
        <p:spPr>
          <a:xfrm>
            <a:off x="1686392" y="2155826"/>
            <a:ext cx="5338391" cy="1262587"/>
          </a:xfrm>
          <a:prstGeom prst="rect">
            <a:avLst/>
          </a:prstGeom>
        </p:spPr>
      </p:pic>
      <p:pic>
        <p:nvPicPr>
          <p:cNvPr id="6" name="Picture 5" descr="An image of a search result in Google Scholar, showing a journal article and the citation information.">
            <a:extLst>
              <a:ext uri="{FF2B5EF4-FFF2-40B4-BE49-F238E27FC236}">
                <a16:creationId xmlns:a16="http://schemas.microsoft.com/office/drawing/2014/main" id="{00D80255-7DAF-42F6-B63F-21401813BE1F}"/>
              </a:ext>
            </a:extLst>
          </p:cNvPr>
          <p:cNvPicPr>
            <a:picLocks noChangeAspect="1"/>
          </p:cNvPicPr>
          <p:nvPr/>
        </p:nvPicPr>
        <p:blipFill>
          <a:blip r:embed="rId4"/>
          <a:stretch>
            <a:fillRect/>
          </a:stretch>
        </p:blipFill>
        <p:spPr>
          <a:xfrm>
            <a:off x="1947458" y="3543199"/>
            <a:ext cx="4816257" cy="1444877"/>
          </a:xfrm>
          <a:prstGeom prst="rect">
            <a:avLst/>
          </a:prstGeom>
        </p:spPr>
      </p:pic>
    </p:spTree>
    <p:extLst>
      <p:ext uri="{BB962C8B-B14F-4D97-AF65-F5344CB8AC3E}">
        <p14:creationId xmlns:p14="http://schemas.microsoft.com/office/powerpoint/2010/main" val="3355571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079500"/>
          </a:xfrm>
          <a:prstGeom prst="rect">
            <a:avLst/>
          </a:prstGeom>
        </p:spPr>
      </p:pic>
      <p:graphicFrame>
        <p:nvGraphicFramePr>
          <p:cNvPr id="2" name="Diagram 1">
            <a:extLst>
              <a:ext uri="{FF2B5EF4-FFF2-40B4-BE49-F238E27FC236}">
                <a16:creationId xmlns:a16="http://schemas.microsoft.com/office/drawing/2014/main" id="{A85B2835-5B7D-8140-8E73-5A89509AB715}"/>
              </a:ext>
              <a:ext uri="{C183D7F6-B498-43B3-948B-1728B52AA6E4}">
                <adec:decorative xmlns:adec="http://schemas.microsoft.com/office/drawing/2017/decorative" val="1"/>
              </a:ext>
            </a:extLst>
          </p:cNvPr>
          <p:cNvGraphicFramePr/>
          <p:nvPr/>
        </p:nvGraphicFramePr>
        <p:xfrm>
          <a:off x="0" y="1"/>
          <a:ext cx="9143999" cy="5143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a:extLst>
              <a:ext uri="{FF2B5EF4-FFF2-40B4-BE49-F238E27FC236}">
                <a16:creationId xmlns:a16="http://schemas.microsoft.com/office/drawing/2014/main" id="{92880CF9-3AA9-4AFE-A36E-47FDB5675D1A}"/>
              </a:ext>
            </a:extLst>
          </p:cNvPr>
          <p:cNvSpPr>
            <a:spLocks noGrp="1"/>
          </p:cNvSpPr>
          <p:nvPr>
            <p:ph type="title"/>
          </p:nvPr>
        </p:nvSpPr>
        <p:spPr/>
        <p:txBody>
          <a:bodyPr/>
          <a:lstStyle/>
          <a:p>
            <a:r>
              <a:rPr lang="en-GB" dirty="0"/>
              <a:t>Further help and support</a:t>
            </a:r>
          </a:p>
        </p:txBody>
      </p:sp>
      <p:sp>
        <p:nvSpPr>
          <p:cNvPr id="6" name="Content Placeholder 5">
            <a:extLst>
              <a:ext uri="{FF2B5EF4-FFF2-40B4-BE49-F238E27FC236}">
                <a16:creationId xmlns:a16="http://schemas.microsoft.com/office/drawing/2014/main" id="{364F0595-C586-4CF4-ABB4-CC960B18A5AC}"/>
              </a:ext>
            </a:extLst>
          </p:cNvPr>
          <p:cNvSpPr>
            <a:spLocks noGrp="1"/>
          </p:cNvSpPr>
          <p:nvPr>
            <p:ph sz="half" idx="1"/>
          </p:nvPr>
        </p:nvSpPr>
        <p:spPr/>
        <p:txBody>
          <a:bodyPr>
            <a:noAutofit/>
          </a:bodyPr>
          <a:lstStyle/>
          <a:p>
            <a:pPr marL="0" indent="0">
              <a:buNone/>
            </a:pPr>
            <a:r>
              <a:rPr lang="en-US" sz="1400" dirty="0">
                <a:latin typeface="Arial"/>
                <a:ea typeface="ヒラギノ角ゴ Pro W3"/>
                <a:cs typeface="Arial"/>
              </a:rPr>
              <a:t>The College Library Support Team </a:t>
            </a:r>
            <a:endParaRPr lang="en-US" sz="1400" dirty="0">
              <a:latin typeface="Arial"/>
              <a:cs typeface="Arial"/>
            </a:endParaRPr>
          </a:p>
          <a:p>
            <a:pPr marL="0" indent="0">
              <a:buNone/>
            </a:pPr>
            <a:r>
              <a:rPr lang="en-US" sz="1400" dirty="0">
                <a:latin typeface="Arial"/>
                <a:ea typeface="+mn-lt"/>
                <a:cs typeface="+mn-lt"/>
                <a:hlinkClick r:id="rId9"/>
              </a:rPr>
              <a:t>https://www.gla.ac.uk/myglasgow/library/help/collegesupport/</a:t>
            </a:r>
            <a:r>
              <a:rPr lang="en-US" sz="1400" dirty="0">
                <a:latin typeface="Arial"/>
                <a:ea typeface="+mn-lt"/>
                <a:cs typeface="+mn-lt"/>
              </a:rPr>
              <a:t> can help you to get started finding information and using library resources.  </a:t>
            </a:r>
            <a:endParaRPr lang="en-US" sz="1400" dirty="0">
              <a:latin typeface="Arial"/>
              <a:cs typeface="Arial"/>
            </a:endParaRPr>
          </a:p>
          <a:p>
            <a:pPr marL="0" indent="0">
              <a:buNone/>
            </a:pPr>
            <a:r>
              <a:rPr lang="en-US" sz="1400" dirty="0">
                <a:latin typeface="Arial"/>
                <a:ea typeface="+mn-lt"/>
                <a:cs typeface="+mn-lt"/>
              </a:rPr>
              <a:t>Email them for some help or to book an appointment.  </a:t>
            </a:r>
          </a:p>
          <a:p>
            <a:pPr marL="0" indent="0">
              <a:buNone/>
            </a:pPr>
            <a:endParaRPr lang="en-US" sz="1400" dirty="0">
              <a:latin typeface="Arial"/>
              <a:ea typeface="+mn-lt"/>
              <a:cs typeface="+mn-lt"/>
            </a:endParaRPr>
          </a:p>
          <a:p>
            <a:pPr marL="0" indent="0">
              <a:buNone/>
            </a:pPr>
            <a:r>
              <a:rPr lang="en-US" sz="1400" dirty="0">
                <a:latin typeface="Arial"/>
                <a:ea typeface="+mn-lt"/>
                <a:cs typeface="+mn-lt"/>
              </a:rPr>
              <a:t>Or use the generic help address </a:t>
            </a:r>
            <a:r>
              <a:rPr lang="en-US" sz="1400" dirty="0">
                <a:latin typeface="Arial"/>
                <a:ea typeface="+mn-lt"/>
                <a:cs typeface="+mn-lt"/>
                <a:hlinkClick r:id="rId10"/>
              </a:rPr>
              <a:t>library@glasgow.ac.uk</a:t>
            </a:r>
            <a:r>
              <a:rPr lang="en-US" sz="1400" dirty="0">
                <a:latin typeface="Arial"/>
                <a:ea typeface="+mn-lt"/>
                <a:cs typeface="+mn-lt"/>
              </a:rPr>
              <a:t> and staff will answer your enquiry or refer you to specialist teams who can help.</a:t>
            </a:r>
          </a:p>
          <a:p>
            <a:endParaRPr lang="en-GB" dirty="0"/>
          </a:p>
        </p:txBody>
      </p:sp>
      <p:pic>
        <p:nvPicPr>
          <p:cNvPr id="8" name="Content Placeholder 7" descr="Image of a help badge and a University of Glasgow lanyard.">
            <a:extLst>
              <a:ext uri="{FF2B5EF4-FFF2-40B4-BE49-F238E27FC236}">
                <a16:creationId xmlns:a16="http://schemas.microsoft.com/office/drawing/2014/main" id="{B7BAA147-EA17-46A1-87E3-FEEB2D406D9C}"/>
              </a:ext>
            </a:extLst>
          </p:cNvPr>
          <p:cNvPicPr>
            <a:picLocks noGrp="1" noChangeAspect="1"/>
          </p:cNvPicPr>
          <p:nvPr>
            <p:ph sz="half" idx="2"/>
          </p:nvPr>
        </p:nvPicPr>
        <p:blipFill>
          <a:blip r:embed="rId11"/>
          <a:stretch>
            <a:fillRect/>
          </a:stretch>
        </p:blipFill>
        <p:spPr>
          <a:xfrm>
            <a:off x="5529743" y="1876906"/>
            <a:ext cx="2085013" cy="2085013"/>
          </a:xfrm>
          <a:prstGeom prst="rect">
            <a:avLst/>
          </a:prstGeom>
        </p:spPr>
      </p:pic>
    </p:spTree>
    <p:extLst>
      <p:ext uri="{BB962C8B-B14F-4D97-AF65-F5344CB8AC3E}">
        <p14:creationId xmlns:p14="http://schemas.microsoft.com/office/powerpoint/2010/main" val="163979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University at sunset">
            <a:extLst>
              <a:ext uri="{FF2B5EF4-FFF2-40B4-BE49-F238E27FC236}">
                <a16:creationId xmlns:a16="http://schemas.microsoft.com/office/drawing/2014/main" id="{11FDCD37-95D4-D94F-8143-5384ADC6A6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grpSp>
        <p:nvGrpSpPr>
          <p:cNvPr id="4" name="Group 3">
            <a:extLst>
              <a:ext uri="{FF2B5EF4-FFF2-40B4-BE49-F238E27FC236}">
                <a16:creationId xmlns:a16="http://schemas.microsoft.com/office/drawing/2014/main" id="{88F30531-16BE-1D4A-839A-4165196E56D1}"/>
              </a:ext>
              <a:ext uri="{C183D7F6-B498-43B3-948B-1728B52AA6E4}">
                <adec:decorative xmlns:adec="http://schemas.microsoft.com/office/drawing/2017/decorative" val="1"/>
              </a:ext>
            </a:extLst>
          </p:cNvPr>
          <p:cNvGrpSpPr/>
          <p:nvPr/>
        </p:nvGrpSpPr>
        <p:grpSpPr>
          <a:xfrm>
            <a:off x="6288922" y="4274492"/>
            <a:ext cx="2559821" cy="640615"/>
            <a:chOff x="5652120" y="4237877"/>
            <a:chExt cx="3413095" cy="854153"/>
          </a:xfrm>
        </p:grpSpPr>
        <p:sp>
          <p:nvSpPr>
            <p:cNvPr id="5" name="TextBox 4">
              <a:extLst>
                <a:ext uri="{FF2B5EF4-FFF2-40B4-BE49-F238E27FC236}">
                  <a16:creationId xmlns:a16="http://schemas.microsoft.com/office/drawing/2014/main" id="{FF2BC779-2AC3-3641-A89B-2FE2861B804B}"/>
                </a:ext>
              </a:extLst>
            </p:cNvPr>
            <p:cNvSpPr txBox="1"/>
            <p:nvPr/>
          </p:nvSpPr>
          <p:spPr>
            <a:xfrm>
              <a:off x="5652120" y="4237877"/>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cs typeface="Arial" panose="020B0604020202020204" pitchFamily="34" charset="0"/>
                </a:rPr>
                <a:t>#</a:t>
              </a:r>
              <a:r>
                <a:rPr lang="en-US" sz="1800" b="1" dirty="0" err="1">
                  <a:solidFill>
                    <a:schemeClr val="bg1"/>
                  </a:solidFill>
                  <a:latin typeface="Arial" panose="020B0604020202020204" pitchFamily="34" charset="0"/>
                  <a:cs typeface="Arial" panose="020B0604020202020204" pitchFamily="34" charset="0"/>
                </a:rPr>
                <a:t>UofGWorldChangers</a:t>
              </a:r>
              <a:endParaRPr lang="en-US" sz="1800"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6B7AFC7-4175-6442-9F4D-48AB39DA3335}"/>
                </a:ext>
              </a:extLst>
            </p:cNvPr>
            <p:cNvSpPr txBox="1"/>
            <p:nvPr/>
          </p:nvSpPr>
          <p:spPr>
            <a:xfrm>
              <a:off x="6365423" y="4630365"/>
              <a:ext cx="2699792"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800" b="1" dirty="0">
                  <a:solidFill>
                    <a:schemeClr val="bg1"/>
                  </a:solidFill>
                  <a:latin typeface="Arial" panose="020B0604020202020204" pitchFamily="34" charset="0"/>
                  <a:ea typeface="Arial" charset="0"/>
                  <a:cs typeface="Arial" panose="020B0604020202020204" pitchFamily="34" charset="0"/>
                </a:rPr>
                <a:t>@</a:t>
              </a:r>
              <a:r>
                <a:rPr lang="en-US" sz="1800" b="1" dirty="0" err="1">
                  <a:solidFill>
                    <a:schemeClr val="bg1"/>
                  </a:solidFill>
                  <a:latin typeface="Arial" panose="020B0604020202020204" pitchFamily="34" charset="0"/>
                  <a:ea typeface="Arial" charset="0"/>
                  <a:cs typeface="Arial" panose="020B0604020202020204" pitchFamily="34" charset="0"/>
                </a:rPr>
                <a:t>UofGlasgow</a:t>
              </a:r>
              <a:endParaRPr lang="en-US" sz="1800" b="1" dirty="0">
                <a:solidFill>
                  <a:schemeClr val="bg1"/>
                </a:solidFill>
                <a:latin typeface="Arial" panose="020B0604020202020204" pitchFamily="34" charset="0"/>
                <a:ea typeface="Arial" charset="0"/>
                <a:cs typeface="Arial" panose="020B0604020202020204" pitchFamily="34" charset="0"/>
              </a:endParaRPr>
            </a:p>
          </p:txBody>
        </p:sp>
        <p:grpSp>
          <p:nvGrpSpPr>
            <p:cNvPr id="7" name="Group 6">
              <a:extLst>
                <a:ext uri="{FF2B5EF4-FFF2-40B4-BE49-F238E27FC236}">
                  <a16:creationId xmlns:a16="http://schemas.microsoft.com/office/drawing/2014/main" id="{A6F23C76-7323-9246-828B-CE7B4F0B6ACB}"/>
                </a:ext>
              </a:extLst>
            </p:cNvPr>
            <p:cNvGrpSpPr/>
            <p:nvPr/>
          </p:nvGrpSpPr>
          <p:grpSpPr>
            <a:xfrm>
              <a:off x="5868144" y="4759697"/>
              <a:ext cx="870873" cy="246401"/>
              <a:chOff x="-704667" y="465075"/>
              <a:chExt cx="718929" cy="203410"/>
            </a:xfrm>
          </p:grpSpPr>
          <p:pic>
            <p:nvPicPr>
              <p:cNvPr id="8" name="Picture 7">
                <a:extLst>
                  <a:ext uri="{FF2B5EF4-FFF2-40B4-BE49-F238E27FC236}">
                    <a16:creationId xmlns:a16="http://schemas.microsoft.com/office/drawing/2014/main" id="{ADA074F8-3E2D-4044-BD93-0EE72365F6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5" y="466885"/>
                <a:ext cx="242653" cy="201600"/>
              </a:xfrm>
              <a:prstGeom prst="rect">
                <a:avLst/>
              </a:prstGeom>
            </p:spPr>
          </p:pic>
          <p:pic>
            <p:nvPicPr>
              <p:cNvPr id="9" name="Picture 8">
                <a:extLst>
                  <a:ext uri="{FF2B5EF4-FFF2-40B4-BE49-F238E27FC236}">
                    <a16:creationId xmlns:a16="http://schemas.microsoft.com/office/drawing/2014/main" id="{EB162D4C-911F-884F-8B17-FF2DA1BA8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338" y="466885"/>
                <a:ext cx="201600" cy="201600"/>
              </a:xfrm>
              <a:prstGeom prst="rect">
                <a:avLst/>
              </a:prstGeom>
            </p:spPr>
          </p:pic>
          <p:pic>
            <p:nvPicPr>
              <p:cNvPr id="10" name="Picture 9">
                <a:extLst>
                  <a:ext uri="{FF2B5EF4-FFF2-40B4-BE49-F238E27FC236}">
                    <a16:creationId xmlns:a16="http://schemas.microsoft.com/office/drawing/2014/main" id="{A43EFC0B-FA40-FC40-8378-CA0BB8B802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4667" y="465075"/>
                <a:ext cx="197388" cy="197388"/>
              </a:xfrm>
              <a:prstGeom prst="rect">
                <a:avLst/>
              </a:prstGeom>
            </p:spPr>
          </p:pic>
        </p:grpSp>
      </p:grpSp>
      <p:sp>
        <p:nvSpPr>
          <p:cNvPr id="2" name="Title 1">
            <a:extLst>
              <a:ext uri="{FF2B5EF4-FFF2-40B4-BE49-F238E27FC236}">
                <a16:creationId xmlns:a16="http://schemas.microsoft.com/office/drawing/2014/main" id="{7175F20C-468E-F742-9149-B8A5FEBC2911}"/>
              </a:ext>
            </a:extLst>
          </p:cNvPr>
          <p:cNvSpPr>
            <a:spLocks noGrp="1"/>
          </p:cNvSpPr>
          <p:nvPr>
            <p:ph type="title" idx="4294967295"/>
          </p:nvPr>
        </p:nvSpPr>
        <p:spPr>
          <a:xfrm>
            <a:off x="412511" y="1457541"/>
            <a:ext cx="5713282" cy="101108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00" b="0" dirty="0">
                <a:solidFill>
                  <a:schemeClr val="bg1"/>
                </a:solidFill>
                <a:latin typeface="Arial" panose="020B0604020202020204" pitchFamily="34" charset="0"/>
                <a:cs typeface="Arial" panose="020B0604020202020204" pitchFamily="34" charset="0"/>
              </a:rPr>
              <a:t>See other presentations in this toolkit for steps in dissertation research including:</a:t>
            </a:r>
            <a:br>
              <a:rPr lang="en-US" sz="1600" b="0" dirty="0">
                <a:solidFill>
                  <a:schemeClr val="bg1"/>
                </a:solidFill>
                <a:latin typeface="Arial" panose="020B0604020202020204" pitchFamily="34" charset="0"/>
                <a:cs typeface="Arial" panose="020B0604020202020204" pitchFamily="34" charset="0"/>
              </a:rPr>
            </a:b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~getting started with literature searching (first steps in </a:t>
            </a:r>
            <a:r>
              <a:rPr lang="en-US" sz="1600" b="0">
                <a:solidFill>
                  <a:schemeClr val="bg1"/>
                </a:solidFill>
                <a:latin typeface="Arial" panose="020B0604020202020204" pitchFamily="34" charset="0"/>
                <a:cs typeface="Arial" panose="020B0604020202020204" pitchFamily="34" charset="0"/>
              </a:rPr>
              <a:t>the process)</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~selecting key discovery tools (databases and search engines)</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~finding and using secondary data</a:t>
            </a:r>
            <a:br>
              <a:rPr lang="en-US" sz="1600" b="0" dirty="0">
                <a:solidFill>
                  <a:schemeClr val="bg1"/>
                </a:solidFill>
                <a:latin typeface="Arial" panose="020B0604020202020204" pitchFamily="34" charset="0"/>
                <a:cs typeface="Arial" panose="020B0604020202020204" pitchFamily="34" charset="0"/>
              </a:rPr>
            </a:br>
            <a:r>
              <a:rPr lang="en-US" sz="1600" b="0" dirty="0">
                <a:solidFill>
                  <a:schemeClr val="bg1"/>
                </a:solidFill>
                <a:latin typeface="Arial" panose="020B0604020202020204" pitchFamily="34" charset="0"/>
                <a:cs typeface="Arial" panose="020B0604020202020204" pitchFamily="34" charset="0"/>
              </a:rPr>
              <a:t>~critical appraisal tools for evaluating information sources for relevance and authority</a:t>
            </a:r>
            <a:br>
              <a:rPr lang="en-US" sz="1600" b="0" dirty="0">
                <a:solidFill>
                  <a:schemeClr val="bg1"/>
                </a:solidFill>
                <a:latin typeface="Arial" panose="020B0604020202020204" pitchFamily="34" charset="0"/>
                <a:cs typeface="Arial" panose="020B0604020202020204" pitchFamily="34" charset="0"/>
              </a:rPr>
            </a:br>
            <a:br>
              <a:rPr lang="en-US" sz="1800" b="0" dirty="0">
                <a:solidFill>
                  <a:schemeClr val="bg1"/>
                </a:solidFill>
                <a:latin typeface="Arial" panose="020B0604020202020204" pitchFamily="34" charset="0"/>
                <a:cs typeface="Arial" panose="020B0604020202020204" pitchFamily="34" charset="0"/>
              </a:rPr>
            </a:br>
            <a:r>
              <a:rPr lang="en-US" sz="1400" b="0" dirty="0">
                <a:solidFill>
                  <a:schemeClr val="bg1"/>
                </a:solidFill>
                <a:latin typeface="Arial" panose="020B0604020202020204" pitchFamily="34" charset="0"/>
                <a:cs typeface="Arial" panose="020B0604020202020204" pitchFamily="34" charset="0"/>
              </a:rPr>
              <a:t>This presentation is created by Lynn Allardyce Irvine under </a:t>
            </a:r>
            <a:r>
              <a:rPr lang="en-US" sz="1400" b="0" dirty="0" err="1">
                <a:solidFill>
                  <a:schemeClr val="bg1"/>
                </a:solidFill>
                <a:latin typeface="Arial" panose="020B0604020202020204" pitchFamily="34" charset="0"/>
                <a:cs typeface="Arial" panose="020B0604020202020204" pitchFamily="34" charset="0"/>
              </a:rPr>
              <a:t>licence</a:t>
            </a:r>
            <a:r>
              <a:rPr lang="en-US" sz="1400" b="0" dirty="0">
                <a:solidFill>
                  <a:schemeClr val="bg1"/>
                </a:solidFill>
                <a:latin typeface="Arial" panose="020B0604020202020204" pitchFamily="34" charset="0"/>
                <a:cs typeface="Arial" panose="020B0604020202020204" pitchFamily="34" charset="0"/>
              </a:rPr>
              <a:t> </a:t>
            </a:r>
            <a:br>
              <a:rPr lang="en-US" sz="1400" b="0" dirty="0">
                <a:solidFill>
                  <a:schemeClr val="bg1"/>
                </a:solidFill>
                <a:latin typeface="Arial" panose="020B0604020202020204" pitchFamily="34" charset="0"/>
                <a:cs typeface="Arial" panose="020B0604020202020204" pitchFamily="34" charset="0"/>
              </a:rPr>
            </a:br>
            <a:r>
              <a:rPr lang="en-US" sz="1400" b="0" dirty="0">
                <a:solidFill>
                  <a:schemeClr val="bg1"/>
                </a:solidFill>
                <a:latin typeface="Arial" panose="020B0604020202020204" pitchFamily="34" charset="0"/>
                <a:cs typeface="Arial" panose="020B0604020202020204" pitchFamily="34" charset="0"/>
              </a:rPr>
              <a:t>CC BY-NC-SA 4.0  Attribution-</a:t>
            </a:r>
            <a:r>
              <a:rPr lang="en-US" sz="1400" b="0" dirty="0" err="1">
                <a:solidFill>
                  <a:schemeClr val="bg1"/>
                </a:solidFill>
                <a:latin typeface="Arial" panose="020B0604020202020204" pitchFamily="34" charset="0"/>
                <a:cs typeface="Arial" panose="020B0604020202020204" pitchFamily="34" charset="0"/>
              </a:rPr>
              <a:t>NonCommercial</a:t>
            </a:r>
            <a:r>
              <a:rPr lang="en-US" sz="1400" b="0" dirty="0">
                <a:solidFill>
                  <a:schemeClr val="bg1"/>
                </a:solidFill>
                <a:latin typeface="Arial" panose="020B0604020202020204" pitchFamily="34" charset="0"/>
                <a:cs typeface="Arial" panose="020B0604020202020204" pitchFamily="34" charset="0"/>
              </a:rPr>
              <a:t>-</a:t>
            </a:r>
            <a:r>
              <a:rPr lang="en-US" sz="1400" b="0" dirty="0" err="1">
                <a:solidFill>
                  <a:schemeClr val="bg1"/>
                </a:solidFill>
                <a:latin typeface="Arial" panose="020B0604020202020204" pitchFamily="34" charset="0"/>
                <a:cs typeface="Arial" panose="020B0604020202020204" pitchFamily="34" charset="0"/>
              </a:rPr>
              <a:t>ShareAlike</a:t>
            </a:r>
            <a:r>
              <a:rPr lang="en-US" sz="1400" b="0" dirty="0">
                <a:solidFill>
                  <a:schemeClr val="bg1"/>
                </a:solidFill>
                <a:latin typeface="Arial" panose="020B0604020202020204" pitchFamily="34" charset="0"/>
                <a:cs typeface="Arial" panose="020B0604020202020204" pitchFamily="34" charset="0"/>
              </a:rPr>
              <a:t> 4.0 International</a:t>
            </a:r>
            <a:br>
              <a:rPr lang="en-US" sz="2000" dirty="0">
                <a:solidFill>
                  <a:schemeClr val="bg1"/>
                </a:solidFill>
                <a:latin typeface="Arial" panose="020B0604020202020204" pitchFamily="34" charset="0"/>
                <a:cs typeface="Arial" panose="020B0604020202020204" pitchFamily="34" charset="0"/>
              </a:rPr>
            </a:br>
            <a:br>
              <a:rPr lang="en-GB" sz="2400" dirty="0">
                <a:solidFill>
                  <a:schemeClr val="bg1"/>
                </a:solidFill>
                <a:latin typeface="Arial" panose="020B0604020202020204" pitchFamily="34" charset="0"/>
                <a:cs typeface="Arial" panose="020B0604020202020204" pitchFamily="34" charset="0"/>
              </a:rPr>
            </a:br>
            <a:br>
              <a:rPr lang="en-GB"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30063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4503C3-0642-4D9F-ACBE-D7E5813EBDD8}"/>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dirty="0">
                <a:ea typeface="+mj-ea"/>
                <a:cs typeface="+mj-cs"/>
              </a:rPr>
              <a:t>Searching – matching and ranking</a:t>
            </a:r>
          </a:p>
        </p:txBody>
      </p:sp>
      <p:pic>
        <p:nvPicPr>
          <p:cNvPr id="8" name="Picture Placeholder 7" descr="A photo of the night sky with stars">
            <a:extLst>
              <a:ext uri="{FF2B5EF4-FFF2-40B4-BE49-F238E27FC236}">
                <a16:creationId xmlns:a16="http://schemas.microsoft.com/office/drawing/2014/main" id="{11F27718-A6E2-474E-9045-8C917D7B8D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139" r="32139"/>
          <a:stretch>
            <a:fillRect/>
          </a:stretch>
        </p:blipFill>
        <p:spPr/>
      </p:pic>
      <p:sp>
        <p:nvSpPr>
          <p:cNvPr id="6" name="Text Placeholder 5">
            <a:extLst>
              <a:ext uri="{FF2B5EF4-FFF2-40B4-BE49-F238E27FC236}">
                <a16:creationId xmlns:a16="http://schemas.microsoft.com/office/drawing/2014/main" id="{EF339042-1B77-4E00-930A-AF1943ED5F53}"/>
              </a:ext>
            </a:extLst>
          </p:cNvPr>
          <p:cNvSpPr>
            <a:spLocks noGrp="1"/>
          </p:cNvSpPr>
          <p:nvPr>
            <p:ph type="body" sz="quarter" idx="14"/>
          </p:nvPr>
        </p:nvSpPr>
        <p:spPr>
          <a:xfrm>
            <a:off x="2015296" y="1099502"/>
            <a:ext cx="6980937" cy="3606800"/>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1200" dirty="0">
                <a:latin typeface="Arial" panose="020B0604020202020204" pitchFamily="34" charset="0"/>
                <a:ea typeface="ヒラギノ角ゴ Pro W3"/>
                <a:cs typeface="Arial" panose="020B0604020202020204" pitchFamily="34" charset="0"/>
              </a:rPr>
              <a:t>When you search, using a search engine (Library Search) or a database (Business Source Premier, Scopus, IBSS etc.) the process usually works by matching.</a:t>
            </a: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Search terms are matched against:</a:t>
            </a:r>
          </a:p>
          <a:p>
            <a:pPr marL="671496" lvl="1" indent="-214308">
              <a:buFont typeface="Arial"/>
              <a:buChar char="•"/>
            </a:pPr>
            <a:r>
              <a:rPr lang="en-US" sz="1200" dirty="0">
                <a:latin typeface="Arial" panose="020B0604020202020204" pitchFamily="34" charset="0"/>
                <a:cs typeface="Arial" panose="020B0604020202020204" pitchFamily="34" charset="0"/>
              </a:rPr>
              <a:t>the full text (including all metadata and the article references)</a:t>
            </a:r>
          </a:p>
          <a:p>
            <a:pPr marL="671496" lvl="1" indent="-214308">
              <a:buFont typeface="Arial"/>
              <a:buChar char="•"/>
            </a:pPr>
            <a:r>
              <a:rPr lang="en-US" sz="1200" dirty="0">
                <a:latin typeface="Arial" panose="020B0604020202020204" pitchFamily="34" charset="0"/>
                <a:cs typeface="Arial" panose="020B0604020202020204" pitchFamily="34" charset="0"/>
              </a:rPr>
              <a:t>Abstract</a:t>
            </a:r>
          </a:p>
          <a:p>
            <a:pPr marL="671496" lvl="1" indent="-214308">
              <a:buFont typeface="Arial"/>
              <a:buChar char="•"/>
            </a:pPr>
            <a:r>
              <a:rPr lang="en-US" sz="1200" dirty="0">
                <a:latin typeface="Arial" panose="020B0604020202020204" pitchFamily="34" charset="0"/>
                <a:cs typeface="Arial" panose="020B0604020202020204" pitchFamily="34" charset="0"/>
              </a:rPr>
              <a:t>Title</a:t>
            </a:r>
          </a:p>
          <a:p>
            <a:pPr marL="671496" lvl="1" indent="-214308">
              <a:buFont typeface="Arial"/>
              <a:buChar char="•"/>
            </a:pPr>
            <a:r>
              <a:rPr lang="en-US" sz="1200" dirty="0">
                <a:latin typeface="Arial" panose="020B0604020202020204" pitchFamily="34" charset="0"/>
                <a:cs typeface="Arial" panose="020B0604020202020204" pitchFamily="34" charset="0"/>
              </a:rPr>
              <a:t>Author-supplied keywords</a:t>
            </a:r>
          </a:p>
          <a:p>
            <a:pPr marL="671496" lvl="1" indent="-214308">
              <a:buFont typeface="Arial"/>
              <a:buChar char="•"/>
            </a:pPr>
            <a:r>
              <a:rPr lang="en-US" sz="1200" dirty="0">
                <a:latin typeface="Arial" panose="020B0604020202020204" pitchFamily="34" charset="0"/>
                <a:cs typeface="Arial" panose="020B0604020202020204" pitchFamily="34" charset="0"/>
              </a:rPr>
              <a:t>Subject field</a:t>
            </a:r>
          </a:p>
          <a:p>
            <a:pPr marL="671496" lvl="1" indent="-214308">
              <a:buFont typeface="Arial"/>
              <a:buChar char="•"/>
            </a:pPr>
            <a:r>
              <a:rPr lang="en-US" sz="1200" dirty="0">
                <a:latin typeface="Arial" panose="020B0604020202020204" pitchFamily="34" charset="0"/>
                <a:cs typeface="Arial" panose="020B0604020202020204" pitchFamily="34" charset="0"/>
              </a:rPr>
              <a:t>Article metadata</a:t>
            </a:r>
          </a:p>
          <a:p>
            <a:pPr marL="0" indent="0">
              <a:buNone/>
            </a:pPr>
            <a:r>
              <a:rPr lang="en-US" sz="1200" dirty="0">
                <a:latin typeface="Arial" panose="020B0604020202020204" pitchFamily="34" charset="0"/>
                <a:cs typeface="Arial" panose="020B0604020202020204" pitchFamily="34" charset="0"/>
              </a:rPr>
              <a:t>You can control how your results are retrieved by using keywords, search operators and field searches.  If you do not choose a field (e.g. title or abstract etc.) ,the default is usually a search across all available fields, including the full text.</a:t>
            </a:r>
          </a:p>
          <a:p>
            <a:pPr marL="0" indent="0">
              <a:buNone/>
            </a:pPr>
            <a:r>
              <a:rPr lang="en-US" sz="1200" dirty="0">
                <a:latin typeface="Arial" panose="020B0604020202020204" pitchFamily="34" charset="0"/>
                <a:ea typeface="ヒラギノ角ゴ Pro W3"/>
                <a:cs typeface="Arial" panose="020B0604020202020204" pitchFamily="34" charset="0"/>
              </a:rPr>
              <a:t>When you don’t use field searches, a database or search engine will return results based on a ranking algorithm usually on term frequency, inverse term frequency (rarity) and field weighting. Words in the title, abstract, keyword and subject fields have a higher ranking so if your search terms appear there, the search result will be higher up the list. </a:t>
            </a:r>
          </a:p>
          <a:p>
            <a:pPr marL="0" indent="0">
              <a:buNone/>
            </a:pPr>
            <a:r>
              <a:rPr lang="en-GB" sz="900" dirty="0"/>
              <a:t>Photo by </a:t>
            </a:r>
            <a:r>
              <a:rPr lang="en-GB" sz="900" dirty="0">
                <a:hlinkClick r:id="rId4"/>
              </a:rPr>
              <a:t>NASA</a:t>
            </a:r>
            <a:r>
              <a:rPr lang="en-GB" sz="900" dirty="0"/>
              <a:t> on </a:t>
            </a:r>
            <a:r>
              <a:rPr lang="en-GB" sz="900" dirty="0" err="1">
                <a:hlinkClick r:id="rId5"/>
              </a:rPr>
              <a:t>Unsplash</a:t>
            </a:r>
            <a:r>
              <a:rPr lang="en-GB" sz="900" dirty="0"/>
              <a:t> </a:t>
            </a:r>
            <a:endParaRPr lang="en-US" sz="1200" dirty="0">
              <a:latin typeface="Arial"/>
              <a:ea typeface="ヒラギノ角ゴ Pro W3"/>
              <a:cs typeface="Calibri"/>
            </a:endParaRPr>
          </a:p>
          <a:p>
            <a:pPr marL="0" indent="0">
              <a:buNone/>
            </a:pPr>
            <a:r>
              <a:rPr lang="en-US" sz="1200" dirty="0">
                <a:latin typeface="Arial"/>
                <a:ea typeface="ヒラギノ角ゴ Pro W3"/>
                <a:cs typeface="Calibri"/>
              </a:rPr>
              <a:t> </a:t>
            </a:r>
            <a:endParaRPr lang="en-US" sz="1200" dirty="0">
              <a:cs typeface="Calibri"/>
            </a:endParaRPr>
          </a:p>
          <a:p>
            <a:pPr marL="0" indent="0">
              <a:buNone/>
            </a:pPr>
            <a:endParaRPr lang="en-GB" dirty="0"/>
          </a:p>
        </p:txBody>
      </p:sp>
    </p:spTree>
    <p:extLst>
      <p:ext uri="{BB962C8B-B14F-4D97-AF65-F5344CB8AC3E}">
        <p14:creationId xmlns:p14="http://schemas.microsoft.com/office/powerpoint/2010/main" val="94784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9AA36-5619-4D7A-9A6C-C17C9F2ED20A}"/>
              </a:ext>
            </a:extLst>
          </p:cNvPr>
          <p:cNvSpPr>
            <a:spLocks noGrp="1"/>
          </p:cNvSpPr>
          <p:nvPr>
            <p:ph type="title"/>
          </p:nvPr>
        </p:nvSpPr>
        <p:spPr/>
        <p:txBody>
          <a:bodyPr/>
          <a:lstStyle/>
          <a:p>
            <a:r>
              <a:rPr lang="en-GB" dirty="0"/>
              <a:t>Search result showing matched search terms</a:t>
            </a:r>
          </a:p>
        </p:txBody>
      </p:sp>
      <p:sp>
        <p:nvSpPr>
          <p:cNvPr id="4" name="TextBox 3">
            <a:extLst>
              <a:ext uri="{FF2B5EF4-FFF2-40B4-BE49-F238E27FC236}">
                <a16:creationId xmlns:a16="http://schemas.microsoft.com/office/drawing/2014/main" id="{B39F6745-B0DC-4F19-A7CF-45B578D039EB}"/>
              </a:ext>
            </a:extLst>
          </p:cNvPr>
          <p:cNvSpPr txBox="1"/>
          <p:nvPr/>
        </p:nvSpPr>
        <p:spPr>
          <a:xfrm>
            <a:off x="262328" y="1289153"/>
            <a:ext cx="2300990" cy="3231654"/>
          </a:xfrm>
          <a:prstGeom prst="rect">
            <a:avLst/>
          </a:prstGeom>
          <a:noFill/>
        </p:spPr>
        <p:txBody>
          <a:bodyPr wrap="square" rtlCol="0">
            <a:spAutoFit/>
          </a:bodyPr>
          <a:lstStyle/>
          <a:p>
            <a:r>
              <a:rPr lang="en-GB" sz="1200" dirty="0"/>
              <a:t>In this example from Proquest, search terms are highlighted to contextualise them.  This shows search terms being matched in the article abstract, keyword and subject field.  This article is near the top of the results list so is ranked highly – both for term frequency and field weighting.</a:t>
            </a:r>
          </a:p>
          <a:p>
            <a:endParaRPr lang="en-GB" sz="1200" dirty="0"/>
          </a:p>
          <a:p>
            <a:r>
              <a:rPr lang="en-GB" sz="1200" b="1" dirty="0"/>
              <a:t>Relevance = term frequency + field weighting. </a:t>
            </a:r>
          </a:p>
          <a:p>
            <a:endParaRPr lang="en-GB" sz="1200" dirty="0"/>
          </a:p>
          <a:p>
            <a:r>
              <a:rPr lang="en-GB" sz="1200" dirty="0"/>
              <a:t>There is a </a:t>
            </a:r>
            <a:r>
              <a:rPr lang="en-GB" sz="1200" b="1" dirty="0"/>
              <a:t>direct correlation </a:t>
            </a:r>
            <a:r>
              <a:rPr lang="en-GB" sz="1200" dirty="0"/>
              <a:t>between search results and search terms.</a:t>
            </a:r>
          </a:p>
        </p:txBody>
      </p:sp>
      <p:pic>
        <p:nvPicPr>
          <p:cNvPr id="8" name="Picture 7">
            <a:extLst>
              <a:ext uri="{FF2B5EF4-FFF2-40B4-BE49-F238E27FC236}">
                <a16:creationId xmlns:a16="http://schemas.microsoft.com/office/drawing/2014/main" id="{5A1144E4-AF98-4C9D-AAEA-9F298C33F248}"/>
              </a:ext>
            </a:extLst>
          </p:cNvPr>
          <p:cNvPicPr>
            <a:picLocks noChangeAspect="1"/>
          </p:cNvPicPr>
          <p:nvPr/>
        </p:nvPicPr>
        <p:blipFill>
          <a:blip r:embed="rId2"/>
          <a:stretch>
            <a:fillRect/>
          </a:stretch>
        </p:blipFill>
        <p:spPr>
          <a:xfrm>
            <a:off x="3502935" y="780088"/>
            <a:ext cx="4812392" cy="4249784"/>
          </a:xfrm>
          <a:prstGeom prst="rect">
            <a:avLst/>
          </a:prstGeom>
        </p:spPr>
      </p:pic>
    </p:spTree>
    <p:extLst>
      <p:ext uri="{BB962C8B-B14F-4D97-AF65-F5344CB8AC3E}">
        <p14:creationId xmlns:p14="http://schemas.microsoft.com/office/powerpoint/2010/main" val="350777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Boolean AND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2400" dirty="0">
              <a:cs typeface="Calibri"/>
            </a:endParaRPr>
          </a:p>
          <a:p>
            <a:endParaRPr lang="en-US" sz="20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r>
              <a:rPr lang="en-US" sz="1200" b="1" dirty="0">
                <a:latin typeface="Arial"/>
                <a:ea typeface="ヒラギノ角ゴ Pro W3"/>
                <a:cs typeface="Calibri"/>
              </a:rPr>
              <a:t>Search operators </a:t>
            </a:r>
            <a:r>
              <a:rPr lang="en-US" sz="1200" dirty="0">
                <a:latin typeface="Arial"/>
                <a:ea typeface="ヒラギノ角ゴ Pro W3"/>
                <a:cs typeface="Calibri"/>
              </a:rPr>
              <a:t>are used in </a:t>
            </a:r>
            <a:r>
              <a:rPr lang="en-US" sz="1200" b="1" dirty="0">
                <a:latin typeface="Arial"/>
                <a:ea typeface="ヒラギノ角ゴ Pro W3"/>
                <a:cs typeface="Calibri"/>
              </a:rPr>
              <a:t>search engines </a:t>
            </a:r>
            <a:r>
              <a:rPr lang="en-US" sz="1200" dirty="0">
                <a:latin typeface="Arial"/>
                <a:ea typeface="ヒラギノ角ゴ Pro W3"/>
                <a:cs typeface="Calibri"/>
              </a:rPr>
              <a:t>and </a:t>
            </a:r>
            <a:r>
              <a:rPr lang="en-US" sz="1200" b="1" dirty="0">
                <a:latin typeface="Arial"/>
                <a:ea typeface="ヒラギノ角ゴ Pro W3"/>
                <a:cs typeface="Calibri"/>
              </a:rPr>
              <a:t>databases</a:t>
            </a:r>
            <a:r>
              <a:rPr lang="en-US" sz="1200" dirty="0">
                <a:latin typeface="Arial"/>
                <a:ea typeface="ヒラギノ角ゴ Pro W3"/>
                <a:cs typeface="Calibri"/>
              </a:rPr>
              <a:t> to combine search terms for more </a:t>
            </a:r>
            <a:r>
              <a:rPr lang="en-US" sz="1200" b="1" dirty="0">
                <a:latin typeface="Arial"/>
                <a:ea typeface="ヒラギノ角ゴ Pro W3"/>
                <a:cs typeface="Calibri"/>
              </a:rPr>
              <a:t>effective searching.  </a:t>
            </a:r>
            <a:r>
              <a:rPr lang="en-US" sz="1200" dirty="0">
                <a:latin typeface="Arial"/>
                <a:ea typeface="ヒラギノ角ゴ Pro W3"/>
                <a:cs typeface="Calibri"/>
              </a:rPr>
              <a:t>Although there are database-specific operators their function is common across discovery tools.</a:t>
            </a:r>
            <a:endParaRPr lang="en-US" sz="1200" dirty="0">
              <a:cs typeface="Calibri"/>
            </a:endParaRPr>
          </a:p>
          <a:p>
            <a:pPr indent="0">
              <a:buNone/>
            </a:pPr>
            <a:r>
              <a:rPr lang="en-US" sz="1200" b="1" dirty="0">
                <a:latin typeface="Arial"/>
                <a:ea typeface="ヒラギノ角ゴ Pro W3"/>
                <a:cs typeface="Calibri"/>
              </a:rPr>
              <a:t>AND</a:t>
            </a:r>
            <a:endParaRPr lang="en-US" sz="1200" dirty="0">
              <a:latin typeface="Arial"/>
              <a:ea typeface="ヒラギノ角ゴ Pro W3"/>
              <a:cs typeface="Calibri"/>
            </a:endParaRPr>
          </a:p>
          <a:p>
            <a:pPr indent="0">
              <a:buNone/>
            </a:pPr>
            <a:r>
              <a:rPr lang="en-US" sz="1200" b="1" dirty="0">
                <a:latin typeface="Arial"/>
                <a:ea typeface="ヒラギノ角ゴ Pro W3"/>
                <a:cs typeface="Calibri"/>
              </a:rPr>
              <a:t>Narrows and focusses</a:t>
            </a:r>
            <a:r>
              <a:rPr lang="en-US" sz="1200" dirty="0">
                <a:latin typeface="Arial"/>
                <a:ea typeface="ヒラギノ角ゴ Pro W3"/>
                <a:cs typeface="Calibri"/>
              </a:rPr>
              <a:t> a search by </a:t>
            </a:r>
            <a:r>
              <a:rPr lang="en-US" sz="1200" b="1" dirty="0">
                <a:latin typeface="Arial"/>
                <a:ea typeface="ヒラギノ角ゴ Pro W3"/>
                <a:cs typeface="Calibri"/>
              </a:rPr>
              <a:t>limiting results to records with </a:t>
            </a:r>
            <a:r>
              <a:rPr lang="en-US" sz="1200" b="1" u="sng" dirty="0">
                <a:latin typeface="Arial"/>
                <a:ea typeface="ヒラギノ角ゴ Pro W3"/>
                <a:cs typeface="Calibri"/>
              </a:rPr>
              <a:t>all terms</a:t>
            </a:r>
            <a:r>
              <a:rPr lang="en-US" sz="1200" dirty="0">
                <a:latin typeface="Arial"/>
                <a:ea typeface="ヒラギノ角ゴ Pro W3"/>
                <a:cs typeface="Calibri"/>
              </a:rPr>
              <a:t> (phrases, authors, keywords, subject terms) Only records with all terms will be retrieved.</a:t>
            </a:r>
            <a:endParaRPr lang="en-US" sz="1200" dirty="0">
              <a:latin typeface="Arial"/>
              <a:ea typeface="ヒラギノ角ゴ Pro W3"/>
              <a:cs typeface="Arial"/>
            </a:endParaRPr>
          </a:p>
          <a:p>
            <a:pPr indent="0">
              <a:buNone/>
            </a:pPr>
            <a:endParaRPr lang="en-US" sz="1200" dirty="0">
              <a:cs typeface="Calibri"/>
            </a:endParaRPr>
          </a:p>
          <a:p>
            <a:pPr indent="0">
              <a:buNone/>
            </a:pPr>
            <a:r>
              <a:rPr lang="en-US" sz="1200" dirty="0">
                <a:latin typeface="Arial"/>
                <a:ea typeface="ヒラギノ角ゴ Pro W3"/>
                <a:cs typeface="Calibri"/>
              </a:rPr>
              <a:t>It is sometimes called the implicit AND as it is </a:t>
            </a:r>
            <a:r>
              <a:rPr lang="en-US" sz="1200" b="1" dirty="0">
                <a:latin typeface="Arial"/>
                <a:ea typeface="ヒラギノ角ゴ Pro W3"/>
                <a:cs typeface="Calibri"/>
              </a:rPr>
              <a:t>assumed by a search engine</a:t>
            </a:r>
            <a:r>
              <a:rPr lang="en-US" sz="1200" dirty="0">
                <a:latin typeface="Arial"/>
                <a:ea typeface="ヒラギノ角ゴ Pro W3"/>
                <a:cs typeface="Calibri"/>
              </a:rPr>
              <a:t> when you enter more than one keyword.  The more keywords you use, the more focused/narrow the search.  It can be represented by </a:t>
            </a:r>
            <a:r>
              <a:rPr lang="en-US" sz="1200" b="1" i="1" dirty="0">
                <a:latin typeface="Arial"/>
                <a:ea typeface="ヒラギノ角ゴ Pro W3"/>
                <a:cs typeface="Calibri"/>
              </a:rPr>
              <a:t>and</a:t>
            </a:r>
            <a:r>
              <a:rPr lang="en-US" sz="1200" i="1" dirty="0">
                <a:latin typeface="Arial"/>
                <a:ea typeface="ヒラギノ角ゴ Pro W3"/>
                <a:cs typeface="Calibri"/>
              </a:rPr>
              <a:t>, </a:t>
            </a:r>
            <a:r>
              <a:rPr lang="en-US" sz="1200" dirty="0">
                <a:latin typeface="Arial"/>
                <a:ea typeface="ヒラギノ角ゴ Pro W3"/>
                <a:cs typeface="Calibri"/>
              </a:rPr>
              <a:t>capital </a:t>
            </a:r>
            <a:r>
              <a:rPr lang="en-US" sz="1200" b="1" i="1" dirty="0">
                <a:latin typeface="Arial"/>
                <a:ea typeface="ヒラギノ角ゴ Pro W3"/>
                <a:cs typeface="Calibri"/>
              </a:rPr>
              <a:t>AND, &amp; </a:t>
            </a:r>
            <a:r>
              <a:rPr lang="en-US" sz="1200" dirty="0">
                <a:latin typeface="Arial"/>
                <a:ea typeface="ヒラギノ角ゴ Pro W3"/>
                <a:cs typeface="Calibri"/>
              </a:rPr>
              <a:t>or a space.  Check the database or search tool to see which to use.  Capital AND is most commonly used.</a:t>
            </a:r>
            <a:endParaRPr lang="en-US" sz="1200" dirty="0">
              <a:latin typeface="Arial"/>
              <a:ea typeface="ヒラギノ角ゴ Pro W3"/>
              <a:cs typeface="Arial"/>
            </a:endParaRPr>
          </a:p>
          <a:p>
            <a:pPr indent="0" algn="ctr">
              <a:buNone/>
            </a:pPr>
            <a:endParaRPr lang="en-GB" sz="2000" dirty="0"/>
          </a:p>
          <a:p>
            <a:pPr indent="0">
              <a:buNone/>
            </a:pPr>
            <a:endParaRPr lang="en-US" dirty="0">
              <a:solidFill>
                <a:schemeClr val="tx1"/>
              </a:solidFill>
            </a:endParaRPr>
          </a:p>
        </p:txBody>
      </p:sp>
      <p:pic>
        <p:nvPicPr>
          <p:cNvPr id="5" name="Picture 4" descr="Graphic of a Venn diagram showing an AND relationship.">
            <a:extLst>
              <a:ext uri="{FF2B5EF4-FFF2-40B4-BE49-F238E27FC236}">
                <a16:creationId xmlns:a16="http://schemas.microsoft.com/office/drawing/2014/main" id="{9CD9B24E-6BFE-4054-A8EE-E5BA9097825F}"/>
              </a:ext>
            </a:extLst>
          </p:cNvPr>
          <p:cNvPicPr>
            <a:picLocks noChangeAspect="1"/>
          </p:cNvPicPr>
          <p:nvPr/>
        </p:nvPicPr>
        <p:blipFill>
          <a:blip r:embed="rId3"/>
          <a:stretch>
            <a:fillRect/>
          </a:stretch>
        </p:blipFill>
        <p:spPr>
          <a:xfrm>
            <a:off x="3250761" y="1136600"/>
            <a:ext cx="1920406" cy="1201016"/>
          </a:xfrm>
          <a:prstGeom prst="rect">
            <a:avLst/>
          </a:prstGeom>
        </p:spPr>
      </p:pic>
    </p:spTree>
    <p:extLst>
      <p:ext uri="{BB962C8B-B14F-4D97-AF65-F5344CB8AC3E}">
        <p14:creationId xmlns:p14="http://schemas.microsoft.com/office/powerpoint/2010/main" val="20708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Boolean OR</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4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endParaRPr lang="en-US" sz="14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OR</a:t>
            </a:r>
            <a:endParaRPr lang="en-US" sz="1200" dirty="0">
              <a:latin typeface="Arial"/>
              <a:ea typeface="ヒラギノ角ゴ Pro W3"/>
              <a:cs typeface="Calibri"/>
            </a:endParaRPr>
          </a:p>
          <a:p>
            <a:pPr indent="0">
              <a:buNone/>
            </a:pPr>
            <a:r>
              <a:rPr lang="en-US" sz="1200" b="1" dirty="0">
                <a:latin typeface="Arial"/>
                <a:ea typeface="ヒラギノ角ゴ Pro W3"/>
                <a:cs typeface="Calibri"/>
              </a:rPr>
              <a:t>Broadens and expands</a:t>
            </a:r>
            <a:r>
              <a:rPr lang="en-US" sz="1200" dirty="0">
                <a:latin typeface="Arial"/>
                <a:ea typeface="ヒラギノ角ゴ Pro W3"/>
                <a:cs typeface="Calibri"/>
              </a:rPr>
              <a:t> a search by including records</a:t>
            </a:r>
            <a:r>
              <a:rPr lang="en-US" sz="1200" b="1" dirty="0">
                <a:latin typeface="Arial"/>
                <a:ea typeface="ヒラギノ角ゴ Pro W3"/>
                <a:cs typeface="Calibri"/>
              </a:rPr>
              <a:t> with </a:t>
            </a:r>
            <a:r>
              <a:rPr lang="en-US" sz="1200" b="1" u="sng" dirty="0">
                <a:latin typeface="Arial"/>
                <a:ea typeface="ヒラギノ角ゴ Pro W3"/>
                <a:cs typeface="Calibri"/>
              </a:rPr>
              <a:t>any</a:t>
            </a:r>
            <a:r>
              <a:rPr lang="en-US" sz="1200" b="1" dirty="0">
                <a:latin typeface="Arial"/>
                <a:ea typeface="ヒラギノ角ゴ Pro W3"/>
                <a:cs typeface="Calibri"/>
              </a:rPr>
              <a:t> </a:t>
            </a:r>
            <a:r>
              <a:rPr lang="en-US" sz="1200" b="1" u="sng" dirty="0">
                <a:latin typeface="Arial"/>
                <a:ea typeface="ヒラギノ角ゴ Pro W3"/>
                <a:cs typeface="Calibri"/>
              </a:rPr>
              <a:t>or all terms.</a:t>
            </a:r>
            <a:r>
              <a:rPr lang="en-US" sz="1200" dirty="0">
                <a:latin typeface="Arial"/>
                <a:ea typeface="ヒラギノ角ゴ Pro W3"/>
                <a:cs typeface="Calibri"/>
              </a:rPr>
              <a:t>  It is very useful for synonyms, antonyms, related terms and alternative spellings.  This is useful when you are searching a multidisciplinary database or your research crosses disciplines ( for example, sociology, psychology, management).</a:t>
            </a:r>
          </a:p>
          <a:p>
            <a:pPr indent="0">
              <a:buNone/>
            </a:pPr>
            <a:endParaRPr lang="en-US" sz="1200" dirty="0">
              <a:cs typeface="Calibri"/>
            </a:endParaRPr>
          </a:p>
          <a:p>
            <a:pPr indent="0">
              <a:buNone/>
            </a:pPr>
            <a:r>
              <a:rPr lang="en-US" sz="1200" dirty="0">
                <a:latin typeface="Arial"/>
                <a:ea typeface="ヒラギノ角ゴ Pro W3"/>
                <a:cs typeface="Calibri"/>
              </a:rPr>
              <a:t>It is often called the </a:t>
            </a:r>
            <a:r>
              <a:rPr lang="en-US" sz="1200" b="1" dirty="0">
                <a:latin typeface="Arial"/>
                <a:ea typeface="ヒラギノ角ゴ Pro W3"/>
                <a:cs typeface="Calibri"/>
              </a:rPr>
              <a:t>inclusive OR </a:t>
            </a:r>
            <a:r>
              <a:rPr lang="en-US" sz="1200" dirty="0">
                <a:latin typeface="Arial"/>
                <a:ea typeface="ヒラギノ角ゴ Pro W3"/>
                <a:cs typeface="Calibri"/>
              </a:rPr>
              <a:t>as it </a:t>
            </a:r>
            <a:r>
              <a:rPr lang="en-US" sz="1200" b="1" dirty="0">
                <a:latin typeface="Arial"/>
                <a:ea typeface="ヒラギノ角ゴ Pro W3"/>
                <a:cs typeface="Calibri"/>
              </a:rPr>
              <a:t>expands your search</a:t>
            </a:r>
            <a:r>
              <a:rPr lang="en-US" sz="1200" dirty="0">
                <a:latin typeface="Arial"/>
                <a:ea typeface="ヒラギノ角ゴ Pro W3"/>
                <a:cs typeface="Calibri"/>
              </a:rPr>
              <a:t> – to </a:t>
            </a:r>
            <a:r>
              <a:rPr lang="en-US" sz="1200" b="1" dirty="0">
                <a:latin typeface="Arial"/>
                <a:ea typeface="ヒラギノ角ゴ Pro W3"/>
                <a:cs typeface="Calibri"/>
              </a:rPr>
              <a:t>include alternatives.  </a:t>
            </a:r>
            <a:r>
              <a:rPr lang="en-US" sz="1200" dirty="0">
                <a:latin typeface="Arial"/>
                <a:ea typeface="ヒラギノ角ゴ Pro W3"/>
                <a:cs typeface="Calibri"/>
              </a:rPr>
              <a:t>It is most commonly expressed as a capital </a:t>
            </a:r>
            <a:r>
              <a:rPr lang="en-US" sz="1200" b="1" dirty="0">
                <a:latin typeface="Arial"/>
                <a:ea typeface="ヒラギノ角ゴ Pro W3"/>
                <a:cs typeface="Calibri"/>
              </a:rPr>
              <a:t>OR, </a:t>
            </a:r>
            <a:r>
              <a:rPr lang="en-US" sz="1200" dirty="0">
                <a:latin typeface="Arial"/>
                <a:ea typeface="ヒラギノ角ゴ Pro W3"/>
                <a:cs typeface="Calibri"/>
              </a:rPr>
              <a:t>or small</a:t>
            </a:r>
            <a:r>
              <a:rPr lang="en-US" sz="1200" b="1" dirty="0">
                <a:latin typeface="Arial"/>
                <a:ea typeface="ヒラギノ角ゴ Pro W3"/>
                <a:cs typeface="Calibri"/>
              </a:rPr>
              <a:t> </a:t>
            </a:r>
            <a:r>
              <a:rPr lang="en-US" sz="1200" dirty="0">
                <a:latin typeface="Arial"/>
                <a:ea typeface="ヒラギノ角ゴ Pro W3"/>
                <a:cs typeface="Calibri"/>
              </a:rPr>
              <a:t>letter</a:t>
            </a:r>
            <a:r>
              <a:rPr lang="en-US" sz="1200" b="1" dirty="0">
                <a:latin typeface="Arial"/>
                <a:ea typeface="ヒラギノ角ゴ Pro W3"/>
                <a:cs typeface="Calibri"/>
              </a:rPr>
              <a:t> or. </a:t>
            </a:r>
          </a:p>
          <a:p>
            <a:pPr indent="0">
              <a:buNone/>
            </a:pPr>
            <a:endParaRPr lang="en-US" sz="1200" b="1" dirty="0">
              <a:latin typeface="Arial"/>
              <a:ea typeface="ヒラギノ角ゴ Pro W3"/>
              <a:cs typeface="Calibri"/>
            </a:endParaRPr>
          </a:p>
          <a:p>
            <a:pPr indent="0">
              <a:buNone/>
            </a:pPr>
            <a:r>
              <a:rPr lang="en-US" sz="1200" dirty="0">
                <a:latin typeface="Arial"/>
                <a:ea typeface="ヒラギノ角ゴ Pro W3"/>
                <a:cs typeface="Calibri"/>
              </a:rPr>
              <a:t>e.g., youth OR teenager OR adolescent OR “young person” OR “young adult”</a:t>
            </a:r>
            <a:r>
              <a:rPr lang="en-US" sz="1200" b="1" dirty="0">
                <a:latin typeface="Arial"/>
                <a:ea typeface="ヒラギノ角ゴ Pro W3"/>
                <a:cs typeface="Calibri"/>
              </a:rPr>
              <a:t> </a:t>
            </a:r>
            <a:endParaRPr lang="en-US" sz="1200" dirty="0">
              <a:latin typeface="Arial"/>
              <a:ea typeface="ヒラギノ角ゴ Pro W3"/>
              <a:cs typeface="Calibri"/>
            </a:endParaRPr>
          </a:p>
          <a:p>
            <a:pPr indent="0">
              <a:buNone/>
            </a:pPr>
            <a:endParaRPr lang="en-US" dirty="0">
              <a:solidFill>
                <a:schemeClr val="tx1"/>
              </a:solidFill>
            </a:endParaRPr>
          </a:p>
        </p:txBody>
      </p:sp>
      <p:pic>
        <p:nvPicPr>
          <p:cNvPr id="4" name="Picture 3" descr="Graphic of a Venn diagram showing an inclusive OR relationship.">
            <a:extLst>
              <a:ext uri="{FF2B5EF4-FFF2-40B4-BE49-F238E27FC236}">
                <a16:creationId xmlns:a16="http://schemas.microsoft.com/office/drawing/2014/main" id="{F1233394-C3E1-47AA-8AF6-DC3F563E0E14}"/>
              </a:ext>
            </a:extLst>
          </p:cNvPr>
          <p:cNvPicPr>
            <a:picLocks noChangeAspect="1"/>
          </p:cNvPicPr>
          <p:nvPr/>
        </p:nvPicPr>
        <p:blipFill>
          <a:blip r:embed="rId3"/>
          <a:stretch>
            <a:fillRect/>
          </a:stretch>
        </p:blipFill>
        <p:spPr>
          <a:xfrm>
            <a:off x="3334479" y="1136600"/>
            <a:ext cx="1920406" cy="1201016"/>
          </a:xfrm>
          <a:prstGeom prst="rect">
            <a:avLst/>
          </a:prstGeom>
        </p:spPr>
      </p:pic>
    </p:spTree>
    <p:extLst>
      <p:ext uri="{BB962C8B-B14F-4D97-AF65-F5344CB8AC3E}">
        <p14:creationId xmlns:p14="http://schemas.microsoft.com/office/powerpoint/2010/main" val="276404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truncation and wildcard</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200" dirty="0">
                <a:latin typeface="Arial" panose="020B0604020202020204" pitchFamily="34" charset="0"/>
                <a:ea typeface="ヒラギノ角ゴ Pro W3"/>
                <a:cs typeface="Arial" panose="020B0604020202020204" pitchFamily="34" charset="0"/>
              </a:rPr>
              <a:t>Wildcard and truncation </a:t>
            </a:r>
            <a:r>
              <a:rPr lang="en-US" sz="1200" dirty="0">
                <a:latin typeface="Arial" panose="020B0604020202020204" pitchFamily="34" charset="0"/>
                <a:ea typeface="+mn-lt"/>
                <a:cs typeface="Arial" panose="020B0604020202020204" pitchFamily="34" charset="0"/>
              </a:rPr>
              <a:t>are common search operators that you may find useful. </a:t>
            </a:r>
            <a:endParaRPr lang="en-US" sz="1200" dirty="0">
              <a:latin typeface="Arial" panose="020B0604020202020204" pitchFamily="34" charset="0"/>
              <a:cs typeface="Arial" panose="020B0604020202020204" pitchFamily="34" charset="0"/>
            </a:endParaRPr>
          </a:p>
          <a:p>
            <a:pPr indent="0">
              <a:buNone/>
            </a:pPr>
            <a:r>
              <a:rPr lang="en-US" sz="1200" b="1" dirty="0">
                <a:latin typeface="Arial" panose="020B0604020202020204" pitchFamily="34" charset="0"/>
                <a:cs typeface="Arial" panose="020B0604020202020204" pitchFamily="34" charset="0"/>
              </a:rPr>
              <a:t>Truncation</a:t>
            </a:r>
          </a:p>
          <a:p>
            <a:pPr indent="0">
              <a:buNone/>
            </a:pPr>
            <a:r>
              <a:rPr lang="en-US" sz="1200" dirty="0">
                <a:latin typeface="Arial" panose="020B0604020202020204" pitchFamily="34" charset="0"/>
                <a:cs typeface="Arial" panose="020B0604020202020204" pitchFamily="34" charset="0"/>
              </a:rPr>
              <a:t>Most commonly expressed as an </a:t>
            </a:r>
            <a:r>
              <a:rPr lang="en-US" sz="1200" b="1" dirty="0">
                <a:latin typeface="Arial" panose="020B0604020202020204" pitchFamily="34" charset="0"/>
                <a:cs typeface="Arial" panose="020B0604020202020204" pitchFamily="34" charset="0"/>
              </a:rPr>
              <a:t>asterisk * </a:t>
            </a:r>
            <a:r>
              <a:rPr lang="en-US" sz="1200" dirty="0">
                <a:latin typeface="Arial" panose="020B0604020202020204" pitchFamily="34" charset="0"/>
                <a:cs typeface="Arial" panose="020B0604020202020204" pitchFamily="34" charset="0"/>
              </a:rPr>
              <a:t>is a way to search for all forms of a word.  It is usually used at the </a:t>
            </a:r>
            <a:r>
              <a:rPr lang="en-US" sz="1200" b="1" dirty="0">
                <a:latin typeface="Arial" panose="020B0604020202020204" pitchFamily="34" charset="0"/>
                <a:cs typeface="Arial" panose="020B0604020202020204" pitchFamily="34" charset="0"/>
              </a:rPr>
              <a:t>end of the stem of a word</a:t>
            </a:r>
            <a:r>
              <a:rPr lang="en-US" sz="1200" dirty="0">
                <a:latin typeface="Arial" panose="020B0604020202020204" pitchFamily="34" charset="0"/>
                <a:cs typeface="Arial" panose="020B0604020202020204" pitchFamily="34" charset="0"/>
              </a:rPr>
              <a:t>.  You can use it simply to search singular and plural forms of a word or for more variations.</a:t>
            </a:r>
          </a:p>
          <a:p>
            <a:pPr indent="0">
              <a:buNone/>
            </a:pPr>
            <a:r>
              <a:rPr lang="en-US" sz="1200" dirty="0">
                <a:latin typeface="Arial" panose="020B0604020202020204" pitchFamily="34" charset="0"/>
                <a:cs typeface="Arial" panose="020B0604020202020204" pitchFamily="34" charset="0"/>
              </a:rPr>
              <a:t>e.g. manage* matches:</a:t>
            </a:r>
          </a:p>
          <a:p>
            <a:pPr indent="0">
              <a:buNone/>
            </a:pPr>
            <a:r>
              <a:rPr lang="en-US" sz="1200" dirty="0">
                <a:latin typeface="Arial" panose="020B0604020202020204" pitchFamily="34" charset="0"/>
                <a:cs typeface="Arial" panose="020B0604020202020204" pitchFamily="34" charset="0"/>
              </a:rPr>
              <a:t>Manage</a:t>
            </a:r>
          </a:p>
          <a:p>
            <a:pPr indent="0">
              <a:buNone/>
            </a:pPr>
            <a:r>
              <a:rPr lang="en-US" sz="1200" dirty="0">
                <a:latin typeface="Arial" panose="020B0604020202020204" pitchFamily="34" charset="0"/>
                <a:cs typeface="Arial" panose="020B0604020202020204" pitchFamily="34" charset="0"/>
              </a:rPr>
              <a:t>Manager</a:t>
            </a:r>
          </a:p>
          <a:p>
            <a:pPr indent="0">
              <a:buNone/>
            </a:pPr>
            <a:r>
              <a:rPr lang="en-US" sz="1200" dirty="0">
                <a:latin typeface="Arial" panose="020B0604020202020204" pitchFamily="34" charset="0"/>
                <a:cs typeface="Arial" panose="020B0604020202020204" pitchFamily="34" charset="0"/>
              </a:rPr>
              <a:t>Management</a:t>
            </a:r>
          </a:p>
          <a:p>
            <a:pPr indent="0">
              <a:buNone/>
            </a:pPr>
            <a:r>
              <a:rPr lang="en-US" sz="1200" dirty="0">
                <a:latin typeface="Arial" panose="020B0604020202020204" pitchFamily="34" charset="0"/>
                <a:cs typeface="Arial" panose="020B0604020202020204" pitchFamily="34" charset="0"/>
              </a:rPr>
              <a:t>Managerial etc.</a:t>
            </a:r>
          </a:p>
          <a:p>
            <a:pPr indent="0">
              <a:buNone/>
            </a:pPr>
            <a:r>
              <a:rPr lang="en-US" sz="1200" b="1" dirty="0">
                <a:latin typeface="Arial" panose="020B0604020202020204" pitchFamily="34" charset="0"/>
                <a:cs typeface="Arial" panose="020B0604020202020204" pitchFamily="34" charset="0"/>
              </a:rPr>
              <a:t>Wildcard</a:t>
            </a:r>
            <a:endParaRPr lang="en-US" sz="1200" dirty="0">
              <a:latin typeface="Arial" panose="020B0604020202020204" pitchFamily="34" charset="0"/>
              <a:cs typeface="Arial" panose="020B0604020202020204" pitchFamily="34" charset="0"/>
            </a:endParaRPr>
          </a:p>
          <a:p>
            <a:pPr indent="0">
              <a:buNone/>
            </a:pPr>
            <a:r>
              <a:rPr lang="en-US" sz="1200" dirty="0">
                <a:latin typeface="Arial" panose="020B0604020202020204" pitchFamily="34" charset="0"/>
                <a:cs typeface="Arial" panose="020B0604020202020204" pitchFamily="34" charset="0"/>
              </a:rPr>
              <a:t>Is a bit like truncation but is </a:t>
            </a:r>
            <a:r>
              <a:rPr lang="en-US" sz="1200" b="1" dirty="0">
                <a:latin typeface="Arial" panose="020B0604020202020204" pitchFamily="34" charset="0"/>
                <a:cs typeface="Arial" panose="020B0604020202020204" pitchFamily="34" charset="0"/>
              </a:rPr>
              <a:t>more often used in the middle of a word</a:t>
            </a:r>
            <a:r>
              <a:rPr lang="en-US" sz="1200" dirty="0">
                <a:latin typeface="Arial" panose="020B0604020202020204" pitchFamily="34" charset="0"/>
                <a:cs typeface="Arial" panose="020B0604020202020204" pitchFamily="34" charset="0"/>
              </a:rPr>
              <a:t> – especially for alternative spellings.  It is most often expressed as a </a:t>
            </a:r>
            <a:r>
              <a:rPr lang="en-US" sz="1200" b="1" dirty="0">
                <a:latin typeface="Arial" panose="020B0604020202020204" pitchFamily="34" charset="0"/>
                <a:cs typeface="Arial" panose="020B0604020202020204" pitchFamily="34" charset="0"/>
              </a:rPr>
              <a:t>question mark ?</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exclamation mark ! </a:t>
            </a:r>
            <a:endParaRPr lang="en-US" sz="1200" dirty="0">
              <a:latin typeface="Arial" panose="020B0604020202020204" pitchFamily="34" charset="0"/>
              <a:cs typeface="Arial" panose="020B0604020202020204" pitchFamily="34" charset="0"/>
            </a:endParaRPr>
          </a:p>
          <a:p>
            <a:pPr indent="0">
              <a:buNone/>
            </a:pPr>
            <a:r>
              <a:rPr lang="en-US" sz="1200" i="1" dirty="0">
                <a:latin typeface="Arial" panose="020B0604020202020204" pitchFamily="34" charset="0"/>
                <a:cs typeface="Arial" panose="020B0604020202020204" pitchFamily="34" charset="0"/>
              </a:rPr>
              <a:t>e.g., </a:t>
            </a:r>
            <a:r>
              <a:rPr lang="en-US" sz="1200" dirty="0" err="1">
                <a:latin typeface="Arial" panose="020B0604020202020204" pitchFamily="34" charset="0"/>
                <a:cs typeface="Arial" panose="020B0604020202020204" pitchFamily="34" charset="0"/>
              </a:rPr>
              <a:t>organi?ation</a:t>
            </a:r>
            <a:r>
              <a:rPr lang="en-US" sz="1200" dirty="0">
                <a:latin typeface="Arial" panose="020B0604020202020204" pitchFamily="34" charset="0"/>
                <a:cs typeface="Arial" panose="020B0604020202020204" pitchFamily="34" charset="0"/>
              </a:rPr>
              <a:t> - to search for </a:t>
            </a:r>
            <a:r>
              <a:rPr lang="en-US" sz="1200" dirty="0" err="1">
                <a:latin typeface="Arial" panose="020B0604020202020204" pitchFamily="34" charset="0"/>
                <a:cs typeface="Arial" panose="020B0604020202020204" pitchFamily="34" charset="0"/>
              </a:rPr>
              <a:t>organisation</a:t>
            </a:r>
            <a:r>
              <a:rPr lang="en-US" sz="1200" dirty="0">
                <a:latin typeface="Arial" panose="020B0604020202020204" pitchFamily="34" charset="0"/>
                <a:cs typeface="Arial" panose="020B0604020202020204" pitchFamily="34" charset="0"/>
              </a:rPr>
              <a:t> OR organization</a:t>
            </a:r>
          </a:p>
          <a:p>
            <a:pPr indent="0">
              <a:buNone/>
            </a:pPr>
            <a:endParaRPr lang="en-US" dirty="0">
              <a:solidFill>
                <a:schemeClr val="tx1"/>
              </a:solidFill>
            </a:endParaRPr>
          </a:p>
        </p:txBody>
      </p:sp>
    </p:spTree>
    <p:extLst>
      <p:ext uri="{BB962C8B-B14F-4D97-AF65-F5344CB8AC3E}">
        <p14:creationId xmlns:p14="http://schemas.microsoft.com/office/powerpoint/2010/main" val="412079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phrase searching</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a:t>
            </a:r>
          </a:p>
          <a:p>
            <a:pPr indent="0">
              <a:buNone/>
            </a:pPr>
            <a:r>
              <a:rPr lang="en-US" sz="1200" dirty="0">
                <a:latin typeface="Arial"/>
                <a:ea typeface="ヒラギノ角ゴ Pro W3"/>
                <a:cs typeface="Calibri"/>
              </a:rPr>
              <a:t>Enclosing words in speech marks is a way to instruct a database or search engine to retrieve records with </a:t>
            </a:r>
            <a:r>
              <a:rPr lang="en-US" sz="1200" b="1" dirty="0">
                <a:latin typeface="Arial"/>
                <a:ea typeface="ヒラギノ角ゴ Pro W3"/>
                <a:cs typeface="Calibri"/>
              </a:rPr>
              <a:t>these words together and in this order.  </a:t>
            </a:r>
            <a:r>
              <a:rPr lang="en-US" sz="1200" dirty="0">
                <a:latin typeface="Arial"/>
                <a:ea typeface="ヒラギノ角ゴ Pro W3"/>
                <a:cs typeface="Calibri"/>
              </a:rPr>
              <a:t>It is a common operator and is used in almost all discovery tools.  It is a way to </a:t>
            </a:r>
            <a:r>
              <a:rPr lang="en-US" sz="1200" b="1" dirty="0">
                <a:latin typeface="Arial"/>
                <a:ea typeface="ヒラギノ角ゴ Pro W3"/>
                <a:cs typeface="Calibri"/>
              </a:rPr>
              <a:t>focus and narrow </a:t>
            </a:r>
            <a:r>
              <a:rPr lang="en-US" sz="1200" dirty="0">
                <a:latin typeface="Arial"/>
                <a:ea typeface="ヒラギノ角ゴ Pro W3"/>
                <a:cs typeface="Calibri"/>
              </a:rPr>
              <a:t>a search and ensure that results are </a:t>
            </a:r>
            <a:r>
              <a:rPr lang="en-US" sz="1200" b="1" dirty="0">
                <a:latin typeface="Arial"/>
                <a:ea typeface="ヒラギノ角ゴ Pro W3"/>
                <a:cs typeface="Calibri"/>
              </a:rPr>
              <a:t>relevant</a:t>
            </a:r>
            <a:r>
              <a:rPr lang="en-US" sz="1200" dirty="0">
                <a:latin typeface="Arial"/>
                <a:ea typeface="ヒラギノ角ゴ Pro W3"/>
                <a:cs typeface="Calibri"/>
              </a:rPr>
              <a:t>.</a:t>
            </a:r>
          </a:p>
          <a:p>
            <a:pPr indent="0">
              <a:buNone/>
            </a:pPr>
            <a:endParaRPr lang="en-US" sz="1200" dirty="0">
              <a:cs typeface="Calibri"/>
            </a:endParaRPr>
          </a:p>
          <a:p>
            <a:pPr indent="0">
              <a:buNone/>
            </a:pPr>
            <a:r>
              <a:rPr lang="en-US" sz="1200" u="sng" dirty="0">
                <a:latin typeface="Arial"/>
                <a:ea typeface="ヒラギノ角ゴ Pro W3"/>
                <a:cs typeface="Calibri"/>
              </a:rPr>
              <a:t>Only use</a:t>
            </a:r>
            <a:r>
              <a:rPr lang="en-US" sz="1200" dirty="0">
                <a:latin typeface="Arial"/>
                <a:ea typeface="ヒラギノ角ゴ Pro W3"/>
                <a:cs typeface="Calibri"/>
              </a:rPr>
              <a:t> for phrases i.e. those you’d expect to find in the literature e.g.   "transformational leadership", “inclusive education", “special educational needs", “peer mentoring" etc. It is useful for finding specific books or journal articles by enclosing the title between quotation marks.  </a:t>
            </a:r>
          </a:p>
          <a:p>
            <a:pPr indent="0">
              <a:buNone/>
            </a:pPr>
            <a:endParaRPr lang="en-US" sz="1200" dirty="0">
              <a:cs typeface="Calibri"/>
            </a:endParaRPr>
          </a:p>
          <a:p>
            <a:pPr indent="0">
              <a:buNone/>
            </a:pPr>
            <a:r>
              <a:rPr lang="en-US" sz="1200" dirty="0">
                <a:latin typeface="Arial"/>
                <a:ea typeface="ヒラギノ角ゴ Pro W3"/>
                <a:cs typeface="Calibri"/>
              </a:rPr>
              <a:t>Terms reflecting your research topic/concept are not always expressed as a phrase.  Use a proximity operator instead.  Use your judgement to decide if you are searching for a phrase or nearby concepts.</a:t>
            </a:r>
          </a:p>
          <a:p>
            <a:endParaRPr lang="en-US" sz="1200" dirty="0">
              <a:cs typeface="Calibri"/>
            </a:endParaRPr>
          </a:p>
          <a:p>
            <a:pPr indent="0">
              <a:buNone/>
            </a:pPr>
            <a:endParaRPr lang="en-US" dirty="0">
              <a:solidFill>
                <a:schemeClr val="tx1"/>
              </a:solidFill>
            </a:endParaRPr>
          </a:p>
        </p:txBody>
      </p:sp>
      <p:pic>
        <p:nvPicPr>
          <p:cNvPr id="4" name="Picture 3" descr="Graphic image of quotation marks.">
            <a:extLst>
              <a:ext uri="{FF2B5EF4-FFF2-40B4-BE49-F238E27FC236}">
                <a16:creationId xmlns:a16="http://schemas.microsoft.com/office/drawing/2014/main" id="{D4B3B950-6DFE-4AD2-A910-9A0F729C39E3}"/>
              </a:ext>
            </a:extLst>
          </p:cNvPr>
          <p:cNvPicPr>
            <a:picLocks noChangeAspect="1"/>
          </p:cNvPicPr>
          <p:nvPr/>
        </p:nvPicPr>
        <p:blipFill>
          <a:blip r:embed="rId3"/>
          <a:stretch>
            <a:fillRect/>
          </a:stretch>
        </p:blipFill>
        <p:spPr>
          <a:xfrm>
            <a:off x="3435465" y="1066800"/>
            <a:ext cx="1853345" cy="1383912"/>
          </a:xfrm>
          <a:prstGeom prst="rect">
            <a:avLst/>
          </a:prstGeom>
        </p:spPr>
      </p:pic>
    </p:spTree>
    <p:extLst>
      <p:ext uri="{BB962C8B-B14F-4D97-AF65-F5344CB8AC3E}">
        <p14:creationId xmlns:p14="http://schemas.microsoft.com/office/powerpoint/2010/main" val="464447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F1E7-84A3-A349-8AEB-5A5CFDB87C9C}"/>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000" dirty="0">
                <a:solidFill>
                  <a:schemeClr val="tx1"/>
                </a:solidFill>
              </a:rPr>
              <a:t>Search operators – proximity or adjacency</a:t>
            </a:r>
          </a:p>
        </p:txBody>
      </p:sp>
      <p:sp>
        <p:nvSpPr>
          <p:cNvPr id="3" name="Text Placeholder 2">
            <a:extLst>
              <a:ext uri="{FF2B5EF4-FFF2-40B4-BE49-F238E27FC236}">
                <a16:creationId xmlns:a16="http://schemas.microsoft.com/office/drawing/2014/main" id="{CE1D042F-868F-834F-96EA-D677E5DCBC3A}"/>
              </a:ext>
            </a:extLst>
          </p:cNvPr>
          <p:cNvSpPr>
            <a:spLocks noGrp="1"/>
          </p:cNvSpPr>
          <p:nvPr>
            <p:ph type="body" sz="quarter" idx="14"/>
          </p:nvPr>
        </p:nvSpPr>
        <p:spPr>
          <a:xfrm>
            <a:off x="204850" y="1136600"/>
            <a:ext cx="8615300" cy="369972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endParaRPr lang="en-US" sz="1200" b="1" dirty="0">
              <a:latin typeface="Arial"/>
              <a:ea typeface="ヒラギノ角ゴ Pro W3"/>
              <a:cs typeface="Calibri"/>
            </a:endParaRPr>
          </a:p>
          <a:p>
            <a:pPr indent="0">
              <a:buNone/>
            </a:pPr>
            <a:r>
              <a:rPr lang="en-US" sz="1200" b="1" dirty="0">
                <a:latin typeface="Arial"/>
                <a:ea typeface="ヒラギノ角ゴ Pro W3"/>
                <a:cs typeface="Calibri"/>
              </a:rPr>
              <a:t>Adjacency or proximity operators </a:t>
            </a:r>
            <a:r>
              <a:rPr lang="en-US" sz="1200" dirty="0">
                <a:latin typeface="Arial"/>
                <a:ea typeface="ヒラギノ角ゴ Pro W3"/>
                <a:cs typeface="Calibri"/>
              </a:rPr>
              <a:t>are ways to retrieve records where terms appear near to one another.  They are useful when you are searching across the full text of a document and need to </a:t>
            </a:r>
            <a:r>
              <a:rPr lang="en-US" sz="1200" b="1" dirty="0">
                <a:latin typeface="Arial"/>
                <a:ea typeface="ヒラギノ角ゴ Pro W3"/>
                <a:cs typeface="Calibri"/>
              </a:rPr>
              <a:t>focus your search results</a:t>
            </a:r>
            <a:r>
              <a:rPr lang="en-US" sz="1200" dirty="0">
                <a:latin typeface="Arial"/>
                <a:ea typeface="ヒラギノ角ゴ Pro W3"/>
                <a:cs typeface="Calibri"/>
              </a:rPr>
              <a:t>.  (Other ways to search for words near to one another is to use a </a:t>
            </a:r>
            <a:r>
              <a:rPr lang="en-US" sz="1200" b="1" dirty="0">
                <a:latin typeface="Arial"/>
                <a:ea typeface="ヒラギノ角ゴ Pro W3"/>
                <a:cs typeface="Calibri"/>
              </a:rPr>
              <a:t>field search</a:t>
            </a:r>
            <a:r>
              <a:rPr lang="en-US" sz="1200" dirty="0">
                <a:latin typeface="Arial"/>
                <a:ea typeface="ヒラギノ角ゴ Pro W3"/>
                <a:cs typeface="Calibri"/>
              </a:rPr>
              <a:t>)</a:t>
            </a:r>
          </a:p>
          <a:p>
            <a:pPr indent="0">
              <a:buNone/>
            </a:pPr>
            <a:r>
              <a:rPr lang="en-US" sz="1200" dirty="0">
                <a:latin typeface="Arial"/>
                <a:ea typeface="ヒラギノ角ゴ Pro W3"/>
                <a:cs typeface="Calibri"/>
              </a:rPr>
              <a:t>Proximity operators </a:t>
            </a:r>
            <a:r>
              <a:rPr lang="en-US" sz="1200" b="1" dirty="0">
                <a:latin typeface="Arial"/>
                <a:ea typeface="ヒラギノ角ゴ Pro W3"/>
                <a:cs typeface="Calibri"/>
              </a:rPr>
              <a:t>focus your search </a:t>
            </a:r>
            <a:r>
              <a:rPr lang="en-US" sz="1200" dirty="0">
                <a:latin typeface="Arial"/>
                <a:ea typeface="ヒラギノ角ゴ Pro W3"/>
                <a:cs typeface="Calibri"/>
              </a:rPr>
              <a:t>and work well when a phrase search would be too restrictive or is not appropriate. The most common way to express a proximity operator is with </a:t>
            </a:r>
            <a:r>
              <a:rPr lang="en-US" sz="1200" b="1" dirty="0">
                <a:latin typeface="Arial"/>
                <a:ea typeface="ヒラギノ角ゴ Pro W3"/>
                <a:cs typeface="Calibri"/>
              </a:rPr>
              <a:t>ADJ/n </a:t>
            </a:r>
            <a:r>
              <a:rPr lang="en-US" sz="1200" dirty="0">
                <a:latin typeface="Arial"/>
                <a:ea typeface="ヒラギノ角ゴ Pro W3"/>
                <a:cs typeface="Calibri"/>
              </a:rPr>
              <a:t>or </a:t>
            </a:r>
            <a:r>
              <a:rPr lang="en-US" sz="1200" b="1" dirty="0">
                <a:latin typeface="Arial"/>
                <a:ea typeface="ヒラギノ角ゴ Pro W3"/>
                <a:cs typeface="Calibri"/>
              </a:rPr>
              <a:t>NEAR/n </a:t>
            </a:r>
            <a:r>
              <a:rPr lang="en-US" sz="1200" dirty="0">
                <a:latin typeface="Arial"/>
                <a:ea typeface="ヒラギノ角ゴ Pro W3"/>
                <a:cs typeface="Calibri"/>
              </a:rPr>
              <a:t>where n is replaced by a number.  In </a:t>
            </a:r>
            <a:r>
              <a:rPr lang="en-US" sz="1200" b="1" dirty="0">
                <a:latin typeface="Arial"/>
                <a:ea typeface="ヒラギノ角ゴ Pro W3"/>
                <a:cs typeface="Calibri"/>
              </a:rPr>
              <a:t>Library Search</a:t>
            </a:r>
            <a:r>
              <a:rPr lang="en-US" sz="1200" dirty="0">
                <a:latin typeface="Arial"/>
                <a:ea typeface="ヒラギノ角ゴ Pro W3"/>
                <a:cs typeface="Calibri"/>
              </a:rPr>
              <a:t> a proximity operator is expressed as </a:t>
            </a:r>
            <a:r>
              <a:rPr lang="en-US" sz="1200" b="1" dirty="0">
                <a:latin typeface="Arial"/>
                <a:ea typeface="ヒラギノ角ゴ Pro W3"/>
                <a:cs typeface="Calibri"/>
              </a:rPr>
              <a:t>"x </a:t>
            </a:r>
            <a:r>
              <a:rPr lang="en-US" sz="1200" b="1" dirty="0" err="1">
                <a:latin typeface="Arial"/>
                <a:ea typeface="ヒラギノ角ゴ Pro W3"/>
                <a:cs typeface="Calibri"/>
              </a:rPr>
              <a:t>x"~n</a:t>
            </a:r>
            <a:r>
              <a:rPr lang="en-US" sz="1200" b="1" dirty="0">
                <a:latin typeface="Arial"/>
                <a:ea typeface="ヒラギノ角ゴ Pro W3"/>
                <a:cs typeface="Calibri"/>
              </a:rPr>
              <a:t> </a:t>
            </a:r>
            <a:r>
              <a:rPr lang="en-US" sz="1200" dirty="0">
                <a:latin typeface="Arial"/>
                <a:ea typeface="ヒラギノ角ゴ Pro W3"/>
                <a:cs typeface="Calibri"/>
              </a:rPr>
              <a:t>where x is your adjacent terms and n is the number of words between your terms.</a:t>
            </a:r>
          </a:p>
          <a:p>
            <a:pPr indent="0">
              <a:buNone/>
            </a:pPr>
            <a:r>
              <a:rPr lang="en-US" sz="1200" dirty="0">
                <a:latin typeface="Arial"/>
                <a:ea typeface="ヒラギノ角ゴ Pro W3"/>
                <a:cs typeface="Calibri"/>
              </a:rPr>
              <a:t>"inclusion education"~15 [Library Search]</a:t>
            </a:r>
          </a:p>
          <a:p>
            <a:pPr indent="0">
              <a:buNone/>
            </a:pPr>
            <a:r>
              <a:rPr lang="en-US" sz="1200" dirty="0">
                <a:latin typeface="Arial"/>
                <a:ea typeface="ヒラギノ角ゴ Pro W3"/>
                <a:cs typeface="Calibri"/>
              </a:rPr>
              <a:t>Inclusion N15 education [in EBSCO</a:t>
            </a:r>
            <a:r>
              <a:rPr lang="en-US" sz="1200" i="1" dirty="0">
                <a:latin typeface="Arial"/>
                <a:ea typeface="ヒラギノ角ゴ Pro W3"/>
                <a:cs typeface="Calibri"/>
              </a:rPr>
              <a:t>host </a:t>
            </a:r>
            <a:r>
              <a:rPr lang="en-US" sz="1200" dirty="0">
                <a:latin typeface="Arial"/>
                <a:ea typeface="ヒラギノ角ゴ Pro W3"/>
                <a:cs typeface="Calibri"/>
              </a:rPr>
              <a:t>databases]</a:t>
            </a:r>
          </a:p>
          <a:p>
            <a:pPr indent="0">
              <a:buNone/>
            </a:pPr>
            <a:r>
              <a:rPr lang="en-US" sz="1200" dirty="0">
                <a:latin typeface="Arial"/>
                <a:ea typeface="ヒラギノ角ゴ Pro W3"/>
                <a:cs typeface="Calibri"/>
              </a:rPr>
              <a:t>Inclusion NEAR/15 education [Web of Science]</a:t>
            </a:r>
          </a:p>
          <a:p>
            <a:endParaRPr lang="en-US" sz="1200" dirty="0">
              <a:cs typeface="Calibri"/>
            </a:endParaRPr>
          </a:p>
          <a:p>
            <a:pPr indent="0">
              <a:buNone/>
            </a:pPr>
            <a:endParaRPr lang="en-US" dirty="0">
              <a:solidFill>
                <a:schemeClr val="tx1"/>
              </a:solidFill>
            </a:endParaRPr>
          </a:p>
        </p:txBody>
      </p:sp>
      <p:pic>
        <p:nvPicPr>
          <p:cNvPr id="5" name="Picture 4" descr="A graphic image showing circles near to one another, connected by lines.">
            <a:extLst>
              <a:ext uri="{FF2B5EF4-FFF2-40B4-BE49-F238E27FC236}">
                <a16:creationId xmlns:a16="http://schemas.microsoft.com/office/drawing/2014/main" id="{FEEC9AC1-AAEC-4B35-91E2-97B3E781532C}"/>
              </a:ext>
            </a:extLst>
          </p:cNvPr>
          <p:cNvPicPr>
            <a:picLocks noChangeAspect="1"/>
          </p:cNvPicPr>
          <p:nvPr/>
        </p:nvPicPr>
        <p:blipFill>
          <a:blip r:embed="rId3"/>
          <a:stretch>
            <a:fillRect/>
          </a:stretch>
        </p:blipFill>
        <p:spPr>
          <a:xfrm>
            <a:off x="3485235" y="1231692"/>
            <a:ext cx="2054530" cy="1231499"/>
          </a:xfrm>
          <a:prstGeom prst="rect">
            <a:avLst/>
          </a:prstGeom>
        </p:spPr>
      </p:pic>
    </p:spTree>
    <p:extLst>
      <p:ext uri="{BB962C8B-B14F-4D97-AF65-F5344CB8AC3E}">
        <p14:creationId xmlns:p14="http://schemas.microsoft.com/office/powerpoint/2010/main" val="3421684168"/>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9" ma:contentTypeDescription="Create a new document." ma:contentTypeScope="" ma:versionID="85360ced933d359adf872998f8b94bf9">
  <xsd:schema xmlns:xsd="http://www.w3.org/2001/XMLSchema" xmlns:xs="http://www.w3.org/2001/XMLSchema" xmlns:p="http://schemas.microsoft.com/office/2006/metadata/properties" xmlns:ns1="http://schemas.microsoft.com/sharepoint/v3" xmlns:ns3="952b0d04-4a72-4015-9ca8-051a4bab2271" xmlns:ns4="7c6465bc-b40e-4121-b147-d06fe922f1f9" targetNamespace="http://schemas.microsoft.com/office/2006/metadata/properties" ma:root="true" ma:fieldsID="9709808b1c42430c21933fa27ada1ab3" ns1:_="" ns3:_="" ns4:_="">
    <xsd:import namespace="http://schemas.microsoft.com/sharepoint/v3"/>
    <xsd:import namespace="952b0d04-4a72-4015-9ca8-051a4bab2271"/>
    <xsd:import namespace="7c6465bc-b40e-4121-b147-d06fe922f1f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98A2CE-E286-423D-9ADA-9FBDA823988D}">
  <ds:schemaRefs>
    <ds:schemaRef ds:uri="http://schemas.microsoft.com/sharepoint/v3"/>
    <ds:schemaRef ds:uri="http://schemas.microsoft.com/office/2006/documentManagement/types"/>
    <ds:schemaRef ds:uri="http://schemas.microsoft.com/office/2006/metadata/properties"/>
    <ds:schemaRef ds:uri="952b0d04-4a72-4015-9ca8-051a4bab2271"/>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7c6465bc-b40e-4121-b147-d06fe922f1f9"/>
    <ds:schemaRef ds:uri="http://purl.org/dc/terms/"/>
  </ds:schemaRefs>
</ds:datastoreItem>
</file>

<file path=customXml/itemProps2.xml><?xml version="1.0" encoding="utf-8"?>
<ds:datastoreItem xmlns:ds="http://schemas.openxmlformats.org/officeDocument/2006/customXml" ds:itemID="{874F5126-7155-416D-99FA-062A36E4F6EF}">
  <ds:schemaRefs>
    <ds:schemaRef ds:uri="http://schemas.microsoft.com/sharepoint/v3/contenttype/forms"/>
  </ds:schemaRefs>
</ds:datastoreItem>
</file>

<file path=customXml/itemProps3.xml><?xml version="1.0" encoding="utf-8"?>
<ds:datastoreItem xmlns:ds="http://schemas.openxmlformats.org/officeDocument/2006/customXml" ds:itemID="{5FB84D41-E744-403A-811B-DC7033CE4B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b0d04-4a72-4015-9ca8-051a4bab2271"/>
    <ds:schemaRef ds:uri="7c6465bc-b40e-4121-b147-d06fe922f1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UoG_PowerPoint_16.9</Template>
  <TotalTime>2361</TotalTime>
  <Words>3144</Words>
  <Application>Microsoft Office PowerPoint</Application>
  <PresentationFormat>On-screen Show (16:9)</PresentationFormat>
  <Paragraphs>252</Paragraphs>
  <Slides>28</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Effective searching – Boolean, search operators and complementary search techniques</vt:lpstr>
      <vt:lpstr>Contents</vt:lpstr>
      <vt:lpstr>Searching – matching and ranking</vt:lpstr>
      <vt:lpstr>Search result showing matched search terms</vt:lpstr>
      <vt:lpstr>Search operators – Boolean AND</vt:lpstr>
      <vt:lpstr>Search operators – Boolean OR</vt:lpstr>
      <vt:lpstr>Search operators – truncation and wildcard</vt:lpstr>
      <vt:lpstr>Search operators – phrase searching</vt:lpstr>
      <vt:lpstr>Search operators – proximity or adjacency</vt:lpstr>
      <vt:lpstr>Search queries – how to build a search</vt:lpstr>
      <vt:lpstr>Using fields for focused searching</vt:lpstr>
      <vt:lpstr>Field search example in the ERIC database. </vt:lpstr>
      <vt:lpstr>Search  history screen showing field codes.</vt:lpstr>
      <vt:lpstr>Searching with controlled vocabulary</vt:lpstr>
      <vt:lpstr>A search result showing subject headings</vt:lpstr>
      <vt:lpstr>Searching using the subject field</vt:lpstr>
      <vt:lpstr>A thesaurus search on the EBSCOhost platform (1)</vt:lpstr>
      <vt:lpstr>A thesaurus search on the EBSCOhost platform (2)</vt:lpstr>
      <vt:lpstr>Thesaurus search for the term ‘leadership’ from Business Source Premier</vt:lpstr>
      <vt:lpstr>A thesaurus search – APA PyscInfo</vt:lpstr>
      <vt:lpstr>A thesaurus search – APA PSycInfo subject index</vt:lpstr>
      <vt:lpstr>Search history showing thesaurus searches</vt:lpstr>
      <vt:lpstr>Explode v Major Focus</vt:lpstr>
      <vt:lpstr>Complementary search methods</vt:lpstr>
      <vt:lpstr>Using citations to find other relevant material</vt:lpstr>
      <vt:lpstr>Finding citing literature</vt:lpstr>
      <vt:lpstr>Further help and support</vt:lpstr>
      <vt:lpstr>See other presentations in this toolkit for steps in dissertation research including:  ~getting started with literature searching (first steps in the process) ~selecting key discovery tools (databases and search engines) ~finding and using secondary data ~critical appraisal tools for evaluating information sources for relevance and authority  This presentation is created by Lynn Allardyce Irvine under licence  CC BY-NC-SA 4.0  Attribution-NonCommercial-ShareAlike 4.0 International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Howard</dc:creator>
  <cp:keywords/>
  <dc:description/>
  <cp:lastModifiedBy>Lynn Irvine</cp:lastModifiedBy>
  <cp:revision>431</cp:revision>
  <cp:lastPrinted>2016-12-01T11:56:34Z</cp:lastPrinted>
  <dcterms:created xsi:type="dcterms:W3CDTF">2016-02-16T11:44:26Z</dcterms:created>
  <dcterms:modified xsi:type="dcterms:W3CDTF">2021-11-23T19:20:03Z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