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52" r:id="rId3"/>
    <p:sldId id="328" r:id="rId4"/>
    <p:sldId id="359" r:id="rId5"/>
    <p:sldId id="358" r:id="rId6"/>
    <p:sldId id="361" r:id="rId7"/>
    <p:sldId id="362" r:id="rId8"/>
    <p:sldId id="360" r:id="rId9"/>
    <p:sldId id="364" r:id="rId10"/>
    <p:sldId id="367" r:id="rId11"/>
    <p:sldId id="365" r:id="rId12"/>
    <p:sldId id="366" r:id="rId13"/>
    <p:sldId id="368" r:id="rId14"/>
    <p:sldId id="363" r:id="rId15"/>
    <p:sldId id="35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6283" autoAdjust="0"/>
  </p:normalViewPr>
  <p:slideViewPr>
    <p:cSldViewPr snapToGrid="0">
      <p:cViewPr varScale="1">
        <p:scale>
          <a:sx n="96" d="100"/>
          <a:sy n="96" d="100"/>
        </p:scale>
        <p:origin x="84" y="438"/>
      </p:cViewPr>
      <p:guideLst/>
    </p:cSldViewPr>
  </p:slideViewPr>
  <p:outlineViewPr>
    <p:cViewPr>
      <p:scale>
        <a:sx n="33" d="100"/>
        <a:sy n="33" d="100"/>
      </p:scale>
      <p:origin x="0" y="-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Cannon" userId="287fa66a-871e-41e2-813b-cb96114e4d28" providerId="ADAL" clId="{AE541302-4E32-481B-9D11-92C69D84A23D}"/>
    <pc:docChg chg="undo custSel addSld delSld modSld">
      <pc:chgData name="Paul Cannon" userId="287fa66a-871e-41e2-813b-cb96114e4d28" providerId="ADAL" clId="{AE541302-4E32-481B-9D11-92C69D84A23D}" dt="2022-07-28T15:18:20.700" v="60" actId="47"/>
      <pc:docMkLst>
        <pc:docMk/>
      </pc:docMkLst>
      <pc:sldChg chg="modSp mod">
        <pc:chgData name="Paul Cannon" userId="287fa66a-871e-41e2-813b-cb96114e4d28" providerId="ADAL" clId="{AE541302-4E32-481B-9D11-92C69D84A23D}" dt="2022-07-28T15:17:55.145" v="52" actId="20577"/>
        <pc:sldMkLst>
          <pc:docMk/>
          <pc:sldMk cId="501393062" sldId="328"/>
        </pc:sldMkLst>
        <pc:spChg chg="mod">
          <ac:chgData name="Paul Cannon" userId="287fa66a-871e-41e2-813b-cb96114e4d28" providerId="ADAL" clId="{AE541302-4E32-481B-9D11-92C69D84A23D}" dt="2022-07-28T15:17:55.145" v="52" actId="20577"/>
          <ac:spMkLst>
            <pc:docMk/>
            <pc:sldMk cId="501393062" sldId="328"/>
            <ac:spMk id="3" creationId="{72D59515-757D-4F44-B1B4-C0253CB84A3C}"/>
          </ac:spMkLst>
        </pc:spChg>
      </pc:sldChg>
      <pc:sldChg chg="del">
        <pc:chgData name="Paul Cannon" userId="287fa66a-871e-41e2-813b-cb96114e4d28" providerId="ADAL" clId="{AE541302-4E32-481B-9D11-92C69D84A23D}" dt="2022-07-28T15:18:10.145" v="54" actId="47"/>
        <pc:sldMkLst>
          <pc:docMk/>
          <pc:sldMk cId="3123261837" sldId="332"/>
        </pc:sldMkLst>
      </pc:sldChg>
      <pc:sldChg chg="del">
        <pc:chgData name="Paul Cannon" userId="287fa66a-871e-41e2-813b-cb96114e4d28" providerId="ADAL" clId="{AE541302-4E32-481B-9D11-92C69D84A23D}" dt="2022-07-28T15:18:13.628" v="57" actId="47"/>
        <pc:sldMkLst>
          <pc:docMk/>
          <pc:sldMk cId="1773069442" sldId="346"/>
        </pc:sldMkLst>
      </pc:sldChg>
      <pc:sldChg chg="modSp mod">
        <pc:chgData name="Paul Cannon" userId="287fa66a-871e-41e2-813b-cb96114e4d28" providerId="ADAL" clId="{AE541302-4E32-481B-9D11-92C69D84A23D}" dt="2022-07-28T15:16:01.699" v="1" actId="20577"/>
        <pc:sldMkLst>
          <pc:docMk/>
          <pc:sldMk cId="2954972054" sldId="352"/>
        </pc:sldMkLst>
        <pc:spChg chg="mod">
          <ac:chgData name="Paul Cannon" userId="287fa66a-871e-41e2-813b-cb96114e4d28" providerId="ADAL" clId="{AE541302-4E32-481B-9D11-92C69D84A23D}" dt="2022-07-28T15:16:01.699" v="1" actId="20577"/>
          <ac:spMkLst>
            <pc:docMk/>
            <pc:sldMk cId="2954972054" sldId="352"/>
            <ac:spMk id="7" creationId="{00000000-0000-0000-0000-000000000000}"/>
          </ac:spMkLst>
        </pc:spChg>
      </pc:sldChg>
      <pc:sldChg chg="del">
        <pc:chgData name="Paul Cannon" userId="287fa66a-871e-41e2-813b-cb96114e4d28" providerId="ADAL" clId="{AE541302-4E32-481B-9D11-92C69D84A23D}" dt="2022-07-28T15:18:09.767" v="53" actId="47"/>
        <pc:sldMkLst>
          <pc:docMk/>
          <pc:sldMk cId="3446541240" sldId="353"/>
        </pc:sldMkLst>
      </pc:sldChg>
      <pc:sldChg chg="del">
        <pc:chgData name="Paul Cannon" userId="287fa66a-871e-41e2-813b-cb96114e4d28" providerId="ADAL" clId="{AE541302-4E32-481B-9D11-92C69D84A23D}" dt="2022-07-28T15:18:11.624" v="55" actId="47"/>
        <pc:sldMkLst>
          <pc:docMk/>
          <pc:sldMk cId="3230505233" sldId="354"/>
        </pc:sldMkLst>
      </pc:sldChg>
      <pc:sldChg chg="del">
        <pc:chgData name="Paul Cannon" userId="287fa66a-871e-41e2-813b-cb96114e4d28" providerId="ADAL" clId="{AE541302-4E32-481B-9D11-92C69D84A23D}" dt="2022-07-28T15:18:13.096" v="56" actId="47"/>
        <pc:sldMkLst>
          <pc:docMk/>
          <pc:sldMk cId="3408555457" sldId="355"/>
        </pc:sldMkLst>
      </pc:sldChg>
      <pc:sldChg chg="del">
        <pc:chgData name="Paul Cannon" userId="287fa66a-871e-41e2-813b-cb96114e4d28" providerId="ADAL" clId="{AE541302-4E32-481B-9D11-92C69D84A23D}" dt="2022-07-28T15:18:14.347" v="58" actId="47"/>
        <pc:sldMkLst>
          <pc:docMk/>
          <pc:sldMk cId="4117653754" sldId="357"/>
        </pc:sldMkLst>
      </pc:sldChg>
      <pc:sldChg chg="add del">
        <pc:chgData name="Paul Cannon" userId="287fa66a-871e-41e2-813b-cb96114e4d28" providerId="ADAL" clId="{AE541302-4E32-481B-9D11-92C69D84A23D}" dt="2022-07-28T15:18:20.700" v="60" actId="47"/>
        <pc:sldMkLst>
          <pc:docMk/>
          <pc:sldMk cId="2193975801" sldId="358"/>
        </pc:sldMkLst>
      </pc:sldChg>
    </pc:docChg>
  </pc:docChgLst>
  <pc:docChgLst>
    <pc:chgData name="Paul Cannon" userId="287fa66a-871e-41e2-813b-cb96114e4d28" providerId="ADAL" clId="{4596DE90-C7B0-4B99-A262-82F8C28CE759}"/>
    <pc:docChg chg="modSld">
      <pc:chgData name="Paul Cannon" userId="287fa66a-871e-41e2-813b-cb96114e4d28" providerId="ADAL" clId="{4596DE90-C7B0-4B99-A262-82F8C28CE759}" dt="2023-01-17T13:50:57.191" v="0" actId="20577"/>
      <pc:docMkLst>
        <pc:docMk/>
      </pc:docMkLst>
      <pc:sldChg chg="modSp mod">
        <pc:chgData name="Paul Cannon" userId="287fa66a-871e-41e2-813b-cb96114e4d28" providerId="ADAL" clId="{4596DE90-C7B0-4B99-A262-82F8C28CE759}" dt="2023-01-17T13:50:57.191" v="0" actId="20577"/>
        <pc:sldMkLst>
          <pc:docMk/>
          <pc:sldMk cId="2954972054" sldId="352"/>
        </pc:sldMkLst>
        <pc:spChg chg="mod">
          <ac:chgData name="Paul Cannon" userId="287fa66a-871e-41e2-813b-cb96114e4d28" providerId="ADAL" clId="{4596DE90-C7B0-4B99-A262-82F8C28CE759}" dt="2023-01-17T13:50:57.191" v="0" actId="20577"/>
          <ac:spMkLst>
            <pc:docMk/>
            <pc:sldMk cId="2954972054" sldId="352"/>
            <ac:spMk id="15" creationId="{7A9F082F-7046-4081-A39B-6B4566EB4910}"/>
          </ac:spMkLst>
        </pc:spChg>
      </pc:sldChg>
    </pc:docChg>
  </pc:docChgLst>
  <pc:docChgLst>
    <pc:chgData name="Paul Cannon" userId="fd559bd7-27c8-4a3f-a0fe-1d6683eb3c47" providerId="ADAL" clId="{4596DE90-C7B0-4B99-A262-82F8C28CE759}"/>
    <pc:docChg chg="undo custSel addSld delSld modSld sldOrd">
      <pc:chgData name="Paul Cannon" userId="fd559bd7-27c8-4a3f-a0fe-1d6683eb3c47" providerId="ADAL" clId="{4596DE90-C7B0-4B99-A262-82F8C28CE759}" dt="2023-02-21T15:06:28.781" v="3119" actId="1076"/>
      <pc:docMkLst>
        <pc:docMk/>
      </pc:docMkLst>
      <pc:sldChg chg="modSp">
        <pc:chgData name="Paul Cannon" userId="fd559bd7-27c8-4a3f-a0fe-1d6683eb3c47" providerId="ADAL" clId="{4596DE90-C7B0-4B99-A262-82F8C28CE759}" dt="2023-02-21T12:27:59.256" v="685" actId="20578"/>
        <pc:sldMkLst>
          <pc:docMk/>
          <pc:sldMk cId="501393062" sldId="328"/>
        </pc:sldMkLst>
        <pc:spChg chg="mod">
          <ac:chgData name="Paul Cannon" userId="fd559bd7-27c8-4a3f-a0fe-1d6683eb3c47" providerId="ADAL" clId="{4596DE90-C7B0-4B99-A262-82F8C28CE759}" dt="2023-02-21T12:27:59.256" v="685" actId="20578"/>
          <ac:spMkLst>
            <pc:docMk/>
            <pc:sldMk cId="501393062" sldId="328"/>
            <ac:spMk id="3" creationId="{72D59515-757D-4F44-B1B4-C0253CB84A3C}"/>
          </ac:spMkLst>
        </pc:spChg>
      </pc:sldChg>
      <pc:sldChg chg="del">
        <pc:chgData name="Paul Cannon" userId="fd559bd7-27c8-4a3f-a0fe-1d6683eb3c47" providerId="ADAL" clId="{4596DE90-C7B0-4B99-A262-82F8C28CE759}" dt="2022-10-05T10:49:37.093" v="155" actId="47"/>
        <pc:sldMkLst>
          <pc:docMk/>
          <pc:sldMk cId="3039820656" sldId="343"/>
        </pc:sldMkLst>
      </pc:sldChg>
      <pc:sldChg chg="modSp mod">
        <pc:chgData name="Paul Cannon" userId="fd559bd7-27c8-4a3f-a0fe-1d6683eb3c47" providerId="ADAL" clId="{4596DE90-C7B0-4B99-A262-82F8C28CE759}" dt="2023-02-21T15:04:13.117" v="3105" actId="13244"/>
        <pc:sldMkLst>
          <pc:docMk/>
          <pc:sldMk cId="2954972054" sldId="352"/>
        </pc:sldMkLst>
        <pc:spChg chg="mod">
          <ac:chgData name="Paul Cannon" userId="fd559bd7-27c8-4a3f-a0fe-1d6683eb3c47" providerId="ADAL" clId="{4596DE90-C7B0-4B99-A262-82F8C28CE759}" dt="2023-02-08T16:40:49.029" v="158" actId="20577"/>
          <ac:spMkLst>
            <pc:docMk/>
            <pc:sldMk cId="2954972054" sldId="352"/>
            <ac:spMk id="9" creationId="{00000000-0000-0000-0000-000000000000}"/>
          </ac:spMkLst>
        </pc:spChg>
        <pc:spChg chg="mod ord">
          <ac:chgData name="Paul Cannon" userId="fd559bd7-27c8-4a3f-a0fe-1d6683eb3c47" providerId="ADAL" clId="{4596DE90-C7B0-4B99-A262-82F8C28CE759}" dt="2023-02-21T15:04:13.117" v="3105" actId="13244"/>
          <ac:spMkLst>
            <pc:docMk/>
            <pc:sldMk cId="2954972054" sldId="352"/>
            <ac:spMk id="14" creationId="{00000000-0000-0000-0000-000000000000}"/>
          </ac:spMkLst>
        </pc:spChg>
      </pc:sldChg>
      <pc:sldChg chg="modSp mod">
        <pc:chgData name="Paul Cannon" userId="fd559bd7-27c8-4a3f-a0fe-1d6683eb3c47" providerId="ADAL" clId="{4596DE90-C7B0-4B99-A262-82F8C28CE759}" dt="2023-02-21T11:50:11.383" v="169" actId="6549"/>
        <pc:sldMkLst>
          <pc:docMk/>
          <pc:sldMk cId="2193975801" sldId="358"/>
        </pc:sldMkLst>
        <pc:spChg chg="mod">
          <ac:chgData name="Paul Cannon" userId="fd559bd7-27c8-4a3f-a0fe-1d6683eb3c47" providerId="ADAL" clId="{4596DE90-C7B0-4B99-A262-82F8C28CE759}" dt="2023-02-21T11:50:11.383" v="169" actId="6549"/>
          <ac:spMkLst>
            <pc:docMk/>
            <pc:sldMk cId="2193975801" sldId="358"/>
            <ac:spMk id="2" creationId="{518CECBE-A3B4-4A3C-B144-E1BD6A7E646D}"/>
          </ac:spMkLst>
        </pc:spChg>
      </pc:sldChg>
      <pc:sldChg chg="addSp delSp modSp add mod">
        <pc:chgData name="Paul Cannon" userId="fd559bd7-27c8-4a3f-a0fe-1d6683eb3c47" providerId="ADAL" clId="{4596DE90-C7B0-4B99-A262-82F8C28CE759}" dt="2023-02-21T14:58:30.465" v="1600" actId="962"/>
        <pc:sldMkLst>
          <pc:docMk/>
          <pc:sldMk cId="1804784433" sldId="359"/>
        </pc:sldMkLst>
        <pc:spChg chg="mod">
          <ac:chgData name="Paul Cannon" userId="fd559bd7-27c8-4a3f-a0fe-1d6683eb3c47" providerId="ADAL" clId="{4596DE90-C7B0-4B99-A262-82F8C28CE759}" dt="2022-10-05T08:50:56.979" v="79" actId="20577"/>
          <ac:spMkLst>
            <pc:docMk/>
            <pc:sldMk cId="1804784433" sldId="359"/>
            <ac:spMk id="2" creationId="{72BC74EA-9AE7-4D36-954D-582762F3FA25}"/>
          </ac:spMkLst>
        </pc:spChg>
        <pc:spChg chg="add mod">
          <ac:chgData name="Paul Cannon" userId="fd559bd7-27c8-4a3f-a0fe-1d6683eb3c47" providerId="ADAL" clId="{4596DE90-C7B0-4B99-A262-82F8C28CE759}" dt="2022-10-05T10:11:13.902" v="154" actId="207"/>
          <ac:spMkLst>
            <pc:docMk/>
            <pc:sldMk cId="1804784433" sldId="359"/>
            <ac:spMk id="3" creationId="{2DC1D890-A678-5302-B083-A04E64FEC00A}"/>
          </ac:spMkLst>
        </pc:spChg>
        <pc:spChg chg="del">
          <ac:chgData name="Paul Cannon" userId="fd559bd7-27c8-4a3f-a0fe-1d6683eb3c47" providerId="ADAL" clId="{4596DE90-C7B0-4B99-A262-82F8C28CE759}" dt="2022-10-05T08:50:15.863" v="1" actId="478"/>
          <ac:spMkLst>
            <pc:docMk/>
            <pc:sldMk cId="1804784433" sldId="359"/>
            <ac:spMk id="3" creationId="{72D59515-757D-4F44-B1B4-C0253CB84A3C}"/>
          </ac:spMkLst>
        </pc:spChg>
        <pc:spChg chg="add del mod">
          <ac:chgData name="Paul Cannon" userId="fd559bd7-27c8-4a3f-a0fe-1d6683eb3c47" providerId="ADAL" clId="{4596DE90-C7B0-4B99-A262-82F8C28CE759}" dt="2022-10-05T08:50:17.469" v="2" actId="478"/>
          <ac:spMkLst>
            <pc:docMk/>
            <pc:sldMk cId="1804784433" sldId="359"/>
            <ac:spMk id="6" creationId="{4F17E1C2-1172-576E-6D88-17FEC9B69307}"/>
          </ac:spMkLst>
        </pc:spChg>
        <pc:picChg chg="add mod">
          <ac:chgData name="Paul Cannon" userId="fd559bd7-27c8-4a3f-a0fe-1d6683eb3c47" providerId="ADAL" clId="{4596DE90-C7B0-4B99-A262-82F8C28CE759}" dt="2023-02-21T14:58:30.465" v="1600" actId="962"/>
          <ac:picMkLst>
            <pc:docMk/>
            <pc:sldMk cId="1804784433" sldId="359"/>
            <ac:picMk id="8" creationId="{F9EE35F8-A7E9-CB8B-57AD-D5EFE084D0AF}"/>
          </ac:picMkLst>
        </pc:picChg>
      </pc:sldChg>
      <pc:sldChg chg="add del setBg">
        <pc:chgData name="Paul Cannon" userId="fd559bd7-27c8-4a3f-a0fe-1d6683eb3c47" providerId="ADAL" clId="{4596DE90-C7B0-4B99-A262-82F8C28CE759}" dt="2023-02-21T11:50:06.583" v="162"/>
        <pc:sldMkLst>
          <pc:docMk/>
          <pc:sldMk cId="2062400855" sldId="360"/>
        </pc:sldMkLst>
      </pc:sldChg>
      <pc:sldChg chg="modSp add mod">
        <pc:chgData name="Paul Cannon" userId="fd559bd7-27c8-4a3f-a0fe-1d6683eb3c47" providerId="ADAL" clId="{4596DE90-C7B0-4B99-A262-82F8C28CE759}" dt="2023-02-21T12:27:25.751" v="681" actId="6549"/>
        <pc:sldMkLst>
          <pc:docMk/>
          <pc:sldMk cId="3474758422" sldId="360"/>
        </pc:sldMkLst>
        <pc:spChg chg="mod">
          <ac:chgData name="Paul Cannon" userId="fd559bd7-27c8-4a3f-a0fe-1d6683eb3c47" providerId="ADAL" clId="{4596DE90-C7B0-4B99-A262-82F8C28CE759}" dt="2023-02-21T12:27:25.751" v="681" actId="6549"/>
          <ac:spMkLst>
            <pc:docMk/>
            <pc:sldMk cId="3474758422" sldId="360"/>
            <ac:spMk id="2" creationId="{518CECBE-A3B4-4A3C-B144-E1BD6A7E646D}"/>
          </ac:spMkLst>
        </pc:spChg>
      </pc:sldChg>
      <pc:sldChg chg="addSp delSp modSp add mod ord">
        <pc:chgData name="Paul Cannon" userId="fd559bd7-27c8-4a3f-a0fe-1d6683eb3c47" providerId="ADAL" clId="{4596DE90-C7B0-4B99-A262-82F8C28CE759}" dt="2023-02-21T12:26:39.232" v="672" actId="20577"/>
        <pc:sldMkLst>
          <pc:docMk/>
          <pc:sldMk cId="1399955212" sldId="361"/>
        </pc:sldMkLst>
        <pc:spChg chg="mod">
          <ac:chgData name="Paul Cannon" userId="fd559bd7-27c8-4a3f-a0fe-1d6683eb3c47" providerId="ADAL" clId="{4596DE90-C7B0-4B99-A262-82F8C28CE759}" dt="2023-02-21T11:55:58.215" v="373" actId="20577"/>
          <ac:spMkLst>
            <pc:docMk/>
            <pc:sldMk cId="1399955212" sldId="361"/>
            <ac:spMk id="2" creationId="{72BC74EA-9AE7-4D36-954D-582762F3FA25}"/>
          </ac:spMkLst>
        </pc:spChg>
        <pc:spChg chg="mod">
          <ac:chgData name="Paul Cannon" userId="fd559bd7-27c8-4a3f-a0fe-1d6683eb3c47" providerId="ADAL" clId="{4596DE90-C7B0-4B99-A262-82F8C28CE759}" dt="2023-02-21T12:26:39.232" v="672" actId="20577"/>
          <ac:spMkLst>
            <pc:docMk/>
            <pc:sldMk cId="1399955212" sldId="361"/>
            <ac:spMk id="3" creationId="{72D59515-757D-4F44-B1B4-C0253CB84A3C}"/>
          </ac:spMkLst>
        </pc:spChg>
        <pc:picChg chg="add del">
          <ac:chgData name="Paul Cannon" userId="fd559bd7-27c8-4a3f-a0fe-1d6683eb3c47" providerId="ADAL" clId="{4596DE90-C7B0-4B99-A262-82F8C28CE759}" dt="2023-02-21T12:04:53.734" v="625" actId="22"/>
          <ac:picMkLst>
            <pc:docMk/>
            <pc:sldMk cId="1399955212" sldId="361"/>
            <ac:picMk id="6" creationId="{C4B71CFD-156C-F9D1-81CD-3A35085032F0}"/>
          </ac:picMkLst>
        </pc:picChg>
      </pc:sldChg>
      <pc:sldChg chg="addSp delSp modSp add mod">
        <pc:chgData name="Paul Cannon" userId="fd559bd7-27c8-4a3f-a0fe-1d6683eb3c47" providerId="ADAL" clId="{4596DE90-C7B0-4B99-A262-82F8C28CE759}" dt="2023-02-21T15:01:13.061" v="2414" actId="962"/>
        <pc:sldMkLst>
          <pc:docMk/>
          <pc:sldMk cId="165673542" sldId="362"/>
        </pc:sldMkLst>
        <pc:spChg chg="mod">
          <ac:chgData name="Paul Cannon" userId="fd559bd7-27c8-4a3f-a0fe-1d6683eb3c47" providerId="ADAL" clId="{4596DE90-C7B0-4B99-A262-82F8C28CE759}" dt="2023-02-21T12:05:11.783" v="652" actId="20577"/>
          <ac:spMkLst>
            <pc:docMk/>
            <pc:sldMk cId="165673542" sldId="362"/>
            <ac:spMk id="2" creationId="{72BC74EA-9AE7-4D36-954D-582762F3FA25}"/>
          </ac:spMkLst>
        </pc:spChg>
        <pc:spChg chg="del">
          <ac:chgData name="Paul Cannon" userId="fd559bd7-27c8-4a3f-a0fe-1d6683eb3c47" providerId="ADAL" clId="{4596DE90-C7B0-4B99-A262-82F8C28CE759}" dt="2023-02-21T12:05:15.223" v="653" actId="478"/>
          <ac:spMkLst>
            <pc:docMk/>
            <pc:sldMk cId="165673542" sldId="362"/>
            <ac:spMk id="3" creationId="{72D59515-757D-4F44-B1B4-C0253CB84A3C}"/>
          </ac:spMkLst>
        </pc:spChg>
        <pc:spChg chg="add del mod">
          <ac:chgData name="Paul Cannon" userId="fd559bd7-27c8-4a3f-a0fe-1d6683eb3c47" providerId="ADAL" clId="{4596DE90-C7B0-4B99-A262-82F8C28CE759}" dt="2023-02-21T12:05:16.793" v="654" actId="478"/>
          <ac:spMkLst>
            <pc:docMk/>
            <pc:sldMk cId="165673542" sldId="362"/>
            <ac:spMk id="6" creationId="{BCF07784-E7A6-ED29-2617-E1A30631C4E6}"/>
          </ac:spMkLst>
        </pc:spChg>
        <pc:picChg chg="add mod">
          <ac:chgData name="Paul Cannon" userId="fd559bd7-27c8-4a3f-a0fe-1d6683eb3c47" providerId="ADAL" clId="{4596DE90-C7B0-4B99-A262-82F8C28CE759}" dt="2023-02-21T15:01:13.061" v="2414" actId="962"/>
          <ac:picMkLst>
            <pc:docMk/>
            <pc:sldMk cId="165673542" sldId="362"/>
            <ac:picMk id="8" creationId="{0C3A2A4D-837B-7E51-4F44-0CF8C7DFB6BB}"/>
          </ac:picMkLst>
        </pc:picChg>
      </pc:sldChg>
      <pc:sldChg chg="add">
        <pc:chgData name="Paul Cannon" userId="fd559bd7-27c8-4a3f-a0fe-1d6683eb3c47" providerId="ADAL" clId="{4596DE90-C7B0-4B99-A262-82F8C28CE759}" dt="2023-02-21T12:27:21.273" v="675"/>
        <pc:sldMkLst>
          <pc:docMk/>
          <pc:sldMk cId="3175006873" sldId="363"/>
        </pc:sldMkLst>
      </pc:sldChg>
      <pc:sldChg chg="add del setBg">
        <pc:chgData name="Paul Cannon" userId="fd559bd7-27c8-4a3f-a0fe-1d6683eb3c47" providerId="ADAL" clId="{4596DE90-C7B0-4B99-A262-82F8C28CE759}" dt="2023-02-21T12:27:21.258" v="674"/>
        <pc:sldMkLst>
          <pc:docMk/>
          <pc:sldMk cId="3951066223" sldId="363"/>
        </pc:sldMkLst>
      </pc:sldChg>
      <pc:sldChg chg="modSp add mod ord">
        <pc:chgData name="Paul Cannon" userId="fd559bd7-27c8-4a3f-a0fe-1d6683eb3c47" providerId="ADAL" clId="{4596DE90-C7B0-4B99-A262-82F8C28CE759}" dt="2023-02-21T14:42:37.568" v="1550" actId="313"/>
        <pc:sldMkLst>
          <pc:docMk/>
          <pc:sldMk cId="2405786076" sldId="364"/>
        </pc:sldMkLst>
        <pc:spChg chg="mod">
          <ac:chgData name="Paul Cannon" userId="fd559bd7-27c8-4a3f-a0fe-1d6683eb3c47" providerId="ADAL" clId="{4596DE90-C7B0-4B99-A262-82F8C28CE759}" dt="2023-02-21T12:28:27.535" v="730" actId="20577"/>
          <ac:spMkLst>
            <pc:docMk/>
            <pc:sldMk cId="2405786076" sldId="364"/>
            <ac:spMk id="2" creationId="{72BC74EA-9AE7-4D36-954D-582762F3FA25}"/>
          </ac:spMkLst>
        </pc:spChg>
        <pc:spChg chg="mod">
          <ac:chgData name="Paul Cannon" userId="fd559bd7-27c8-4a3f-a0fe-1d6683eb3c47" providerId="ADAL" clId="{4596DE90-C7B0-4B99-A262-82F8C28CE759}" dt="2023-02-21T14:42:37.568" v="1550" actId="313"/>
          <ac:spMkLst>
            <pc:docMk/>
            <pc:sldMk cId="2405786076" sldId="364"/>
            <ac:spMk id="3" creationId="{72D59515-757D-4F44-B1B4-C0253CB84A3C}"/>
          </ac:spMkLst>
        </pc:spChg>
      </pc:sldChg>
      <pc:sldChg chg="add del setBg">
        <pc:chgData name="Paul Cannon" userId="fd559bd7-27c8-4a3f-a0fe-1d6683eb3c47" providerId="ADAL" clId="{4596DE90-C7B0-4B99-A262-82F8C28CE759}" dt="2023-02-21T12:28:50.938" v="734"/>
        <pc:sldMkLst>
          <pc:docMk/>
          <pc:sldMk cId="1613020554" sldId="365"/>
        </pc:sldMkLst>
      </pc:sldChg>
      <pc:sldChg chg="add">
        <pc:chgData name="Paul Cannon" userId="fd559bd7-27c8-4a3f-a0fe-1d6683eb3c47" providerId="ADAL" clId="{4596DE90-C7B0-4B99-A262-82F8C28CE759}" dt="2023-02-21T12:28:50.953" v="735"/>
        <pc:sldMkLst>
          <pc:docMk/>
          <pc:sldMk cId="2372096164" sldId="365"/>
        </pc:sldMkLst>
      </pc:sldChg>
      <pc:sldChg chg="add del">
        <pc:chgData name="Paul Cannon" userId="fd559bd7-27c8-4a3f-a0fe-1d6683eb3c47" providerId="ADAL" clId="{4596DE90-C7B0-4B99-A262-82F8C28CE759}" dt="2023-02-21T12:28:50.938" v="734"/>
        <pc:sldMkLst>
          <pc:docMk/>
          <pc:sldMk cId="3012005793" sldId="366"/>
        </pc:sldMkLst>
      </pc:sldChg>
      <pc:sldChg chg="addSp delSp modSp add mod">
        <pc:chgData name="Paul Cannon" userId="fd559bd7-27c8-4a3f-a0fe-1d6683eb3c47" providerId="ADAL" clId="{4596DE90-C7B0-4B99-A262-82F8C28CE759}" dt="2023-02-21T15:06:28.781" v="3119" actId="1076"/>
        <pc:sldMkLst>
          <pc:docMk/>
          <pc:sldMk cId="4070384352" sldId="366"/>
        </pc:sldMkLst>
        <pc:spChg chg="del mod">
          <ac:chgData name="Paul Cannon" userId="fd559bd7-27c8-4a3f-a0fe-1d6683eb3c47" providerId="ADAL" clId="{4596DE90-C7B0-4B99-A262-82F8C28CE759}" dt="2023-02-21T14:15:25.684" v="1305" actId="478"/>
          <ac:spMkLst>
            <pc:docMk/>
            <pc:sldMk cId="4070384352" sldId="366"/>
            <ac:spMk id="2" creationId="{72BC74EA-9AE7-4D36-954D-582762F3FA25}"/>
          </ac:spMkLst>
        </pc:spChg>
        <pc:spChg chg="del mod">
          <ac:chgData name="Paul Cannon" userId="fd559bd7-27c8-4a3f-a0fe-1d6683eb3c47" providerId="ADAL" clId="{4596DE90-C7B0-4B99-A262-82F8C28CE759}" dt="2023-02-21T14:10:52.001" v="1101"/>
          <ac:spMkLst>
            <pc:docMk/>
            <pc:sldMk cId="4070384352" sldId="366"/>
            <ac:spMk id="3" creationId="{72D59515-757D-4F44-B1B4-C0253CB84A3C}"/>
          </ac:spMkLst>
        </pc:spChg>
        <pc:spChg chg="add mod ord">
          <ac:chgData name="Paul Cannon" userId="fd559bd7-27c8-4a3f-a0fe-1d6683eb3c47" providerId="ADAL" clId="{4596DE90-C7B0-4B99-A262-82F8C28CE759}" dt="2023-02-21T15:03:42.639" v="3103" actId="13244"/>
          <ac:spMkLst>
            <pc:docMk/>
            <pc:sldMk cId="4070384352" sldId="366"/>
            <ac:spMk id="6" creationId="{6392258F-726C-BE25-AF7F-FCB8F9C616D8}"/>
          </ac:spMkLst>
        </pc:spChg>
        <pc:spChg chg="add mod">
          <ac:chgData name="Paul Cannon" userId="fd559bd7-27c8-4a3f-a0fe-1d6683eb3c47" providerId="ADAL" clId="{4596DE90-C7B0-4B99-A262-82F8C28CE759}" dt="2023-02-21T15:05:28.505" v="3111" actId="207"/>
          <ac:spMkLst>
            <pc:docMk/>
            <pc:sldMk cId="4070384352" sldId="366"/>
            <ac:spMk id="8" creationId="{E3787E6B-35BF-0D27-1B57-53F253EC45AD}"/>
          </ac:spMkLst>
        </pc:spChg>
        <pc:graphicFrameChg chg="add mod modGraphic">
          <ac:chgData name="Paul Cannon" userId="fd559bd7-27c8-4a3f-a0fe-1d6683eb3c47" providerId="ADAL" clId="{4596DE90-C7B0-4B99-A262-82F8C28CE759}" dt="2023-02-21T15:06:28.781" v="3119" actId="1076"/>
          <ac:graphicFrameMkLst>
            <pc:docMk/>
            <pc:sldMk cId="4070384352" sldId="366"/>
            <ac:graphicFrameMk id="5" creationId="{C9B5871A-272F-DAD0-AF5E-CFDA43C579CC}"/>
          </ac:graphicFrameMkLst>
        </pc:graphicFrameChg>
      </pc:sldChg>
      <pc:sldChg chg="modSp add mod ord">
        <pc:chgData name="Paul Cannon" userId="fd559bd7-27c8-4a3f-a0fe-1d6683eb3c47" providerId="ADAL" clId="{4596DE90-C7B0-4B99-A262-82F8C28CE759}" dt="2023-02-21T14:08:52.913" v="1099" actId="6549"/>
        <pc:sldMkLst>
          <pc:docMk/>
          <pc:sldMk cId="1482336705" sldId="367"/>
        </pc:sldMkLst>
        <pc:spChg chg="mod">
          <ac:chgData name="Paul Cannon" userId="fd559bd7-27c8-4a3f-a0fe-1d6683eb3c47" providerId="ADAL" clId="{4596DE90-C7B0-4B99-A262-82F8C28CE759}" dt="2023-02-21T12:31:48.786" v="810" actId="20577"/>
          <ac:spMkLst>
            <pc:docMk/>
            <pc:sldMk cId="1482336705" sldId="367"/>
            <ac:spMk id="2" creationId="{72BC74EA-9AE7-4D36-954D-582762F3FA25}"/>
          </ac:spMkLst>
        </pc:spChg>
        <pc:spChg chg="mod">
          <ac:chgData name="Paul Cannon" userId="fd559bd7-27c8-4a3f-a0fe-1d6683eb3c47" providerId="ADAL" clId="{4596DE90-C7B0-4B99-A262-82F8C28CE759}" dt="2023-02-21T14:08:52.913" v="1099" actId="6549"/>
          <ac:spMkLst>
            <pc:docMk/>
            <pc:sldMk cId="1482336705" sldId="367"/>
            <ac:spMk id="3" creationId="{72D59515-757D-4F44-B1B4-C0253CB84A3C}"/>
          </ac:spMkLst>
        </pc:spChg>
      </pc:sldChg>
      <pc:sldChg chg="addSp delSp modSp add mod ord">
        <pc:chgData name="Paul Cannon" userId="fd559bd7-27c8-4a3f-a0fe-1d6683eb3c47" providerId="ADAL" clId="{4596DE90-C7B0-4B99-A262-82F8C28CE759}" dt="2023-02-21T15:06:14.731" v="3117" actId="1076"/>
        <pc:sldMkLst>
          <pc:docMk/>
          <pc:sldMk cId="2865191851" sldId="368"/>
        </pc:sldMkLst>
        <pc:spChg chg="del mod">
          <ac:chgData name="Paul Cannon" userId="fd559bd7-27c8-4a3f-a0fe-1d6683eb3c47" providerId="ADAL" clId="{4596DE90-C7B0-4B99-A262-82F8C28CE759}" dt="2023-02-21T14:30:25.754" v="1419" actId="478"/>
          <ac:spMkLst>
            <pc:docMk/>
            <pc:sldMk cId="2865191851" sldId="368"/>
            <ac:spMk id="2" creationId="{72BC74EA-9AE7-4D36-954D-582762F3FA25}"/>
          </ac:spMkLst>
        </pc:spChg>
        <pc:spChg chg="del">
          <ac:chgData name="Paul Cannon" userId="fd559bd7-27c8-4a3f-a0fe-1d6683eb3c47" providerId="ADAL" clId="{4596DE90-C7B0-4B99-A262-82F8C28CE759}" dt="2023-02-21T14:30:03.835" v="1413" actId="478"/>
          <ac:spMkLst>
            <pc:docMk/>
            <pc:sldMk cId="2865191851" sldId="368"/>
            <ac:spMk id="3" creationId="{72D59515-757D-4F44-B1B4-C0253CB84A3C}"/>
          </ac:spMkLst>
        </pc:spChg>
        <pc:spChg chg="add del mod">
          <ac:chgData name="Paul Cannon" userId="fd559bd7-27c8-4a3f-a0fe-1d6683eb3c47" providerId="ADAL" clId="{4596DE90-C7B0-4B99-A262-82F8C28CE759}" dt="2023-02-21T14:30:05.485" v="1414" actId="478"/>
          <ac:spMkLst>
            <pc:docMk/>
            <pc:sldMk cId="2865191851" sldId="368"/>
            <ac:spMk id="6" creationId="{E880A99F-C748-10E4-48BE-9361F667B772}"/>
          </ac:spMkLst>
        </pc:spChg>
        <pc:spChg chg="add mod ord">
          <ac:chgData name="Paul Cannon" userId="fd559bd7-27c8-4a3f-a0fe-1d6683eb3c47" providerId="ADAL" clId="{4596DE90-C7B0-4B99-A262-82F8C28CE759}" dt="2023-02-21T15:03:54.788" v="3104" actId="13244"/>
          <ac:spMkLst>
            <pc:docMk/>
            <pc:sldMk cId="2865191851" sldId="368"/>
            <ac:spMk id="9" creationId="{667C88BC-5B15-3C9E-710A-4B47E5B937A1}"/>
          </ac:spMkLst>
        </pc:spChg>
        <pc:spChg chg="add mod">
          <ac:chgData name="Paul Cannon" userId="fd559bd7-27c8-4a3f-a0fe-1d6683eb3c47" providerId="ADAL" clId="{4596DE90-C7B0-4B99-A262-82F8C28CE759}" dt="2023-02-21T14:33:19.600" v="1492" actId="12788"/>
          <ac:spMkLst>
            <pc:docMk/>
            <pc:sldMk cId="2865191851" sldId="368"/>
            <ac:spMk id="10" creationId="{D0AD3E00-43BD-AF27-D568-7CDA47D66C48}"/>
          </ac:spMkLst>
        </pc:spChg>
        <pc:spChg chg="add mod">
          <ac:chgData name="Paul Cannon" userId="fd559bd7-27c8-4a3f-a0fe-1d6683eb3c47" providerId="ADAL" clId="{4596DE90-C7B0-4B99-A262-82F8C28CE759}" dt="2023-02-21T15:06:14.731" v="3117" actId="1076"/>
          <ac:spMkLst>
            <pc:docMk/>
            <pc:sldMk cId="2865191851" sldId="368"/>
            <ac:spMk id="12" creationId="{006B42BC-FCB9-D824-189A-EE3850253082}"/>
          </ac:spMkLst>
        </pc:spChg>
        <pc:picChg chg="add mod">
          <ac:chgData name="Paul Cannon" userId="fd559bd7-27c8-4a3f-a0fe-1d6683eb3c47" providerId="ADAL" clId="{4596DE90-C7B0-4B99-A262-82F8C28CE759}" dt="2023-02-21T15:03:02.459" v="3102" actId="962"/>
          <ac:picMkLst>
            <pc:docMk/>
            <pc:sldMk cId="2865191851" sldId="368"/>
            <ac:picMk id="8" creationId="{4BB9C4CD-078C-12A9-BDAB-DFECED084F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D62EF-2B80-4F68-9C1E-BA8D4C590067}"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DC4AB-7AF5-4409-A879-CCFD685956DD}" type="slidenum">
              <a:rPr lang="en-GB" smtClean="0"/>
              <a:t>‹#›</a:t>
            </a:fld>
            <a:endParaRPr lang="en-GB"/>
          </a:p>
        </p:txBody>
      </p:sp>
    </p:spTree>
    <p:extLst>
      <p:ext uri="{BB962C8B-B14F-4D97-AF65-F5344CB8AC3E}">
        <p14:creationId xmlns:p14="http://schemas.microsoft.com/office/powerpoint/2010/main" val="270182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26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69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52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3E5D22-312C-408D-B73B-B80DA5C384E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80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FAB5-58BC-B74B-0816-6A3F75A19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751A6C-E31D-6C5A-F09A-A79711DB0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339939-49A0-5B68-E12C-12A96227F1A3}"/>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5" name="Footer Placeholder 4">
            <a:extLst>
              <a:ext uri="{FF2B5EF4-FFF2-40B4-BE49-F238E27FC236}">
                <a16:creationId xmlns:a16="http://schemas.microsoft.com/office/drawing/2014/main" id="{9BE6EA88-3AAA-1D7D-24F0-28E49A097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00BCB-10E4-278D-9CAF-880C5850A2ED}"/>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387193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FF3C-CA59-BD04-A6F6-5E64DC9F0E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5482B2-4697-7A3E-C97E-947D075B8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061F54-C9C8-9299-68C3-9071C4C056F0}"/>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5" name="Footer Placeholder 4">
            <a:extLst>
              <a:ext uri="{FF2B5EF4-FFF2-40B4-BE49-F238E27FC236}">
                <a16:creationId xmlns:a16="http://schemas.microsoft.com/office/drawing/2014/main" id="{0AD5BE72-98B7-2D08-BCE9-11E7DDC917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458F2-3103-B05E-1C6C-120732F60E1E}"/>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5644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5AAB83-9B53-307C-2085-4886C0607D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23008F-EFBD-EC1F-5399-2AD435CCF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FBFACD-ACFB-B4D5-01DE-E6D003BB51D2}"/>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5" name="Footer Placeholder 4">
            <a:extLst>
              <a:ext uri="{FF2B5EF4-FFF2-40B4-BE49-F238E27FC236}">
                <a16:creationId xmlns:a16="http://schemas.microsoft.com/office/drawing/2014/main" id="{24976AC4-8E10-3960-F2C6-36CD96D0DC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8EF41B-C11C-C9CA-F482-495DA265FC1B}"/>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9951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3675177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02595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572D0D-CB04-4E75-B657-7D139FED112C}"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185895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572D0D-CB04-4E75-B657-7D139FED112C}"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10929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572D0D-CB04-4E75-B657-7D139FED112C}" type="datetimeFigureOut">
              <a:rPr lang="en-GB" smtClean="0"/>
              <a:t>21/02/2023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1535435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572D0D-CB04-4E75-B657-7D139FED112C}" type="datetimeFigureOut">
              <a:rPr lang="en-GB" smtClean="0"/>
              <a:t>21/02/2023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3222774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72D0D-CB04-4E75-B657-7D139FED112C}" type="datetimeFigureOut">
              <a:rPr lang="en-GB" smtClean="0"/>
              <a:t>21/02/2023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41079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572D0D-CB04-4E75-B657-7D139FED112C}"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289343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4F85-05B0-33E5-34CC-FBD37BA73A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6AC2CD-C85D-0715-AC65-2A728DC578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F73BD5-4A3E-02D1-EFA4-57578C8D580E}"/>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5" name="Footer Placeholder 4">
            <a:extLst>
              <a:ext uri="{FF2B5EF4-FFF2-40B4-BE49-F238E27FC236}">
                <a16:creationId xmlns:a16="http://schemas.microsoft.com/office/drawing/2014/main" id="{4BFE7581-9C6D-9DA2-C66B-21C052A76B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F53E7-89CD-39DB-D3F3-B9CAC43E7163}"/>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091545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572D0D-CB04-4E75-B657-7D139FED112C}"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149040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273867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572D0D-CB04-4E75-B657-7D139FED112C}"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CC123-C6BF-432F-ABD7-9187AED4DA4D}" type="slidenum">
              <a:rPr lang="en-GB" smtClean="0"/>
              <a:t>‹#›</a:t>
            </a:fld>
            <a:endParaRPr lang="en-GB"/>
          </a:p>
        </p:txBody>
      </p:sp>
    </p:spTree>
    <p:extLst>
      <p:ext uri="{BB962C8B-B14F-4D97-AF65-F5344CB8AC3E}">
        <p14:creationId xmlns:p14="http://schemas.microsoft.com/office/powerpoint/2010/main" val="401819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C530-3799-8E53-FD6D-31AF79EB6B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F04E9D-43DE-4868-F355-C4D2000566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4CC599-159A-A1E7-025D-BC25B2C9FA63}"/>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5" name="Footer Placeholder 4">
            <a:extLst>
              <a:ext uri="{FF2B5EF4-FFF2-40B4-BE49-F238E27FC236}">
                <a16:creationId xmlns:a16="http://schemas.microsoft.com/office/drawing/2014/main" id="{7C25DA83-D65D-D5E9-4561-35130DB3C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455B5F-7FCD-5111-8455-F59ACDCBC0BC}"/>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82203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54A6-FA50-3D6E-AC25-F797F4F59D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5AD610-4D72-EFDC-43BA-F45E9E3B7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157F79-C8D1-2BCC-656D-28B2903785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931B47-7C72-52DB-96C6-4A098A3FE3FD}"/>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6" name="Footer Placeholder 5">
            <a:extLst>
              <a:ext uri="{FF2B5EF4-FFF2-40B4-BE49-F238E27FC236}">
                <a16:creationId xmlns:a16="http://schemas.microsoft.com/office/drawing/2014/main" id="{F2F5E29A-439A-9E2A-A3AC-E18200E1C1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915FD-EACD-A9FA-80D1-9F8A61297B04}"/>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418579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B3D91-8061-5E87-B263-701F17BF73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B95E4F-1375-861C-E50B-633A82DD5D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353C9-A041-A857-9513-9209B54F69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CA3CFE-2328-9120-69E9-E271BEF73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B26A4-3AA4-49B6-CF61-CF0A383F6F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35B962-1A07-B038-684E-B8F0C721E4D7}"/>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8" name="Footer Placeholder 7">
            <a:extLst>
              <a:ext uri="{FF2B5EF4-FFF2-40B4-BE49-F238E27FC236}">
                <a16:creationId xmlns:a16="http://schemas.microsoft.com/office/drawing/2014/main" id="{B6F40267-A1E1-E838-5BE4-1A80FDB958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F5BFAB-4D16-CC80-D526-59306F1971F4}"/>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32213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9401F-AD0C-842A-97BE-90E331A7A1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E9E0F47-30CF-871D-576E-50293D0D490E}"/>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4" name="Footer Placeholder 3">
            <a:extLst>
              <a:ext uri="{FF2B5EF4-FFF2-40B4-BE49-F238E27FC236}">
                <a16:creationId xmlns:a16="http://schemas.microsoft.com/office/drawing/2014/main" id="{3FE58E2F-5FAC-262F-C5B5-D7F954C977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2E9923-0C6E-0F41-60DA-31A71DC2D66C}"/>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396928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76612-829A-AB38-1108-288C1BC59A8E}"/>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3" name="Footer Placeholder 2">
            <a:extLst>
              <a:ext uri="{FF2B5EF4-FFF2-40B4-BE49-F238E27FC236}">
                <a16:creationId xmlns:a16="http://schemas.microsoft.com/office/drawing/2014/main" id="{1882AEBD-43E0-979E-44E5-62EAA554D0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CCFA55-E8E0-C88B-E835-7100623FBD27}"/>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238972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8E91D-839A-7C0F-39E4-195FB4B5C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5687A-004A-BE47-5F95-E8336EBB95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A99E76-286D-138A-AB57-6428576F3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7A156-A2C4-8286-1F88-9067A72D8069}"/>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6" name="Footer Placeholder 5">
            <a:extLst>
              <a:ext uri="{FF2B5EF4-FFF2-40B4-BE49-F238E27FC236}">
                <a16:creationId xmlns:a16="http://schemas.microsoft.com/office/drawing/2014/main" id="{8C7A4CC2-87B3-F3D2-D2B4-42487DDFD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1981EE-0016-F7BA-EC6C-DE33A0B45E03}"/>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16713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BE46-C215-FDF9-38E0-8FDBEF75B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42406E-5AA3-299C-B2AA-DC4ED9B92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50360D-0F45-2930-FDF4-9399329DD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0FAAF-96EA-2A30-251A-080437F9E097}"/>
              </a:ext>
            </a:extLst>
          </p:cNvPr>
          <p:cNvSpPr>
            <a:spLocks noGrp="1"/>
          </p:cNvSpPr>
          <p:nvPr>
            <p:ph type="dt" sz="half" idx="10"/>
          </p:nvPr>
        </p:nvSpPr>
        <p:spPr/>
        <p:txBody>
          <a:bodyPr/>
          <a:lstStyle/>
          <a:p>
            <a:fld id="{C45A798B-CB17-49E0-ADB3-3496C63E4309}" type="datetimeFigureOut">
              <a:rPr lang="en-GB" smtClean="0"/>
              <a:t>21/02/2023</a:t>
            </a:fld>
            <a:endParaRPr lang="en-GB"/>
          </a:p>
        </p:txBody>
      </p:sp>
      <p:sp>
        <p:nvSpPr>
          <p:cNvPr id="6" name="Footer Placeholder 5">
            <a:extLst>
              <a:ext uri="{FF2B5EF4-FFF2-40B4-BE49-F238E27FC236}">
                <a16:creationId xmlns:a16="http://schemas.microsoft.com/office/drawing/2014/main" id="{BA97C4B8-4F17-3403-D266-DB5319ECBD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C4D222-C556-7F39-0268-D853F8C79C58}"/>
              </a:ext>
            </a:extLst>
          </p:cNvPr>
          <p:cNvSpPr>
            <a:spLocks noGrp="1"/>
          </p:cNvSpPr>
          <p:nvPr>
            <p:ph type="sldNum" sz="quarter" idx="12"/>
          </p:nvPr>
        </p:nvSpPr>
        <p:spPr/>
        <p:txBody>
          <a:bodyPr/>
          <a:lstStyle/>
          <a:p>
            <a:fld id="{50E934F4-0E51-40BC-AF8F-1C0C9FA6347E}" type="slidenum">
              <a:rPr lang="en-GB" smtClean="0"/>
              <a:t>‹#›</a:t>
            </a:fld>
            <a:endParaRPr lang="en-GB"/>
          </a:p>
        </p:txBody>
      </p:sp>
    </p:spTree>
    <p:extLst>
      <p:ext uri="{BB962C8B-B14F-4D97-AF65-F5344CB8AC3E}">
        <p14:creationId xmlns:p14="http://schemas.microsoft.com/office/powerpoint/2010/main" val="299481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D3898-B1BE-4D8F-CF5E-E97230513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3794C2-A938-8522-EF39-6856678B9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3D7CCE-9854-4B0A-CD66-AEA2C7B02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A798B-CB17-49E0-ADB3-3496C63E4309}" type="datetimeFigureOut">
              <a:rPr lang="en-GB" smtClean="0"/>
              <a:t>21/02/2023</a:t>
            </a:fld>
            <a:endParaRPr lang="en-GB"/>
          </a:p>
        </p:txBody>
      </p:sp>
      <p:sp>
        <p:nvSpPr>
          <p:cNvPr id="5" name="Footer Placeholder 4">
            <a:extLst>
              <a:ext uri="{FF2B5EF4-FFF2-40B4-BE49-F238E27FC236}">
                <a16:creationId xmlns:a16="http://schemas.microsoft.com/office/drawing/2014/main" id="{53236B3E-0F5D-FB99-D7A7-A03FFEE52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5C6E9D-68F0-38B9-0871-24C0E728E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934F4-0E51-40BC-AF8F-1C0C9FA6347E}" type="slidenum">
              <a:rPr lang="en-GB" smtClean="0"/>
              <a:t>‹#›</a:t>
            </a:fld>
            <a:endParaRPr lang="en-GB"/>
          </a:p>
        </p:txBody>
      </p:sp>
    </p:spTree>
    <p:extLst>
      <p:ext uri="{BB962C8B-B14F-4D97-AF65-F5344CB8AC3E}">
        <p14:creationId xmlns:p14="http://schemas.microsoft.com/office/powerpoint/2010/main" val="1192543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72D0D-CB04-4E75-B657-7D139FED112C}" type="datetimeFigureOut">
              <a:rPr lang="en-GB" smtClean="0"/>
              <a:t>21/02/2023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CC123-C6BF-432F-ABD7-9187AED4DA4D}" type="slidenum">
              <a:rPr lang="en-GB" smtClean="0"/>
              <a:t>‹#›</a:t>
            </a:fld>
            <a:endParaRPr lang="en-GB"/>
          </a:p>
        </p:txBody>
      </p:sp>
    </p:spTree>
    <p:extLst>
      <p:ext uri="{BB962C8B-B14F-4D97-AF65-F5344CB8AC3E}">
        <p14:creationId xmlns:p14="http://schemas.microsoft.com/office/powerpoint/2010/main" val="1374710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unsplash.com/?utm_source=unsplash&amp;utm_medium=referral&amp;utm_content=creditCopyText"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unsplash.com/photos/mQY-1vlQnpI?utm_source=unsplash&amp;utm_medium=referral&amp;utm_content=creditCopyText" TargetMode="External"/><Relationship Id="rId5" Type="http://schemas.openxmlformats.org/officeDocument/2006/relationships/image" Target="../media/image3.png"/><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86/s13643-020-01542-z"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prisma-statement.org/Extensions/Search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doi.org/10.1186/s13063-022-06865-x" TargetMode="External"/><Relationship Id="rId4" Type="http://schemas.openxmlformats.org/officeDocument/2006/relationships/hyperlink" Target="https://edshare.gla.ac.uk/44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paul.cannon@glasgow.ac.uk" TargetMode="External"/><Relationship Id="rId7" Type="http://schemas.openxmlformats.org/officeDocument/2006/relationships/image" Target="../media/image5.png"/><Relationship Id="rId2" Type="http://schemas.openxmlformats.org/officeDocument/2006/relationships/hyperlink" Target="https://edshare.gla.ac.uk/451/" TargetMode="External"/><Relationship Id="rId1" Type="http://schemas.openxmlformats.org/officeDocument/2006/relationships/slideLayout" Target="../slideLayouts/slideLayout13.xml"/><Relationship Id="rId6" Type="http://schemas.openxmlformats.org/officeDocument/2006/relationships/hyperlink" Target="https://www.gla.ac.uk/myglasgow/library/help/collegesupport/" TargetMode="External"/><Relationship Id="rId5" Type="http://schemas.openxmlformats.org/officeDocument/2006/relationships/hyperlink" Target="mailto:library-college-support@glasgow.ac.uk" TargetMode="External"/><Relationship Id="rId4" Type="http://schemas.openxmlformats.org/officeDocument/2006/relationships/hyperlink" Target="https://www.gla.ac.uk/myglasgow/library/help/collegelibrarians/mv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doi.org/10.1017/S003329171800187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eleanor.lib.gla.ac.uk/search~S6?/yproquest/yproquest/1%2C18%2C18%2CB/eresource&amp;FF=yproquest+dissertations+and+theses&amp;1%2C1%2C/indexsort=-" TargetMode="External"/><Relationship Id="rId7" Type="http://schemas.openxmlformats.org/officeDocument/2006/relationships/image" Target="../media/image5.png"/><Relationship Id="rId2" Type="http://schemas.openxmlformats.org/officeDocument/2006/relationships/hyperlink" Target="http://eleanor.lib.gla.ac.uk/search~S6/y?Databases%20P" TargetMode="External"/><Relationship Id="rId1" Type="http://schemas.openxmlformats.org/officeDocument/2006/relationships/slideLayout" Target="../slideLayouts/slideLayout2.xml"/><Relationship Id="rId6" Type="http://schemas.openxmlformats.org/officeDocument/2006/relationships/hyperlink" Target="https://scholar.google.co.uk/" TargetMode="External"/><Relationship Id="rId5" Type="http://schemas.openxmlformats.org/officeDocument/2006/relationships/hyperlink" Target="https://eleanor.lib.gla.ac.uk/search~S6/?searchtype=y&amp;searcharg=web+of+science+core+collection" TargetMode="External"/><Relationship Id="rId4" Type="http://schemas.openxmlformats.org/officeDocument/2006/relationships/hyperlink" Target="https://eleanor.lib.gla.ac.uk/search~S6/?searchtype=y&amp;searcharg=scop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sr-accelerator.com/#/polyglot" TargetMode="External"/><Relationship Id="rId2" Type="http://schemas.openxmlformats.org/officeDocument/2006/relationships/hyperlink" Target="https://hgserver2.amc.nl/cgi-bin/miner/miner2.cgi"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elizagrames.github.io/litsearch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ystematicreviewtools.com/" TargetMode="External"/><Relationship Id="rId2" Type="http://schemas.openxmlformats.org/officeDocument/2006/relationships/hyperlink" Target="https://edshare.gla.ac.uk/1293/"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9" r="21238"/>
          <a:stretch/>
        </p:blipFill>
        <p:spPr>
          <a:xfrm>
            <a:off x="3402622" y="0"/>
            <a:ext cx="8801101" cy="6857390"/>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569201" cy="6858000"/>
          </a:xfrm>
          <a:prstGeom prst="rect">
            <a:avLst/>
          </a:prstGeom>
        </p:spPr>
      </p:pic>
      <p:sp>
        <p:nvSpPr>
          <p:cNvPr id="7" name="Title 6"/>
          <p:cNvSpPr txBox="1">
            <a:spLocks noGrp="1"/>
          </p:cNvSpPr>
          <p:nvPr>
            <p:ph type="title" idx="4294967295"/>
          </p:nvPr>
        </p:nvSpPr>
        <p:spPr>
          <a:xfrm>
            <a:off x="453166" y="1178095"/>
            <a:ext cx="4251781"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3600" b="0" i="0" u="none" strike="noStrike" kern="1200" cap="none" spc="0" normalizeH="0" baseline="0" noProof="0" dirty="0">
                <a:ln>
                  <a:noFill/>
                </a:ln>
                <a:solidFill>
                  <a:schemeClr val="bg1"/>
                </a:solidFill>
                <a:effectLst/>
                <a:uLnTx/>
                <a:uFillTx/>
                <a:latin typeface="Arial"/>
                <a:ea typeface="+mn-ea"/>
                <a:cs typeface="Arial"/>
              </a:rPr>
              <a:t>Searching and reporting for systematic reviews</a:t>
            </a:r>
            <a:r>
              <a:rPr lang="en-GB" sz="3600" dirty="0">
                <a:solidFill>
                  <a:schemeClr val="bg1"/>
                </a:solidFill>
                <a:latin typeface="Arial"/>
                <a:ea typeface="+mn-ea"/>
                <a:cs typeface="Arial"/>
              </a:rPr>
              <a:t>:</a:t>
            </a:r>
            <a:br>
              <a:rPr lang="en-GB" sz="3600" dirty="0">
                <a:solidFill>
                  <a:schemeClr val="bg1"/>
                </a:solidFill>
                <a:latin typeface="Arial"/>
                <a:ea typeface="+mn-ea"/>
                <a:cs typeface="Arial"/>
              </a:rPr>
            </a:br>
            <a:r>
              <a:rPr lang="en-GB" sz="3600" dirty="0">
                <a:solidFill>
                  <a:schemeClr val="bg1"/>
                </a:solidFill>
                <a:latin typeface="Arial"/>
                <a:ea typeface="+mn-ea"/>
                <a:cs typeface="Arial"/>
              </a:rPr>
              <a:t>Class 3</a:t>
            </a:r>
            <a:endParaRPr lang="en-GB"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9" name="TextBox 8">
            <a:extLst>
              <a:ext uri="{C183D7F6-B498-43B3-948B-1728B52AA6E4}">
                <adec:decorative xmlns:adec="http://schemas.microsoft.com/office/drawing/2017/decorative" val="0"/>
              </a:ext>
            </a:extLst>
          </p:cNvPr>
          <p:cNvSpPr txBox="1"/>
          <p:nvPr/>
        </p:nvSpPr>
        <p:spPr>
          <a:xfrm>
            <a:off x="467543" y="3739070"/>
            <a:ext cx="4392488" cy="1077218"/>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Dr Paul Cannon</a:t>
            </a:r>
          </a:p>
          <a:p>
            <a:r>
              <a:rPr lang="en-GB" sz="2000" dirty="0">
                <a:solidFill>
                  <a:schemeClr val="bg1"/>
                </a:solidFill>
                <a:latin typeface="Arial" panose="020B0604020202020204" pitchFamily="34" charset="0"/>
                <a:cs typeface="Arial" panose="020B0604020202020204" pitchFamily="34" charset="0"/>
              </a:rPr>
              <a:t>College Librarian Medical, Veterinary &amp; Life Sciences</a:t>
            </a:r>
            <a:endParaRPr lang="en-GB" sz="2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A9F082F-7046-4081-A39B-6B4566EB4910}"/>
              </a:ext>
            </a:extLst>
          </p:cNvPr>
          <p:cNvSpPr txBox="1"/>
          <p:nvPr/>
        </p:nvSpPr>
        <p:spPr>
          <a:xfrm>
            <a:off x="449406" y="4972019"/>
            <a:ext cx="4392488" cy="400110"/>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paul.cannon@glasgow.ac.uk</a:t>
            </a:r>
          </a:p>
        </p:txBody>
      </p:sp>
      <p:sp>
        <p:nvSpPr>
          <p:cNvPr id="18" name="Rectangle 17">
            <a:extLst>
              <a:ext uri="{FF2B5EF4-FFF2-40B4-BE49-F238E27FC236}">
                <a16:creationId xmlns:a16="http://schemas.microsoft.com/office/drawing/2014/main" id="{92DB69D6-F8E7-495B-88D3-F206655F91EF}"/>
              </a:ext>
            </a:extLst>
          </p:cNvPr>
          <p:cNvSpPr/>
          <p:nvPr/>
        </p:nvSpPr>
        <p:spPr>
          <a:xfrm>
            <a:off x="1399954" y="6528918"/>
            <a:ext cx="4949538" cy="246221"/>
          </a:xfrm>
          <a:prstGeom prst="rect">
            <a:avLst/>
          </a:prstGeom>
        </p:spPr>
        <p:txBody>
          <a:bodyPr wrap="square">
            <a:spAutoFit/>
          </a:bodyPr>
          <a:lstStyle/>
          <a:p>
            <a:r>
              <a:rPr lang="en-GB" sz="1000" dirty="0">
                <a:solidFill>
                  <a:schemeClr val="bg1"/>
                </a:solidFill>
                <a:latin typeface="Arial" panose="020B0604020202020204" pitchFamily="34" charset="0"/>
                <a:cs typeface="Arial" panose="020B0604020202020204" pitchFamily="34" charset="0"/>
              </a:rPr>
              <a:t>This work is licensed under a </a:t>
            </a:r>
            <a:r>
              <a:rPr lang="en-GB" sz="1000" dirty="0">
                <a:solidFill>
                  <a:schemeClr val="bg1"/>
                </a:solidFill>
                <a:latin typeface="Arial" panose="020B0604020202020204" pitchFamily="34" charset="0"/>
                <a:cs typeface="Arial" panose="020B0604020202020204" pitchFamily="34" charset="0"/>
                <a:hlinkClick r:id="rId4"/>
              </a:rPr>
              <a:t>Creative Commons Attribution 4.0 International License</a:t>
            </a:r>
            <a:endParaRPr lang="en-GB" sz="1000" dirty="0">
              <a:solidFill>
                <a:schemeClr val="bg1"/>
              </a:solidFill>
              <a:latin typeface="Arial" panose="020B0604020202020204" pitchFamily="34" charset="0"/>
              <a:cs typeface="Arial" panose="020B0604020202020204" pitchFamily="34" charset="0"/>
            </a:endParaRPr>
          </a:p>
        </p:txBody>
      </p:sp>
      <p:pic>
        <p:nvPicPr>
          <p:cNvPr id="6" name="Picture 5" descr="University of Glasgow logo">
            <a:extLs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354530"/>
            <a:ext cx="1584176" cy="491369"/>
          </a:xfrm>
          <a:prstGeom prst="rect">
            <a:avLst/>
          </a:prstGeom>
        </p:spPr>
      </p:pic>
      <p:sp>
        <p:nvSpPr>
          <p:cNvPr id="14" name="Rectangle 13">
            <a:extLst>
              <a:ext uri="{C183D7F6-B498-43B3-948B-1728B52AA6E4}">
                <adec:decorative xmlns:adec="http://schemas.microsoft.com/office/drawing/2017/decorative" val="1"/>
              </a:ext>
            </a:extLst>
          </p:cNvPr>
          <p:cNvSpPr/>
          <p:nvPr/>
        </p:nvSpPr>
        <p:spPr>
          <a:xfrm>
            <a:off x="467544" y="6125452"/>
            <a:ext cx="2289409" cy="276999"/>
          </a:xfrm>
          <a:prstGeom prst="rect">
            <a:avLst/>
          </a:prstGeom>
        </p:spPr>
        <p:txBody>
          <a:bodyPr wrap="none">
            <a:spAutoFit/>
          </a:bodyPr>
          <a:lstStyle/>
          <a:p>
            <a:r>
              <a:rPr lang="en-GB" sz="1200" dirty="0">
                <a:solidFill>
                  <a:schemeClr val="bg1"/>
                </a:solidFill>
                <a:latin typeface="Arial" panose="020B0604020202020204" pitchFamily="34" charset="0"/>
                <a:cs typeface="Arial" panose="020B0604020202020204" pitchFamily="34" charset="0"/>
              </a:rPr>
              <a:t>Photo by </a:t>
            </a:r>
            <a:r>
              <a:rPr lang="en-GB" sz="1200" dirty="0" err="1">
                <a:solidFill>
                  <a:schemeClr val="bg1"/>
                </a:solidFill>
                <a:latin typeface="Arial" panose="020B0604020202020204" pitchFamily="34" charset="0"/>
                <a:cs typeface="Arial" panose="020B0604020202020204" pitchFamily="34" charset="0"/>
                <a:hlinkClick r:id="rId6"/>
              </a:rPr>
              <a:t>rawpixel</a:t>
            </a:r>
            <a:r>
              <a:rPr lang="en-GB" sz="1200" dirty="0">
                <a:solidFill>
                  <a:schemeClr val="bg1"/>
                </a:solidFill>
                <a:latin typeface="Arial" panose="020B0604020202020204" pitchFamily="34" charset="0"/>
                <a:cs typeface="Arial" panose="020B0604020202020204" pitchFamily="34" charset="0"/>
              </a:rPr>
              <a:t> on </a:t>
            </a:r>
            <a:r>
              <a:rPr lang="en-GB" sz="1200" dirty="0">
                <a:solidFill>
                  <a:schemeClr val="bg1"/>
                </a:solidFill>
                <a:latin typeface="Arial" panose="020B0604020202020204" pitchFamily="34" charset="0"/>
                <a:cs typeface="Arial" panose="020B0604020202020204" pitchFamily="34" charset="0"/>
                <a:hlinkClick r:id="rId7"/>
              </a:rPr>
              <a:t>Unsplash</a:t>
            </a:r>
            <a:endParaRPr lang="en-GB" sz="1200" dirty="0">
              <a:solidFill>
                <a:schemeClr val="bg1"/>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6F9BB42E-5704-4713-B2C7-C224E396A22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1754" y="6504392"/>
            <a:ext cx="838200" cy="295275"/>
          </a:xfrm>
          <a:prstGeom prst="rect">
            <a:avLst/>
          </a:prstGeom>
        </p:spPr>
      </p:pic>
    </p:spTree>
    <p:extLst>
      <p:ext uri="{BB962C8B-B14F-4D97-AF65-F5344CB8AC3E}">
        <p14:creationId xmlns:p14="http://schemas.microsoft.com/office/powerpoint/2010/main" val="295497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questions?</a:t>
            </a:r>
          </a:p>
        </p:txBody>
      </p:sp>
      <p:sp>
        <p:nvSpPr>
          <p:cNvPr id="3" name="Content Placeholder 2"/>
          <p:cNvSpPr>
            <a:spLocks noGrp="1"/>
          </p:cNvSpPr>
          <p:nvPr>
            <p:ph idx="1"/>
          </p:nvPr>
        </p:nvSpPr>
        <p:spPr>
          <a:xfrm>
            <a:off x="838200" y="2530257"/>
            <a:ext cx="10515600" cy="3646705"/>
          </a:xfrm>
        </p:spPr>
        <p:txBody>
          <a:bodyPr anchor="ctr">
            <a:normAutofit/>
          </a:bodyPr>
          <a:lstStyle/>
          <a:p>
            <a:pPr marL="0" indent="0" algn="ctr">
              <a:buNone/>
            </a:pPr>
            <a:r>
              <a:rPr lang="en-GB" sz="2400" dirty="0">
                <a:solidFill>
                  <a:schemeClr val="bg1"/>
                </a:solidFill>
                <a:latin typeface="Arial" panose="020B0604020202020204" pitchFamily="34" charset="0"/>
                <a:cs typeface="Arial" panose="020B0604020202020204" pitchFamily="34" charset="0"/>
              </a:rPr>
              <a:t>Feel free to unmute yourself or type into the chat box.</a:t>
            </a:r>
          </a:p>
        </p:txBody>
      </p:sp>
    </p:spTree>
    <p:extLst>
      <p:ext uri="{BB962C8B-B14F-4D97-AF65-F5344CB8AC3E}">
        <p14:creationId xmlns:p14="http://schemas.microsoft.com/office/powerpoint/2010/main" val="2372096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92258F-726C-BE25-AF7F-FCB8F9C616D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latin typeface="Arial" panose="020B0604020202020204" pitchFamily="34" charset="0"/>
                <a:cs typeface="Arial" panose="020B0604020202020204" pitchFamily="34" charset="0"/>
              </a:rPr>
              <a:t>Reporting search methods</a:t>
            </a:r>
            <a:endParaRPr lang="en-GB" dirty="0"/>
          </a:p>
        </p:txBody>
      </p:sp>
      <p:graphicFrame>
        <p:nvGraphicFramePr>
          <p:cNvPr id="5" name="Content Placeholder 4">
            <a:extLst>
              <a:ext uri="{FF2B5EF4-FFF2-40B4-BE49-F238E27FC236}">
                <a16:creationId xmlns:a16="http://schemas.microsoft.com/office/drawing/2014/main" id="{C9B5871A-272F-DAD0-AF5E-CFDA43C579CC}"/>
              </a:ext>
            </a:extLst>
          </p:cNvPr>
          <p:cNvGraphicFramePr>
            <a:graphicFrameLocks noGrp="1"/>
          </p:cNvGraphicFramePr>
          <p:nvPr>
            <p:ph idx="1"/>
            <p:extLst>
              <p:ext uri="{D42A27DB-BD31-4B8C-83A1-F6EECF244321}">
                <p14:modId xmlns:p14="http://schemas.microsoft.com/office/powerpoint/2010/main" val="865426643"/>
              </p:ext>
            </p:extLst>
          </p:nvPr>
        </p:nvGraphicFramePr>
        <p:xfrm>
          <a:off x="347758" y="332955"/>
          <a:ext cx="11496484" cy="5625653"/>
        </p:xfrm>
        <a:graphic>
          <a:graphicData uri="http://schemas.openxmlformats.org/drawingml/2006/table">
            <a:tbl>
              <a:tblPr>
                <a:tableStyleId>{5940675A-B579-460E-94D1-54222C63F5DA}</a:tableStyleId>
              </a:tblPr>
              <a:tblGrid>
                <a:gridCol w="2306984">
                  <a:extLst>
                    <a:ext uri="{9D8B030D-6E8A-4147-A177-3AD203B41FA5}">
                      <a16:colId xmlns:a16="http://schemas.microsoft.com/office/drawing/2014/main" val="2879296516"/>
                    </a:ext>
                  </a:extLst>
                </a:gridCol>
                <a:gridCol w="721906">
                  <a:extLst>
                    <a:ext uri="{9D8B030D-6E8A-4147-A177-3AD203B41FA5}">
                      <a16:colId xmlns:a16="http://schemas.microsoft.com/office/drawing/2014/main" val="1938217888"/>
                    </a:ext>
                  </a:extLst>
                </a:gridCol>
                <a:gridCol w="8467594">
                  <a:extLst>
                    <a:ext uri="{9D8B030D-6E8A-4147-A177-3AD203B41FA5}">
                      <a16:colId xmlns:a16="http://schemas.microsoft.com/office/drawing/2014/main" val="2118851920"/>
                    </a:ext>
                  </a:extLst>
                </a:gridCol>
              </a:tblGrid>
              <a:tr h="74382">
                <a:tc>
                  <a:txBody>
                    <a:bodyPr/>
                    <a:lstStyle/>
                    <a:p>
                      <a:r>
                        <a:rPr lang="en-GB" sz="1200" dirty="0">
                          <a:latin typeface="Arial" panose="020B0604020202020204" pitchFamily="34" charset="0"/>
                          <a:cs typeface="Arial" panose="020B0604020202020204" pitchFamily="34" charset="0"/>
                        </a:rPr>
                        <a:t>SECTION/TOPIC</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ITEM #</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CHECKLIST ITEM</a:t>
                      </a:r>
                    </a:p>
                  </a:txBody>
                  <a:tcPr marL="18595" marR="18595" marT="9298" marB="9298" anchor="ctr"/>
                </a:tc>
                <a:extLst>
                  <a:ext uri="{0D108BD9-81ED-4DB2-BD59-A6C34878D82A}">
                    <a16:rowId xmlns:a16="http://schemas.microsoft.com/office/drawing/2014/main" val="2098033725"/>
                  </a:ext>
                </a:extLst>
              </a:tr>
              <a:tr h="74382">
                <a:tc gridSpan="3">
                  <a:txBody>
                    <a:bodyPr/>
                    <a:lstStyle/>
                    <a:p>
                      <a:r>
                        <a:rPr lang="en-GB" sz="1200" b="1">
                          <a:latin typeface="Arial" panose="020B0604020202020204" pitchFamily="34" charset="0"/>
                          <a:cs typeface="Arial" panose="020B0604020202020204" pitchFamily="34" charset="0"/>
                        </a:rPr>
                        <a:t>INFORMATION SOURCES AND METHODS</a:t>
                      </a:r>
                      <a:endParaRPr lang="en-GB" sz="1200">
                        <a:latin typeface="Arial" panose="020B0604020202020204" pitchFamily="34" charset="0"/>
                        <a:cs typeface="Arial" panose="020B0604020202020204" pitchFamily="34" charset="0"/>
                      </a:endParaRPr>
                    </a:p>
                  </a:txBody>
                  <a:tcPr marL="18595" marR="18595" marT="9298" marB="9298"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16701804"/>
                  </a:ext>
                </a:extLst>
              </a:tr>
              <a:tr h="185955">
                <a:tc>
                  <a:txBody>
                    <a:bodyPr/>
                    <a:lstStyle/>
                    <a:p>
                      <a:r>
                        <a:rPr lang="en-GB" sz="1200" dirty="0">
                          <a:latin typeface="Arial" panose="020B0604020202020204" pitchFamily="34" charset="0"/>
                          <a:cs typeface="Arial" panose="020B0604020202020204" pitchFamily="34" charset="0"/>
                        </a:rPr>
                        <a:t>Database name</a:t>
                      </a:r>
                    </a:p>
                  </a:txBody>
                  <a:tcPr marL="18595" marR="18595" marT="9298" marB="9298" anchor="ctr"/>
                </a:tc>
                <a:tc>
                  <a:txBody>
                    <a:bodyPr/>
                    <a:lstStyle/>
                    <a:p>
                      <a:r>
                        <a:rPr lang="en-GB" sz="1200">
                          <a:latin typeface="Arial" panose="020B0604020202020204" pitchFamily="34" charset="0"/>
                          <a:cs typeface="Arial" panose="020B0604020202020204" pitchFamily="34" charset="0"/>
                        </a:rPr>
                        <a:t>1</a:t>
                      </a:r>
                      <a:endParaRPr lang="en-GB" sz="1200" dirty="0">
                        <a:latin typeface="Arial" panose="020B0604020202020204" pitchFamily="34" charset="0"/>
                        <a:cs typeface="Arial" panose="020B0604020202020204" pitchFamily="34" charset="0"/>
                      </a:endParaRPr>
                    </a:p>
                  </a:txBody>
                  <a:tcPr marL="18595" marR="18595" marT="9298" marB="9298" anchor="ctr"/>
                </a:tc>
                <a:tc>
                  <a:txBody>
                    <a:bodyPr/>
                    <a:lstStyle/>
                    <a:p>
                      <a:r>
                        <a:rPr lang="en-GB" sz="1200">
                          <a:latin typeface="Arial" panose="020B0604020202020204" pitchFamily="34" charset="0"/>
                          <a:cs typeface="Arial" panose="020B0604020202020204" pitchFamily="34" charset="0"/>
                        </a:rPr>
                        <a:t>Name each individual database searched, stating the platform for each.</a:t>
                      </a:r>
                      <a:endParaRPr lang="en-GB" sz="1200" dirty="0">
                        <a:latin typeface="Arial" panose="020B0604020202020204" pitchFamily="34" charset="0"/>
                        <a:cs typeface="Arial" panose="020B0604020202020204" pitchFamily="34" charset="0"/>
                      </a:endParaRPr>
                    </a:p>
                  </a:txBody>
                  <a:tcPr marL="18595" marR="18595" marT="9298" marB="9298" anchor="ctr"/>
                </a:tc>
                <a:extLst>
                  <a:ext uri="{0D108BD9-81ED-4DB2-BD59-A6C34878D82A}">
                    <a16:rowId xmlns:a16="http://schemas.microsoft.com/office/drawing/2014/main" val="2505380962"/>
                  </a:ext>
                </a:extLst>
              </a:tr>
              <a:tr h="297527">
                <a:tc>
                  <a:txBody>
                    <a:bodyPr/>
                    <a:lstStyle/>
                    <a:p>
                      <a:r>
                        <a:rPr lang="en-GB" sz="1200" dirty="0">
                          <a:latin typeface="Arial" panose="020B0604020202020204" pitchFamily="34" charset="0"/>
                          <a:cs typeface="Arial" panose="020B0604020202020204" pitchFamily="34" charset="0"/>
                        </a:rPr>
                        <a:t>Multi-database searching</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2</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If databases were searched simultaneously on a single platform, state the name of the platform, listing all of the databases searched.</a:t>
                      </a:r>
                    </a:p>
                  </a:txBody>
                  <a:tcPr marL="18595" marR="18595" marT="9298" marB="9298" anchor="ctr"/>
                </a:tc>
                <a:extLst>
                  <a:ext uri="{0D108BD9-81ED-4DB2-BD59-A6C34878D82A}">
                    <a16:rowId xmlns:a16="http://schemas.microsoft.com/office/drawing/2014/main" val="3157676353"/>
                  </a:ext>
                </a:extLst>
              </a:tr>
              <a:tr h="74382">
                <a:tc>
                  <a:txBody>
                    <a:bodyPr/>
                    <a:lstStyle/>
                    <a:p>
                      <a:r>
                        <a:rPr lang="en-GB" sz="1200">
                          <a:latin typeface="Arial" panose="020B0604020202020204" pitchFamily="34" charset="0"/>
                          <a:cs typeface="Arial" panose="020B0604020202020204" pitchFamily="34" charset="0"/>
                        </a:rPr>
                        <a:t>Study registries</a:t>
                      </a:r>
                    </a:p>
                  </a:txBody>
                  <a:tcPr marL="18595" marR="18595" marT="9298" marB="9298" anchor="ctr"/>
                </a:tc>
                <a:tc>
                  <a:txBody>
                    <a:bodyPr/>
                    <a:lstStyle/>
                    <a:p>
                      <a:r>
                        <a:rPr lang="en-GB" sz="1200">
                          <a:latin typeface="Arial" panose="020B0604020202020204" pitchFamily="34" charset="0"/>
                          <a:cs typeface="Arial" panose="020B0604020202020204" pitchFamily="34" charset="0"/>
                        </a:rPr>
                        <a:t>3</a:t>
                      </a:r>
                    </a:p>
                  </a:txBody>
                  <a:tcPr marL="18595" marR="18595" marT="9298" marB="9298" anchor="ctr"/>
                </a:tc>
                <a:tc>
                  <a:txBody>
                    <a:bodyPr/>
                    <a:lstStyle/>
                    <a:p>
                      <a:r>
                        <a:rPr lang="en-GB" sz="1200">
                          <a:latin typeface="Arial" panose="020B0604020202020204" pitchFamily="34" charset="0"/>
                          <a:cs typeface="Arial" panose="020B0604020202020204" pitchFamily="34" charset="0"/>
                        </a:rPr>
                        <a:t>List any study registries searched.</a:t>
                      </a:r>
                    </a:p>
                  </a:txBody>
                  <a:tcPr marL="18595" marR="18595" marT="9298" marB="9298" anchor="ctr"/>
                </a:tc>
                <a:extLst>
                  <a:ext uri="{0D108BD9-81ED-4DB2-BD59-A6C34878D82A}">
                    <a16:rowId xmlns:a16="http://schemas.microsoft.com/office/drawing/2014/main" val="945582737"/>
                  </a:ext>
                </a:extLst>
              </a:tr>
              <a:tr h="297527">
                <a:tc>
                  <a:txBody>
                    <a:bodyPr/>
                    <a:lstStyle/>
                    <a:p>
                      <a:r>
                        <a:rPr lang="en-GB" sz="1200" dirty="0">
                          <a:latin typeface="Arial" panose="020B0604020202020204" pitchFamily="34" charset="0"/>
                          <a:cs typeface="Arial" panose="020B0604020202020204" pitchFamily="34" charset="0"/>
                        </a:rPr>
                        <a:t>Online resources and browsing</a:t>
                      </a:r>
                    </a:p>
                  </a:txBody>
                  <a:tcPr marL="18595" marR="18595" marT="9298" marB="9298" anchor="ctr"/>
                </a:tc>
                <a:tc>
                  <a:txBody>
                    <a:bodyPr/>
                    <a:lstStyle/>
                    <a:p>
                      <a:r>
                        <a:rPr lang="en-GB" sz="1200">
                          <a:latin typeface="Arial" panose="020B0604020202020204" pitchFamily="34" charset="0"/>
                          <a:cs typeface="Arial" panose="020B0604020202020204" pitchFamily="34" charset="0"/>
                        </a:rPr>
                        <a:t>4</a:t>
                      </a:r>
                      <a:endParaRPr lang="en-GB" sz="1200" dirty="0">
                        <a:latin typeface="Arial" panose="020B0604020202020204" pitchFamily="34" charset="0"/>
                        <a:cs typeface="Arial" panose="020B0604020202020204" pitchFamily="34" charset="0"/>
                      </a:endParaRPr>
                    </a:p>
                  </a:txBody>
                  <a:tcPr marL="18595" marR="18595" marT="9298" marB="9298" anchor="ctr"/>
                </a:tc>
                <a:tc>
                  <a:txBody>
                    <a:bodyPr/>
                    <a:lstStyle/>
                    <a:p>
                      <a:r>
                        <a:rPr lang="en-GB" sz="1200">
                          <a:latin typeface="Arial" panose="020B0604020202020204" pitchFamily="34" charset="0"/>
                          <a:cs typeface="Arial" panose="020B0604020202020204" pitchFamily="34" charset="0"/>
                        </a:rPr>
                        <a:t>Describe any online or print source purposefully searched or browsed (e.g., tables of contents, print conference proceedings, web sites), and how this was done.</a:t>
                      </a:r>
                      <a:endParaRPr lang="en-GB" sz="1200" dirty="0">
                        <a:latin typeface="Arial" panose="020B0604020202020204" pitchFamily="34" charset="0"/>
                        <a:cs typeface="Arial" panose="020B0604020202020204" pitchFamily="34" charset="0"/>
                      </a:endParaRPr>
                    </a:p>
                  </a:txBody>
                  <a:tcPr marL="18595" marR="18595" marT="9298" marB="9298" anchor="ctr"/>
                </a:tc>
                <a:extLst>
                  <a:ext uri="{0D108BD9-81ED-4DB2-BD59-A6C34878D82A}">
                    <a16:rowId xmlns:a16="http://schemas.microsoft.com/office/drawing/2014/main" val="449853333"/>
                  </a:ext>
                </a:extLst>
              </a:tr>
              <a:tr h="520673">
                <a:tc>
                  <a:txBody>
                    <a:bodyPr/>
                    <a:lstStyle/>
                    <a:p>
                      <a:r>
                        <a:rPr lang="en-GB" sz="1200" dirty="0">
                          <a:latin typeface="Arial" panose="020B0604020202020204" pitchFamily="34" charset="0"/>
                          <a:cs typeface="Arial" panose="020B0604020202020204" pitchFamily="34" charset="0"/>
                        </a:rPr>
                        <a:t>Citation searching</a:t>
                      </a:r>
                    </a:p>
                  </a:txBody>
                  <a:tcPr marL="18595" marR="18595" marT="9298" marB="9298" anchor="ctr"/>
                </a:tc>
                <a:tc>
                  <a:txBody>
                    <a:bodyPr/>
                    <a:lstStyle/>
                    <a:p>
                      <a:r>
                        <a:rPr lang="en-GB" sz="1200">
                          <a:latin typeface="Arial" panose="020B0604020202020204" pitchFamily="34" charset="0"/>
                          <a:cs typeface="Arial" panose="020B0604020202020204" pitchFamily="34" charset="0"/>
                        </a:rPr>
                        <a:t>5</a:t>
                      </a:r>
                      <a:endParaRPr lang="en-GB" sz="1200" dirty="0">
                        <a:latin typeface="Arial" panose="020B0604020202020204" pitchFamily="34" charset="0"/>
                        <a:cs typeface="Arial" panose="020B0604020202020204" pitchFamily="34" charset="0"/>
                      </a:endParaRP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Indicate whether cited references or citing references were examined, and describe any methods used for locating cited/citing references (e.g., browsing reference lists, using a citation index, setting up email alerts for references citing included studies).</a:t>
                      </a:r>
                    </a:p>
                  </a:txBody>
                  <a:tcPr marL="18595" marR="18595" marT="9298" marB="9298" anchor="ctr"/>
                </a:tc>
                <a:extLst>
                  <a:ext uri="{0D108BD9-81ED-4DB2-BD59-A6C34878D82A}">
                    <a16:rowId xmlns:a16="http://schemas.microsoft.com/office/drawing/2014/main" val="814657101"/>
                  </a:ext>
                </a:extLst>
              </a:tr>
              <a:tr h="241741">
                <a:tc>
                  <a:txBody>
                    <a:bodyPr/>
                    <a:lstStyle/>
                    <a:p>
                      <a:r>
                        <a:rPr lang="en-GB" sz="1200">
                          <a:latin typeface="Arial" panose="020B0604020202020204" pitchFamily="34" charset="0"/>
                          <a:cs typeface="Arial" panose="020B0604020202020204" pitchFamily="34" charset="0"/>
                        </a:rPr>
                        <a:t>Contacts</a:t>
                      </a:r>
                    </a:p>
                  </a:txBody>
                  <a:tcPr marL="18595" marR="18595" marT="9298" marB="9298" anchor="ctr"/>
                </a:tc>
                <a:tc>
                  <a:txBody>
                    <a:bodyPr/>
                    <a:lstStyle/>
                    <a:p>
                      <a:r>
                        <a:rPr lang="en-GB" sz="1200">
                          <a:latin typeface="Arial" panose="020B0604020202020204" pitchFamily="34" charset="0"/>
                          <a:cs typeface="Arial" panose="020B0604020202020204" pitchFamily="34" charset="0"/>
                        </a:rPr>
                        <a:t>6</a:t>
                      </a:r>
                    </a:p>
                  </a:txBody>
                  <a:tcPr marL="18595" marR="18595" marT="9298" marB="9298" anchor="ctr"/>
                </a:tc>
                <a:tc>
                  <a:txBody>
                    <a:bodyPr/>
                    <a:lstStyle/>
                    <a:p>
                      <a:r>
                        <a:rPr lang="en-GB" sz="1200">
                          <a:latin typeface="Arial" panose="020B0604020202020204" pitchFamily="34" charset="0"/>
                          <a:cs typeface="Arial" panose="020B0604020202020204" pitchFamily="34" charset="0"/>
                        </a:rPr>
                        <a:t>Indicate whether additional studies or data were sought by contacting authors, experts, manufacturers, or others.</a:t>
                      </a:r>
                    </a:p>
                  </a:txBody>
                  <a:tcPr marL="18595" marR="18595" marT="9298" marB="9298" anchor="ctr"/>
                </a:tc>
                <a:extLst>
                  <a:ext uri="{0D108BD9-81ED-4DB2-BD59-A6C34878D82A}">
                    <a16:rowId xmlns:a16="http://schemas.microsoft.com/office/drawing/2014/main" val="3704456914"/>
                  </a:ext>
                </a:extLst>
              </a:tr>
              <a:tr h="185955">
                <a:tc>
                  <a:txBody>
                    <a:bodyPr/>
                    <a:lstStyle/>
                    <a:p>
                      <a:r>
                        <a:rPr lang="en-GB" sz="1200" dirty="0">
                          <a:latin typeface="Arial" panose="020B0604020202020204" pitchFamily="34" charset="0"/>
                          <a:cs typeface="Arial" panose="020B0604020202020204" pitchFamily="34" charset="0"/>
                        </a:rPr>
                        <a:t>Other methods</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7</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Describe any additional information sources or search methods used.</a:t>
                      </a:r>
                    </a:p>
                  </a:txBody>
                  <a:tcPr marL="18595" marR="18595" marT="9298" marB="9298" anchor="ctr"/>
                </a:tc>
                <a:extLst>
                  <a:ext uri="{0D108BD9-81ED-4DB2-BD59-A6C34878D82A}">
                    <a16:rowId xmlns:a16="http://schemas.microsoft.com/office/drawing/2014/main" val="1736047259"/>
                  </a:ext>
                </a:extLst>
              </a:tr>
              <a:tr h="74382">
                <a:tc gridSpan="3">
                  <a:txBody>
                    <a:bodyPr/>
                    <a:lstStyle/>
                    <a:p>
                      <a:r>
                        <a:rPr lang="en-GB" sz="1200" b="1" dirty="0">
                          <a:latin typeface="Arial" panose="020B0604020202020204" pitchFamily="34" charset="0"/>
                          <a:cs typeface="Arial" panose="020B0604020202020204" pitchFamily="34" charset="0"/>
                        </a:rPr>
                        <a:t>SEARCH STRATEGIES</a:t>
                      </a:r>
                      <a:endParaRPr lang="en-GB" sz="1200" dirty="0">
                        <a:latin typeface="Arial" panose="020B0604020202020204" pitchFamily="34" charset="0"/>
                        <a:cs typeface="Arial" panose="020B0604020202020204" pitchFamily="34" charset="0"/>
                      </a:endParaRPr>
                    </a:p>
                  </a:txBody>
                  <a:tcPr marL="18595" marR="18595" marT="9298" marB="9298"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1386338"/>
                  </a:ext>
                </a:extLst>
              </a:tr>
              <a:tr h="241741">
                <a:tc>
                  <a:txBody>
                    <a:bodyPr/>
                    <a:lstStyle/>
                    <a:p>
                      <a:r>
                        <a:rPr lang="en-GB" sz="1200" dirty="0">
                          <a:latin typeface="Arial" panose="020B0604020202020204" pitchFamily="34" charset="0"/>
                          <a:cs typeface="Arial" panose="020B0604020202020204" pitchFamily="34" charset="0"/>
                        </a:rPr>
                        <a:t>Full search strategies</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8</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Include the search strategies for each database and information source, copied and pasted exactly as run.</a:t>
                      </a:r>
                    </a:p>
                  </a:txBody>
                  <a:tcPr marL="18595" marR="18595" marT="9298" marB="9298" anchor="ctr"/>
                </a:tc>
                <a:extLst>
                  <a:ext uri="{0D108BD9-81ED-4DB2-BD59-A6C34878D82A}">
                    <a16:rowId xmlns:a16="http://schemas.microsoft.com/office/drawing/2014/main" val="525209244"/>
                  </a:ext>
                </a:extLst>
              </a:tr>
              <a:tr h="353314">
                <a:tc>
                  <a:txBody>
                    <a:bodyPr/>
                    <a:lstStyle/>
                    <a:p>
                      <a:r>
                        <a:rPr lang="en-GB" sz="1200">
                          <a:latin typeface="Arial" panose="020B0604020202020204" pitchFamily="34" charset="0"/>
                          <a:cs typeface="Arial" panose="020B0604020202020204" pitchFamily="34" charset="0"/>
                        </a:rPr>
                        <a:t>Limits and restrictions</a:t>
                      </a:r>
                    </a:p>
                  </a:txBody>
                  <a:tcPr marL="18595" marR="18595" marT="9298" marB="9298" anchor="ctr"/>
                </a:tc>
                <a:tc>
                  <a:txBody>
                    <a:bodyPr/>
                    <a:lstStyle/>
                    <a:p>
                      <a:r>
                        <a:rPr lang="en-GB" sz="1200">
                          <a:latin typeface="Arial" panose="020B0604020202020204" pitchFamily="34" charset="0"/>
                          <a:cs typeface="Arial" panose="020B0604020202020204" pitchFamily="34" charset="0"/>
                        </a:rPr>
                        <a:t>9</a:t>
                      </a:r>
                    </a:p>
                  </a:txBody>
                  <a:tcPr marL="18595" marR="18595" marT="9298" marB="9298" anchor="ctr"/>
                </a:tc>
                <a:tc>
                  <a:txBody>
                    <a:bodyPr/>
                    <a:lstStyle/>
                    <a:p>
                      <a:r>
                        <a:rPr lang="en-GB" sz="1200">
                          <a:latin typeface="Arial" panose="020B0604020202020204" pitchFamily="34" charset="0"/>
                          <a:cs typeface="Arial" panose="020B0604020202020204" pitchFamily="34" charset="0"/>
                        </a:rPr>
                        <a:t>Specify that no limits were used, or describe any limits or restrictions applied to a search (e.g., date or time period, language, study design) and provide justification for their use.</a:t>
                      </a:r>
                    </a:p>
                  </a:txBody>
                  <a:tcPr marL="18595" marR="18595" marT="9298" marB="9298" anchor="ctr"/>
                </a:tc>
                <a:extLst>
                  <a:ext uri="{0D108BD9-81ED-4DB2-BD59-A6C34878D82A}">
                    <a16:rowId xmlns:a16="http://schemas.microsoft.com/office/drawing/2014/main" val="3101612385"/>
                  </a:ext>
                </a:extLst>
              </a:tr>
              <a:tr h="241741">
                <a:tc>
                  <a:txBody>
                    <a:bodyPr/>
                    <a:lstStyle/>
                    <a:p>
                      <a:r>
                        <a:rPr lang="en-GB" sz="1200">
                          <a:latin typeface="Arial" panose="020B0604020202020204" pitchFamily="34" charset="0"/>
                          <a:cs typeface="Arial" panose="020B0604020202020204" pitchFamily="34" charset="0"/>
                        </a:rPr>
                        <a:t>Search filters</a:t>
                      </a:r>
                    </a:p>
                  </a:txBody>
                  <a:tcPr marL="18595" marR="18595" marT="9298" marB="9298" anchor="ctr"/>
                </a:tc>
                <a:tc>
                  <a:txBody>
                    <a:bodyPr/>
                    <a:lstStyle/>
                    <a:p>
                      <a:r>
                        <a:rPr lang="en-GB" sz="1200">
                          <a:latin typeface="Arial" panose="020B0604020202020204" pitchFamily="34" charset="0"/>
                          <a:cs typeface="Arial" panose="020B0604020202020204" pitchFamily="34" charset="0"/>
                        </a:rPr>
                        <a:t>10</a:t>
                      </a:r>
                    </a:p>
                  </a:txBody>
                  <a:tcPr marL="18595" marR="18595" marT="9298" marB="9298" anchor="ctr"/>
                </a:tc>
                <a:tc>
                  <a:txBody>
                    <a:bodyPr/>
                    <a:lstStyle/>
                    <a:p>
                      <a:r>
                        <a:rPr lang="en-GB" sz="1200">
                          <a:latin typeface="Arial" panose="020B0604020202020204" pitchFamily="34" charset="0"/>
                          <a:cs typeface="Arial" panose="020B0604020202020204" pitchFamily="34" charset="0"/>
                        </a:rPr>
                        <a:t>Indicate whether published search filters were used (as originally designed or modified), and if so, cite the filter(s) used.</a:t>
                      </a:r>
                    </a:p>
                  </a:txBody>
                  <a:tcPr marL="18595" marR="18595" marT="9298" marB="9298" anchor="ctr"/>
                </a:tc>
                <a:extLst>
                  <a:ext uri="{0D108BD9-81ED-4DB2-BD59-A6C34878D82A}">
                    <a16:rowId xmlns:a16="http://schemas.microsoft.com/office/drawing/2014/main" val="937761769"/>
                  </a:ext>
                </a:extLst>
              </a:tr>
              <a:tr h="297527">
                <a:tc>
                  <a:txBody>
                    <a:bodyPr/>
                    <a:lstStyle/>
                    <a:p>
                      <a:r>
                        <a:rPr lang="en-GB" sz="1200">
                          <a:latin typeface="Arial" panose="020B0604020202020204" pitchFamily="34" charset="0"/>
                          <a:cs typeface="Arial" panose="020B0604020202020204" pitchFamily="34" charset="0"/>
                        </a:rPr>
                        <a:t>Prior work</a:t>
                      </a:r>
                    </a:p>
                  </a:txBody>
                  <a:tcPr marL="18595" marR="18595" marT="9298" marB="9298" anchor="ctr"/>
                </a:tc>
                <a:tc>
                  <a:txBody>
                    <a:bodyPr/>
                    <a:lstStyle/>
                    <a:p>
                      <a:r>
                        <a:rPr lang="en-GB" sz="1200">
                          <a:latin typeface="Arial" panose="020B0604020202020204" pitchFamily="34" charset="0"/>
                          <a:cs typeface="Arial" panose="020B0604020202020204" pitchFamily="34" charset="0"/>
                        </a:rPr>
                        <a:t>11</a:t>
                      </a:r>
                    </a:p>
                  </a:txBody>
                  <a:tcPr marL="18595" marR="18595" marT="9298" marB="9298" anchor="ctr"/>
                </a:tc>
                <a:tc>
                  <a:txBody>
                    <a:bodyPr/>
                    <a:lstStyle/>
                    <a:p>
                      <a:r>
                        <a:rPr lang="en-GB" sz="1200">
                          <a:latin typeface="Arial" panose="020B0604020202020204" pitchFamily="34" charset="0"/>
                          <a:cs typeface="Arial" panose="020B0604020202020204" pitchFamily="34" charset="0"/>
                        </a:rPr>
                        <a:t>Indicate when search strategies from other literature reviews were adapted or reused for a substantive part or all of the search, citing the previous review(s).</a:t>
                      </a:r>
                    </a:p>
                  </a:txBody>
                  <a:tcPr marL="18595" marR="18595" marT="9298" marB="9298" anchor="ctr"/>
                </a:tc>
                <a:extLst>
                  <a:ext uri="{0D108BD9-81ED-4DB2-BD59-A6C34878D82A}">
                    <a16:rowId xmlns:a16="http://schemas.microsoft.com/office/drawing/2014/main" val="2736459019"/>
                  </a:ext>
                </a:extLst>
              </a:tr>
              <a:tr h="185955">
                <a:tc>
                  <a:txBody>
                    <a:bodyPr/>
                    <a:lstStyle/>
                    <a:p>
                      <a:r>
                        <a:rPr lang="en-GB" sz="1200">
                          <a:latin typeface="Arial" panose="020B0604020202020204" pitchFamily="34" charset="0"/>
                          <a:cs typeface="Arial" panose="020B0604020202020204" pitchFamily="34" charset="0"/>
                        </a:rPr>
                        <a:t>Updates</a:t>
                      </a:r>
                    </a:p>
                  </a:txBody>
                  <a:tcPr marL="18595" marR="18595" marT="9298" marB="9298" anchor="ctr"/>
                </a:tc>
                <a:tc>
                  <a:txBody>
                    <a:bodyPr/>
                    <a:lstStyle/>
                    <a:p>
                      <a:r>
                        <a:rPr lang="en-GB" sz="1200">
                          <a:latin typeface="Arial" panose="020B0604020202020204" pitchFamily="34" charset="0"/>
                          <a:cs typeface="Arial" panose="020B0604020202020204" pitchFamily="34" charset="0"/>
                        </a:rPr>
                        <a:t>12</a:t>
                      </a:r>
                    </a:p>
                  </a:txBody>
                  <a:tcPr marL="18595" marR="18595" marT="9298" marB="9298" anchor="ctr"/>
                </a:tc>
                <a:tc>
                  <a:txBody>
                    <a:bodyPr/>
                    <a:lstStyle/>
                    <a:p>
                      <a:r>
                        <a:rPr lang="en-GB" sz="1200">
                          <a:latin typeface="Arial" panose="020B0604020202020204" pitchFamily="34" charset="0"/>
                          <a:cs typeface="Arial" panose="020B0604020202020204" pitchFamily="34" charset="0"/>
                        </a:rPr>
                        <a:t>Report the methods used to update the search(es) (e.g., rerunning searches, email alerts).</a:t>
                      </a:r>
                    </a:p>
                  </a:txBody>
                  <a:tcPr marL="18595" marR="18595" marT="9298" marB="9298" anchor="ctr"/>
                </a:tc>
                <a:extLst>
                  <a:ext uri="{0D108BD9-81ED-4DB2-BD59-A6C34878D82A}">
                    <a16:rowId xmlns:a16="http://schemas.microsoft.com/office/drawing/2014/main" val="2931587082"/>
                  </a:ext>
                </a:extLst>
              </a:tr>
              <a:tr h="185955">
                <a:tc>
                  <a:txBody>
                    <a:bodyPr/>
                    <a:lstStyle/>
                    <a:p>
                      <a:r>
                        <a:rPr lang="en-GB" sz="1200">
                          <a:latin typeface="Arial" panose="020B0604020202020204" pitchFamily="34" charset="0"/>
                          <a:cs typeface="Arial" panose="020B0604020202020204" pitchFamily="34" charset="0"/>
                        </a:rPr>
                        <a:t>Dates of searches</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13</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For each search strategy, provide the date when the last search occurred.</a:t>
                      </a:r>
                    </a:p>
                  </a:txBody>
                  <a:tcPr marL="18595" marR="18595" marT="9298" marB="9298" anchor="ctr"/>
                </a:tc>
                <a:extLst>
                  <a:ext uri="{0D108BD9-81ED-4DB2-BD59-A6C34878D82A}">
                    <a16:rowId xmlns:a16="http://schemas.microsoft.com/office/drawing/2014/main" val="2169740563"/>
                  </a:ext>
                </a:extLst>
              </a:tr>
              <a:tr h="74382">
                <a:tc gridSpan="3">
                  <a:txBody>
                    <a:bodyPr/>
                    <a:lstStyle/>
                    <a:p>
                      <a:r>
                        <a:rPr lang="en-GB" sz="1200" b="1" dirty="0">
                          <a:latin typeface="Arial" panose="020B0604020202020204" pitchFamily="34" charset="0"/>
                          <a:cs typeface="Arial" panose="020B0604020202020204" pitchFamily="34" charset="0"/>
                        </a:rPr>
                        <a:t>PEER REVIEW</a:t>
                      </a:r>
                      <a:endParaRPr lang="en-GB" sz="1200" dirty="0">
                        <a:latin typeface="Arial" panose="020B0604020202020204" pitchFamily="34" charset="0"/>
                        <a:cs typeface="Arial" panose="020B0604020202020204" pitchFamily="34" charset="0"/>
                      </a:endParaRPr>
                    </a:p>
                  </a:txBody>
                  <a:tcPr marL="18595" marR="18595" marT="9298" marB="9298"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90645495"/>
                  </a:ext>
                </a:extLst>
              </a:tr>
              <a:tr h="130168">
                <a:tc>
                  <a:txBody>
                    <a:bodyPr/>
                    <a:lstStyle/>
                    <a:p>
                      <a:r>
                        <a:rPr lang="en-GB" sz="1200" dirty="0">
                          <a:latin typeface="Arial" panose="020B0604020202020204" pitchFamily="34" charset="0"/>
                          <a:cs typeface="Arial" panose="020B0604020202020204" pitchFamily="34" charset="0"/>
                        </a:rPr>
                        <a:t>Peer review</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14</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Describe any search peer review process.</a:t>
                      </a:r>
                    </a:p>
                  </a:txBody>
                  <a:tcPr marL="18595" marR="18595" marT="9298" marB="9298" anchor="ctr"/>
                </a:tc>
                <a:extLst>
                  <a:ext uri="{0D108BD9-81ED-4DB2-BD59-A6C34878D82A}">
                    <a16:rowId xmlns:a16="http://schemas.microsoft.com/office/drawing/2014/main" val="1032034383"/>
                  </a:ext>
                </a:extLst>
              </a:tr>
              <a:tr h="74382">
                <a:tc gridSpan="3">
                  <a:txBody>
                    <a:bodyPr/>
                    <a:lstStyle/>
                    <a:p>
                      <a:r>
                        <a:rPr lang="en-GB" sz="1200" b="1" dirty="0">
                          <a:latin typeface="Arial" panose="020B0604020202020204" pitchFamily="34" charset="0"/>
                          <a:cs typeface="Arial" panose="020B0604020202020204" pitchFamily="34" charset="0"/>
                        </a:rPr>
                        <a:t>MANAGING RECORDS</a:t>
                      </a:r>
                      <a:endParaRPr lang="en-GB" sz="1200" dirty="0">
                        <a:latin typeface="Arial" panose="020B0604020202020204" pitchFamily="34" charset="0"/>
                        <a:cs typeface="Arial" panose="020B0604020202020204" pitchFamily="34" charset="0"/>
                      </a:endParaRPr>
                    </a:p>
                  </a:txBody>
                  <a:tcPr marL="18595" marR="18595" marT="9298" marB="9298"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73057766"/>
                  </a:ext>
                </a:extLst>
              </a:tr>
              <a:tr h="241741">
                <a:tc>
                  <a:txBody>
                    <a:bodyPr/>
                    <a:lstStyle/>
                    <a:p>
                      <a:r>
                        <a:rPr lang="en-GB" sz="1200" dirty="0">
                          <a:latin typeface="Arial" panose="020B0604020202020204" pitchFamily="34" charset="0"/>
                          <a:cs typeface="Arial" panose="020B0604020202020204" pitchFamily="34" charset="0"/>
                        </a:rPr>
                        <a:t>Total records</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15</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Document the total number of records identified from each database and other information sources.</a:t>
                      </a:r>
                    </a:p>
                  </a:txBody>
                  <a:tcPr marL="18595" marR="18595" marT="9298" marB="9298" anchor="ctr"/>
                </a:tc>
                <a:extLst>
                  <a:ext uri="{0D108BD9-81ED-4DB2-BD59-A6C34878D82A}">
                    <a16:rowId xmlns:a16="http://schemas.microsoft.com/office/drawing/2014/main" val="4096632767"/>
                  </a:ext>
                </a:extLst>
              </a:tr>
              <a:tr h="297527">
                <a:tc>
                  <a:txBody>
                    <a:bodyPr/>
                    <a:lstStyle/>
                    <a:p>
                      <a:r>
                        <a:rPr lang="en-GB" sz="1200" dirty="0">
                          <a:latin typeface="Arial" panose="020B0604020202020204" pitchFamily="34" charset="0"/>
                          <a:cs typeface="Arial" panose="020B0604020202020204" pitchFamily="34" charset="0"/>
                        </a:rPr>
                        <a:t>Deduplication</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16</a:t>
                      </a:r>
                    </a:p>
                  </a:txBody>
                  <a:tcPr marL="18595" marR="18595" marT="9298" marB="9298" anchor="ctr"/>
                </a:tc>
                <a:tc>
                  <a:txBody>
                    <a:bodyPr/>
                    <a:lstStyle/>
                    <a:p>
                      <a:r>
                        <a:rPr lang="en-GB" sz="1200" dirty="0">
                          <a:latin typeface="Arial" panose="020B0604020202020204" pitchFamily="34" charset="0"/>
                          <a:cs typeface="Arial" panose="020B0604020202020204" pitchFamily="34" charset="0"/>
                        </a:rPr>
                        <a:t>Describe the processes and any software used to deduplicate records from multiple database searches and other information sources.</a:t>
                      </a:r>
                    </a:p>
                  </a:txBody>
                  <a:tcPr marL="18595" marR="18595" marT="9298" marB="9298" anchor="ctr"/>
                </a:tc>
                <a:extLst>
                  <a:ext uri="{0D108BD9-81ED-4DB2-BD59-A6C34878D82A}">
                    <a16:rowId xmlns:a16="http://schemas.microsoft.com/office/drawing/2014/main" val="2785022765"/>
                  </a:ext>
                </a:extLst>
              </a:tr>
            </a:tbl>
          </a:graphicData>
        </a:graphic>
      </p:graphicFrame>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8" name="TextBox 7">
            <a:extLst>
              <a:ext uri="{FF2B5EF4-FFF2-40B4-BE49-F238E27FC236}">
                <a16:creationId xmlns:a16="http://schemas.microsoft.com/office/drawing/2014/main" id="{E3787E6B-35BF-0D27-1B57-53F253EC45AD}"/>
              </a:ext>
            </a:extLst>
          </p:cNvPr>
          <p:cNvSpPr txBox="1"/>
          <p:nvPr/>
        </p:nvSpPr>
        <p:spPr>
          <a:xfrm>
            <a:off x="686636" y="6291563"/>
            <a:ext cx="11496485" cy="600164"/>
          </a:xfrm>
          <a:prstGeom prst="rect">
            <a:avLst/>
          </a:prstGeom>
          <a:noFill/>
        </p:spPr>
        <p:txBody>
          <a:bodyPr wrap="square">
            <a:spAutoFit/>
          </a:bodyPr>
          <a:lstStyle/>
          <a:p>
            <a:r>
              <a:rPr lang="en-GB" sz="1100" dirty="0" err="1">
                <a:solidFill>
                  <a:schemeClr val="bg1"/>
                </a:solidFill>
                <a:latin typeface="Arial" panose="020B0604020202020204" pitchFamily="34" charset="0"/>
                <a:cs typeface="Arial" panose="020B0604020202020204" pitchFamily="34" charset="0"/>
              </a:rPr>
              <a:t>Rethlefsen</a:t>
            </a:r>
            <a:r>
              <a:rPr lang="en-GB" sz="1100" dirty="0">
                <a:solidFill>
                  <a:schemeClr val="bg1"/>
                </a:solidFill>
                <a:latin typeface="Arial" panose="020B0604020202020204" pitchFamily="34" charset="0"/>
                <a:cs typeface="Arial" panose="020B0604020202020204" pitchFamily="34" charset="0"/>
              </a:rPr>
              <a:t>, M.L., </a:t>
            </a:r>
            <a:r>
              <a:rPr lang="en-GB" sz="1100" dirty="0" err="1">
                <a:solidFill>
                  <a:schemeClr val="bg1"/>
                </a:solidFill>
                <a:latin typeface="Arial" panose="020B0604020202020204" pitchFamily="34" charset="0"/>
                <a:cs typeface="Arial" panose="020B0604020202020204" pitchFamily="34" charset="0"/>
              </a:rPr>
              <a:t>Kirtley</a:t>
            </a:r>
            <a:r>
              <a:rPr lang="en-GB" sz="1100" dirty="0">
                <a:solidFill>
                  <a:schemeClr val="bg1"/>
                </a:solidFill>
                <a:latin typeface="Arial" panose="020B0604020202020204" pitchFamily="34" charset="0"/>
                <a:cs typeface="Arial" panose="020B0604020202020204" pitchFamily="34" charset="0"/>
              </a:rPr>
              <a:t>, S., </a:t>
            </a:r>
            <a:r>
              <a:rPr lang="en-GB" sz="1100" dirty="0" err="1">
                <a:solidFill>
                  <a:schemeClr val="bg1"/>
                </a:solidFill>
                <a:latin typeface="Arial" panose="020B0604020202020204" pitchFamily="34" charset="0"/>
                <a:cs typeface="Arial" panose="020B0604020202020204" pitchFamily="34" charset="0"/>
              </a:rPr>
              <a:t>Waffenschmidt</a:t>
            </a:r>
            <a:r>
              <a:rPr lang="en-GB" sz="1100" dirty="0">
                <a:solidFill>
                  <a:schemeClr val="bg1"/>
                </a:solidFill>
                <a:latin typeface="Arial" panose="020B0604020202020204" pitchFamily="34" charset="0"/>
                <a:cs typeface="Arial" panose="020B0604020202020204" pitchFamily="34" charset="0"/>
              </a:rPr>
              <a:t>, S. </a:t>
            </a:r>
            <a:r>
              <a:rPr lang="en-GB" sz="1100" i="1" dirty="0">
                <a:solidFill>
                  <a:schemeClr val="bg1"/>
                </a:solidFill>
                <a:latin typeface="Arial" panose="020B0604020202020204" pitchFamily="34" charset="0"/>
                <a:cs typeface="Arial" panose="020B0604020202020204" pitchFamily="34" charset="0"/>
              </a:rPr>
              <a:t>et al.</a:t>
            </a:r>
            <a:r>
              <a:rPr lang="en-GB" sz="1100" dirty="0">
                <a:solidFill>
                  <a:schemeClr val="bg1"/>
                </a:solidFill>
                <a:latin typeface="Arial" panose="020B0604020202020204" pitchFamily="34" charset="0"/>
                <a:cs typeface="Arial" panose="020B0604020202020204" pitchFamily="34" charset="0"/>
              </a:rPr>
              <a:t> PRISMA-S: an extension to the PRISMA Statement for Reporting Literature Searches in Systematic Reviews. </a:t>
            </a:r>
            <a:r>
              <a:rPr lang="en-GB" sz="1100" i="1" dirty="0" err="1">
                <a:solidFill>
                  <a:schemeClr val="bg1"/>
                </a:solidFill>
                <a:latin typeface="Arial" panose="020B0604020202020204" pitchFamily="34" charset="0"/>
                <a:cs typeface="Arial" panose="020B0604020202020204" pitchFamily="34" charset="0"/>
              </a:rPr>
              <a:t>Syst</a:t>
            </a:r>
            <a:r>
              <a:rPr lang="en-GB" sz="1100" i="1" dirty="0">
                <a:solidFill>
                  <a:schemeClr val="bg1"/>
                </a:solidFill>
                <a:latin typeface="Arial" panose="020B0604020202020204" pitchFamily="34" charset="0"/>
                <a:cs typeface="Arial" panose="020B0604020202020204" pitchFamily="34" charset="0"/>
              </a:rPr>
              <a:t> Rev</a:t>
            </a:r>
            <a:r>
              <a:rPr lang="en-GB" sz="1100" dirty="0">
                <a:solidFill>
                  <a:schemeClr val="bg1"/>
                </a:solidFill>
                <a:latin typeface="Arial" panose="020B0604020202020204" pitchFamily="34" charset="0"/>
                <a:cs typeface="Arial" panose="020B0604020202020204" pitchFamily="34" charset="0"/>
              </a:rPr>
              <a:t> </a:t>
            </a:r>
            <a:r>
              <a:rPr lang="en-GB" sz="1100" b="1" dirty="0">
                <a:solidFill>
                  <a:schemeClr val="bg1"/>
                </a:solidFill>
                <a:latin typeface="Arial" panose="020B0604020202020204" pitchFamily="34" charset="0"/>
                <a:cs typeface="Arial" panose="020B0604020202020204" pitchFamily="34" charset="0"/>
              </a:rPr>
              <a:t>10</a:t>
            </a:r>
            <a:r>
              <a:rPr lang="en-GB" sz="1100" dirty="0">
                <a:solidFill>
                  <a:schemeClr val="bg1"/>
                </a:solidFill>
                <a:latin typeface="Arial" panose="020B0604020202020204" pitchFamily="34" charset="0"/>
                <a:cs typeface="Arial" panose="020B0604020202020204" pitchFamily="34" charset="0"/>
              </a:rPr>
              <a:t>, 39 (2021). </a:t>
            </a:r>
            <a:r>
              <a:rPr lang="en-GB" sz="11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https://doi.org/10.1186/s13643-020-01542-z</a:t>
            </a:r>
            <a:r>
              <a:rPr lang="en-GB" sz="1100" dirty="0">
                <a:solidFill>
                  <a:schemeClr val="bg1"/>
                </a:solidFill>
                <a:latin typeface="Arial" panose="020B0604020202020204" pitchFamily="34" charset="0"/>
                <a:cs typeface="Arial" panose="020B0604020202020204" pitchFamily="34" charset="0"/>
              </a:rPr>
              <a:t> </a:t>
            </a:r>
          </a:p>
          <a:p>
            <a:r>
              <a:rPr lang="en-GB" sz="1100" dirty="0">
                <a:solidFill>
                  <a:schemeClr val="bg1"/>
                </a:solidFill>
                <a:latin typeface="Arial" panose="020B0604020202020204" pitchFamily="34" charset="0"/>
                <a:cs typeface="Arial" panose="020B0604020202020204" pitchFamily="34" charset="0"/>
              </a:rPr>
              <a:t>See also </a:t>
            </a:r>
            <a:r>
              <a:rPr lang="en-GB" sz="11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https://prisma-statement.org/Extensions/Searching</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38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
        <p:nvSpPr>
          <p:cNvPr id="9" name="Title 8">
            <a:extLst>
              <a:ext uri="{FF2B5EF4-FFF2-40B4-BE49-F238E27FC236}">
                <a16:creationId xmlns:a16="http://schemas.microsoft.com/office/drawing/2014/main" id="{667C88BC-5B15-3C9E-710A-4B47E5B937A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latin typeface="Arial" panose="020B0604020202020204" pitchFamily="34" charset="0"/>
                <a:cs typeface="Arial" panose="020B0604020202020204" pitchFamily="34" charset="0"/>
              </a:rPr>
              <a:t>Reporting search strategy example</a:t>
            </a:r>
            <a:endParaRPr lang="en-GB" dirty="0"/>
          </a:p>
        </p:txBody>
      </p:sp>
      <p:pic>
        <p:nvPicPr>
          <p:cNvPr id="8" name="Picture 7" descr="Search strategy for the database Medline showing the interface (Ovid), version of the database (Medline in-process), database coverage dates, the search date, the number of results retrieved, and a full line-by-line copy of the search as run. The full document is Appendix 2 of https://doi.org/10.1186/s13063-022-06865-x.">
            <a:extLst>
              <a:ext uri="{FF2B5EF4-FFF2-40B4-BE49-F238E27FC236}">
                <a16:creationId xmlns:a16="http://schemas.microsoft.com/office/drawing/2014/main" id="{4BB9C4CD-078C-12A9-BDAB-DFECED084FE3}"/>
              </a:ext>
            </a:extLst>
          </p:cNvPr>
          <p:cNvPicPr>
            <a:picLocks noChangeAspect="1"/>
          </p:cNvPicPr>
          <p:nvPr/>
        </p:nvPicPr>
        <p:blipFill>
          <a:blip r:embed="rId3"/>
          <a:stretch>
            <a:fillRect/>
          </a:stretch>
        </p:blipFill>
        <p:spPr>
          <a:xfrm>
            <a:off x="2832776" y="83390"/>
            <a:ext cx="6526449" cy="5786229"/>
          </a:xfrm>
          <a:prstGeom prst="rect">
            <a:avLst/>
          </a:prstGeom>
        </p:spPr>
      </p:pic>
      <p:sp>
        <p:nvSpPr>
          <p:cNvPr id="10" name="TextBox 9">
            <a:extLst>
              <a:ext uri="{FF2B5EF4-FFF2-40B4-BE49-F238E27FC236}">
                <a16:creationId xmlns:a16="http://schemas.microsoft.com/office/drawing/2014/main" id="{D0AD3E00-43BD-AF27-D568-7CDA47D66C48}"/>
              </a:ext>
            </a:extLst>
          </p:cNvPr>
          <p:cNvSpPr txBox="1"/>
          <p:nvPr/>
        </p:nvSpPr>
        <p:spPr>
          <a:xfrm>
            <a:off x="2613316" y="5953010"/>
            <a:ext cx="6965368" cy="338554"/>
          </a:xfrm>
          <a:prstGeom prst="rect">
            <a:avLst/>
          </a:prstGeom>
          <a:noFill/>
        </p:spPr>
        <p:txBody>
          <a:bodyPr wrap="none" rtlCol="0">
            <a:spAutoFit/>
          </a:bodyPr>
          <a:lstStyle/>
          <a:p>
            <a:r>
              <a:rPr lang="en-GB" sz="1600" dirty="0">
                <a:latin typeface="Arial" panose="020B0604020202020204" pitchFamily="34" charset="0"/>
                <a:cs typeface="Arial" panose="020B0604020202020204" pitchFamily="34" charset="0"/>
              </a:rPr>
              <a:t>See section 7 of the SR guide for a template </a:t>
            </a:r>
            <a:r>
              <a:rPr lang="en-GB" sz="1600" dirty="0">
                <a:latin typeface="Arial" panose="020B0604020202020204" pitchFamily="34" charset="0"/>
                <a:cs typeface="Arial" panose="020B0604020202020204" pitchFamily="34" charset="0"/>
                <a:hlinkClick r:id="rId4"/>
              </a:rPr>
              <a:t>https://edshare.gla.ac.uk/444/</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06B42BC-FCB9-D824-189A-EE3850253082}"/>
              </a:ext>
            </a:extLst>
          </p:cNvPr>
          <p:cNvSpPr txBox="1"/>
          <p:nvPr/>
        </p:nvSpPr>
        <p:spPr>
          <a:xfrm>
            <a:off x="838200" y="6374955"/>
            <a:ext cx="11344922" cy="461665"/>
          </a:xfrm>
          <a:prstGeom prst="rect">
            <a:avLst/>
          </a:prstGeom>
          <a:noFill/>
        </p:spPr>
        <p:txBody>
          <a:bodyPr wrap="square">
            <a:spAutoFit/>
          </a:bodyPr>
          <a:lstStyle/>
          <a:p>
            <a:r>
              <a:rPr lang="en-GB" sz="1200" dirty="0">
                <a:solidFill>
                  <a:schemeClr val="bg1"/>
                </a:solidFill>
                <a:latin typeface="Arial" panose="020B0604020202020204" pitchFamily="34" charset="0"/>
                <a:cs typeface="Arial" panose="020B0604020202020204" pitchFamily="34" charset="0"/>
              </a:rPr>
              <a:t>Moffat, K.R., Shi, W., Cannon, P. </a:t>
            </a:r>
            <a:r>
              <a:rPr lang="en-GB" sz="1200" i="1" dirty="0">
                <a:solidFill>
                  <a:schemeClr val="bg1"/>
                </a:solidFill>
                <a:latin typeface="Arial" panose="020B0604020202020204" pitchFamily="34" charset="0"/>
                <a:cs typeface="Arial" panose="020B0604020202020204" pitchFamily="34" charset="0"/>
              </a:rPr>
              <a:t>et al.</a:t>
            </a:r>
            <a:r>
              <a:rPr lang="en-GB" sz="1200" dirty="0">
                <a:solidFill>
                  <a:schemeClr val="bg1"/>
                </a:solidFill>
                <a:latin typeface="Arial" panose="020B0604020202020204" pitchFamily="34" charset="0"/>
                <a:cs typeface="Arial" panose="020B0604020202020204" pitchFamily="34" charset="0"/>
              </a:rPr>
              <a:t> Factors associated with recruitment to randomised controlled trials in general practice: a systematic mixed studies review. </a:t>
            </a:r>
            <a:r>
              <a:rPr lang="en-GB" sz="1200" i="1" dirty="0">
                <a:solidFill>
                  <a:schemeClr val="bg1"/>
                </a:solidFill>
                <a:latin typeface="Arial" panose="020B0604020202020204" pitchFamily="34" charset="0"/>
                <a:cs typeface="Arial" panose="020B0604020202020204" pitchFamily="34" charset="0"/>
              </a:rPr>
              <a:t>Trials</a:t>
            </a:r>
            <a:r>
              <a:rPr lang="en-GB" sz="1200" dirty="0">
                <a:solidFill>
                  <a:schemeClr val="bg1"/>
                </a:solidFill>
                <a:latin typeface="Arial" panose="020B0604020202020204" pitchFamily="34" charset="0"/>
                <a:cs typeface="Arial" panose="020B0604020202020204" pitchFamily="34" charset="0"/>
              </a:rPr>
              <a:t> </a:t>
            </a:r>
            <a:r>
              <a:rPr lang="en-GB" sz="1200" b="1" dirty="0">
                <a:solidFill>
                  <a:schemeClr val="bg1"/>
                </a:solidFill>
                <a:latin typeface="Arial" panose="020B0604020202020204" pitchFamily="34" charset="0"/>
                <a:cs typeface="Arial" panose="020B0604020202020204" pitchFamily="34" charset="0"/>
              </a:rPr>
              <a:t>24</a:t>
            </a:r>
            <a:r>
              <a:rPr lang="en-GB" sz="1200" dirty="0">
                <a:solidFill>
                  <a:schemeClr val="bg1"/>
                </a:solidFill>
                <a:latin typeface="Arial" panose="020B0604020202020204" pitchFamily="34" charset="0"/>
                <a:cs typeface="Arial" panose="020B0604020202020204" pitchFamily="34" charset="0"/>
              </a:rPr>
              <a:t>, 90 (2023). </a:t>
            </a:r>
            <a:r>
              <a:rPr lang="en-GB" sz="12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https://doi.org/10.1186/s13063-022-06865-x</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519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final questions?</a:t>
            </a:r>
          </a:p>
        </p:txBody>
      </p:sp>
      <p:sp>
        <p:nvSpPr>
          <p:cNvPr id="3" name="Content Placeholder 2"/>
          <p:cNvSpPr>
            <a:spLocks noGrp="1"/>
          </p:cNvSpPr>
          <p:nvPr>
            <p:ph idx="1"/>
          </p:nvPr>
        </p:nvSpPr>
        <p:spPr>
          <a:xfrm>
            <a:off x="838200" y="2530257"/>
            <a:ext cx="10515600" cy="3646705"/>
          </a:xfrm>
        </p:spPr>
        <p:txBody>
          <a:bodyPr anchor="ctr">
            <a:normAutofit/>
          </a:bodyPr>
          <a:lstStyle/>
          <a:p>
            <a:pPr marL="0" indent="0" algn="ctr">
              <a:buNone/>
            </a:pPr>
            <a:r>
              <a:rPr lang="en-GB" sz="2400" dirty="0">
                <a:solidFill>
                  <a:schemeClr val="bg1"/>
                </a:solidFill>
                <a:latin typeface="Arial" panose="020B0604020202020204" pitchFamily="34" charset="0"/>
                <a:cs typeface="Arial" panose="020B0604020202020204" pitchFamily="34" charset="0"/>
              </a:rPr>
              <a:t>Feel free to unmute yourself or type into the chat box.</a:t>
            </a:r>
          </a:p>
        </p:txBody>
      </p:sp>
    </p:spTree>
    <p:extLst>
      <p:ext uri="{BB962C8B-B14F-4D97-AF65-F5344CB8AC3E}">
        <p14:creationId xmlns:p14="http://schemas.microsoft.com/office/powerpoint/2010/main" val="317500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Support for your reviews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a:normAutofit fontScale="85000" lnSpcReduction="20000"/>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Systematic and scoping review resources: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https://edshare.gla.ac.uk/451/</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GB" sz="2800" b="1" dirty="0">
              <a:latin typeface="Arial" panose="020B0604020202020204" pitchFamily="34" charset="0"/>
              <a:cs typeface="Arial" panose="020B0604020202020204" pitchFamily="34" charset="0"/>
            </a:endParaRPr>
          </a:p>
          <a:p>
            <a:pPr marL="0" indent="0">
              <a:buNone/>
            </a:pPr>
            <a:r>
              <a:rPr lang="en-GB" sz="2800" b="1" dirty="0">
                <a:latin typeface="Arial" panose="020B0604020202020204" pitchFamily="34" charset="0"/>
                <a:cs typeface="Arial" panose="020B0604020202020204" pitchFamily="34" charset="0"/>
              </a:rPr>
              <a:t>Research students and staff</a:t>
            </a:r>
          </a:p>
          <a:p>
            <a:r>
              <a:rPr lang="en-GB" dirty="0">
                <a:latin typeface="Arial" panose="020B0604020202020204" pitchFamily="34" charset="0"/>
                <a:cs typeface="Arial" panose="020B0604020202020204" pitchFamily="34" charset="0"/>
              </a:rPr>
              <a:t>email: </a:t>
            </a:r>
            <a:r>
              <a:rPr lang="en-GB" dirty="0">
                <a:latin typeface="Arial" panose="020B0604020202020204" pitchFamily="34" charset="0"/>
                <a:cs typeface="Arial" panose="020B0604020202020204" pitchFamily="34" charset="0"/>
                <a:hlinkClick r:id="rId3"/>
              </a:rPr>
              <a:t>paul.cannon@glasgow.ac.uk</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Book an appointment at: </a:t>
            </a:r>
            <a:r>
              <a:rPr lang="en-GB" dirty="0">
                <a:latin typeface="Arial" panose="020B0604020202020204" pitchFamily="34" charset="0"/>
                <a:cs typeface="Arial" panose="020B0604020202020204" pitchFamily="34" charset="0"/>
                <a:hlinkClick r:id="rId4"/>
              </a:rPr>
              <a:t>https://www.gla.ac.uk/myglasgow/library/help/collegelibrarians/mvls/</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sz="2800" b="1" dirty="0">
                <a:latin typeface="Arial" panose="020B0604020202020204" pitchFamily="34" charset="0"/>
                <a:cs typeface="Arial" panose="020B0604020202020204" pitchFamily="34" charset="0"/>
              </a:rPr>
              <a:t>Undergraduate and Taught postgraduate students</a:t>
            </a:r>
          </a:p>
          <a:p>
            <a:pPr marL="0" indent="0">
              <a:buNone/>
            </a:pPr>
            <a:r>
              <a:rPr lang="en-GB" sz="2800" dirty="0">
                <a:latin typeface="Arial" panose="020B0604020202020204" pitchFamily="34" charset="0"/>
                <a:cs typeface="Arial" panose="020B0604020202020204" pitchFamily="34" charset="0"/>
              </a:rPr>
              <a:t>College Library Support Team</a:t>
            </a:r>
          </a:p>
          <a:p>
            <a:r>
              <a:rPr lang="en-GB" sz="2800" dirty="0">
                <a:latin typeface="Arial" panose="020B0604020202020204" pitchFamily="34" charset="0"/>
                <a:cs typeface="Arial" panose="020B0604020202020204" pitchFamily="34" charset="0"/>
              </a:rPr>
              <a:t>email: </a:t>
            </a:r>
            <a:r>
              <a:rPr lang="en-GB" sz="2800" dirty="0">
                <a:latin typeface="Arial" panose="020B0604020202020204" pitchFamily="34" charset="0"/>
                <a:cs typeface="Arial" panose="020B0604020202020204" pitchFamily="34" charset="0"/>
                <a:hlinkClick r:id="rId5"/>
              </a:rPr>
              <a:t>library-college-support@glasgow.ac.uk</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book an appointment at </a:t>
            </a:r>
            <a:r>
              <a:rPr lang="en-GB" sz="2800" dirty="0">
                <a:latin typeface="Arial" panose="020B0604020202020204" pitchFamily="34" charset="0"/>
                <a:cs typeface="Arial" panose="020B0604020202020204" pitchFamily="34" charset="0"/>
                <a:hlinkClick r:id="rId6"/>
              </a:rPr>
              <a:t>https://www.gla.ac.uk/myglasgow/library/help/collegesupport/</a:t>
            </a:r>
            <a:endParaRPr lang="en-GB"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372941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Learning outcomes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vert="horz" lIns="91440" tIns="45720" rIns="91440" bIns="45720" rtlCol="0" anchor="t">
            <a:normAutofit/>
          </a:bodyPr>
          <a:lstStyle/>
          <a:p>
            <a:pPr marL="0" indent="0">
              <a:buNone/>
            </a:pPr>
            <a:r>
              <a:rPr lang="en-GB" dirty="0">
                <a:latin typeface="Arial"/>
                <a:cs typeface="Arial"/>
              </a:rPr>
              <a:t>By the end of this class, you will be able to:</a:t>
            </a:r>
          </a:p>
          <a:p>
            <a:pPr marL="457200" indent="-457200">
              <a:buFont typeface="+mj-lt"/>
              <a:buAutoNum type="arabicPeriod"/>
            </a:pPr>
            <a:endParaRPr lang="en-GB" dirty="0">
              <a:latin typeface="Arial" panose="020B0604020202020204" pitchFamily="34" charset="0"/>
              <a:cs typeface="Arial" panose="020B0604020202020204" pitchFamily="34" charset="0"/>
            </a:endParaRPr>
          </a:p>
          <a:p>
            <a:r>
              <a:rPr lang="en-GB" dirty="0">
                <a:latin typeface="Arial"/>
                <a:ea typeface="+mn-lt"/>
                <a:cs typeface="Arial"/>
              </a:rPr>
              <a:t>Search trial repositories and grey literature resources</a:t>
            </a:r>
          </a:p>
          <a:p>
            <a:r>
              <a:rPr lang="en-GB" dirty="0">
                <a:latin typeface="Arial"/>
                <a:ea typeface="+mn-lt"/>
                <a:cs typeface="Arial"/>
              </a:rPr>
              <a:t>Conduct reference and citation analysis</a:t>
            </a:r>
          </a:p>
          <a:p>
            <a:r>
              <a:rPr lang="en-GB" dirty="0">
                <a:latin typeface="Arial"/>
                <a:ea typeface="+mn-lt"/>
                <a:cs typeface="Arial"/>
              </a:rPr>
              <a:t>Utilise tools to speed up the search process</a:t>
            </a:r>
          </a:p>
          <a:p>
            <a:r>
              <a:rPr lang="en-GB" dirty="0">
                <a:latin typeface="Arial"/>
                <a:ea typeface="+mn-lt"/>
                <a:cs typeface="Arial"/>
              </a:rPr>
              <a:t>Export searches for reporting purposes</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50139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The importance of trial registers</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pic>
        <p:nvPicPr>
          <p:cNvPr id="8" name="Picture 7" descr="From De Vries, Y., &quot;The cumulative effect of reporting and citation biases on the apparent efficacy of treatments: The case of depression&quot;.&#10;&#10;Fig. 1. The cumulative impact of reporting and citation biases on the evidence base for antidepressants. (a) displays the initial, complete cohort of trials, while (b) through (e) show the cumulative effect of biases. Each circle indicates a trial, while the color indicates the results or the presence of spin. Circles connected by a grey line indicate trials that were published together in a pooled publication. In (e), the size of the circle indicates the (relative) number of citations received by that category of studies.">
            <a:extLst>
              <a:ext uri="{FF2B5EF4-FFF2-40B4-BE49-F238E27FC236}">
                <a16:creationId xmlns:a16="http://schemas.microsoft.com/office/drawing/2014/main" id="{F9EE35F8-A7E9-CB8B-57AD-D5EFE084D0AF}"/>
              </a:ext>
            </a:extLst>
          </p:cNvPr>
          <p:cNvPicPr>
            <a:picLocks noChangeAspect="1"/>
          </p:cNvPicPr>
          <p:nvPr/>
        </p:nvPicPr>
        <p:blipFill>
          <a:blip r:embed="rId3"/>
          <a:stretch>
            <a:fillRect/>
          </a:stretch>
        </p:blipFill>
        <p:spPr>
          <a:xfrm>
            <a:off x="1894240" y="1388292"/>
            <a:ext cx="8421275" cy="4820323"/>
          </a:xfrm>
          <a:prstGeom prst="rect">
            <a:avLst/>
          </a:prstGeom>
        </p:spPr>
      </p:pic>
      <p:sp>
        <p:nvSpPr>
          <p:cNvPr id="3" name="TextBox 2">
            <a:extLst>
              <a:ext uri="{FF2B5EF4-FFF2-40B4-BE49-F238E27FC236}">
                <a16:creationId xmlns:a16="http://schemas.microsoft.com/office/drawing/2014/main" id="{2DC1D890-A678-5302-B083-A04E64FEC00A}"/>
              </a:ext>
            </a:extLst>
          </p:cNvPr>
          <p:cNvSpPr txBox="1"/>
          <p:nvPr/>
        </p:nvSpPr>
        <p:spPr>
          <a:xfrm>
            <a:off x="912092" y="6370662"/>
            <a:ext cx="11206018" cy="430887"/>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From: De Vries, Y., </a:t>
            </a:r>
            <a:r>
              <a:rPr lang="en-GB" sz="1100" dirty="0" err="1">
                <a:solidFill>
                  <a:schemeClr val="bg1"/>
                </a:solidFill>
                <a:latin typeface="Arial" panose="020B0604020202020204" pitchFamily="34" charset="0"/>
                <a:cs typeface="Arial" panose="020B0604020202020204" pitchFamily="34" charset="0"/>
              </a:rPr>
              <a:t>Roest</a:t>
            </a:r>
            <a:r>
              <a:rPr lang="en-GB" sz="1100" dirty="0">
                <a:solidFill>
                  <a:schemeClr val="bg1"/>
                </a:solidFill>
                <a:latin typeface="Arial" panose="020B0604020202020204" pitchFamily="34" charset="0"/>
                <a:cs typeface="Arial" panose="020B0604020202020204" pitchFamily="34" charset="0"/>
              </a:rPr>
              <a:t>, A., De </a:t>
            </a:r>
            <a:r>
              <a:rPr lang="en-GB" sz="1100" dirty="0" err="1">
                <a:solidFill>
                  <a:schemeClr val="bg1"/>
                </a:solidFill>
                <a:latin typeface="Arial" panose="020B0604020202020204" pitchFamily="34" charset="0"/>
                <a:cs typeface="Arial" panose="020B0604020202020204" pitchFamily="34" charset="0"/>
              </a:rPr>
              <a:t>Jonge</a:t>
            </a:r>
            <a:r>
              <a:rPr lang="en-GB" sz="1100" dirty="0">
                <a:solidFill>
                  <a:schemeClr val="bg1"/>
                </a:solidFill>
                <a:latin typeface="Arial" panose="020B0604020202020204" pitchFamily="34" charset="0"/>
                <a:cs typeface="Arial" panose="020B0604020202020204" pitchFamily="34" charset="0"/>
              </a:rPr>
              <a:t>, P., </a:t>
            </a:r>
            <a:r>
              <a:rPr lang="en-GB" sz="1100" dirty="0" err="1">
                <a:solidFill>
                  <a:schemeClr val="bg1"/>
                </a:solidFill>
                <a:latin typeface="Arial" panose="020B0604020202020204" pitchFamily="34" charset="0"/>
                <a:cs typeface="Arial" panose="020B0604020202020204" pitchFamily="34" charset="0"/>
              </a:rPr>
              <a:t>Cuijpers</a:t>
            </a:r>
            <a:r>
              <a:rPr lang="en-GB" sz="1100" dirty="0">
                <a:solidFill>
                  <a:schemeClr val="bg1"/>
                </a:solidFill>
                <a:latin typeface="Arial" panose="020B0604020202020204" pitchFamily="34" charset="0"/>
                <a:cs typeface="Arial" panose="020B0604020202020204" pitchFamily="34" charset="0"/>
              </a:rPr>
              <a:t>, P., </a:t>
            </a:r>
            <a:r>
              <a:rPr lang="en-GB" sz="1100" dirty="0" err="1">
                <a:solidFill>
                  <a:schemeClr val="bg1"/>
                </a:solidFill>
                <a:latin typeface="Arial" panose="020B0604020202020204" pitchFamily="34" charset="0"/>
                <a:cs typeface="Arial" panose="020B0604020202020204" pitchFamily="34" charset="0"/>
              </a:rPr>
              <a:t>Munafò</a:t>
            </a:r>
            <a:r>
              <a:rPr lang="en-GB" sz="1100" dirty="0">
                <a:solidFill>
                  <a:schemeClr val="bg1"/>
                </a:solidFill>
                <a:latin typeface="Arial" panose="020B0604020202020204" pitchFamily="34" charset="0"/>
                <a:cs typeface="Arial" panose="020B0604020202020204" pitchFamily="34" charset="0"/>
              </a:rPr>
              <a:t>, M., &amp; </a:t>
            </a:r>
            <a:r>
              <a:rPr lang="en-GB" sz="1100" dirty="0" err="1">
                <a:solidFill>
                  <a:schemeClr val="bg1"/>
                </a:solidFill>
                <a:latin typeface="Arial" panose="020B0604020202020204" pitchFamily="34" charset="0"/>
                <a:cs typeface="Arial" panose="020B0604020202020204" pitchFamily="34" charset="0"/>
              </a:rPr>
              <a:t>Bastiaansen</a:t>
            </a:r>
            <a:r>
              <a:rPr lang="en-GB" sz="1100" dirty="0">
                <a:solidFill>
                  <a:schemeClr val="bg1"/>
                </a:solidFill>
                <a:latin typeface="Arial" panose="020B0604020202020204" pitchFamily="34" charset="0"/>
                <a:cs typeface="Arial" panose="020B0604020202020204" pitchFamily="34" charset="0"/>
              </a:rPr>
              <a:t>, J. (2018). The cumulative effect of reporting and citation biases on the apparent efficacy of treatments: The case of depression. </a:t>
            </a:r>
            <a:r>
              <a:rPr lang="en-GB" sz="1100" i="1" dirty="0">
                <a:solidFill>
                  <a:schemeClr val="bg1"/>
                </a:solidFill>
                <a:latin typeface="Arial" panose="020B0604020202020204" pitchFamily="34" charset="0"/>
                <a:cs typeface="Arial" panose="020B0604020202020204" pitchFamily="34" charset="0"/>
              </a:rPr>
              <a:t>Psychological Medicine</a:t>
            </a:r>
            <a:r>
              <a:rPr lang="en-GB" sz="1100" dirty="0">
                <a:solidFill>
                  <a:schemeClr val="bg1"/>
                </a:solidFill>
                <a:latin typeface="Arial" panose="020B0604020202020204" pitchFamily="34" charset="0"/>
                <a:cs typeface="Arial" panose="020B0604020202020204" pitchFamily="34" charset="0"/>
              </a:rPr>
              <a:t>, 48(15), 2453-2455. doi:</a:t>
            </a:r>
            <a:r>
              <a:rPr lang="en-GB" sz="11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10.1017/S0033291718001873</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78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questions?</a:t>
            </a:r>
          </a:p>
        </p:txBody>
      </p:sp>
      <p:sp>
        <p:nvSpPr>
          <p:cNvPr id="3" name="Content Placeholder 2"/>
          <p:cNvSpPr>
            <a:spLocks noGrp="1"/>
          </p:cNvSpPr>
          <p:nvPr>
            <p:ph idx="1"/>
          </p:nvPr>
        </p:nvSpPr>
        <p:spPr>
          <a:xfrm>
            <a:off x="838200" y="2530257"/>
            <a:ext cx="10515600" cy="3646705"/>
          </a:xfrm>
        </p:spPr>
        <p:txBody>
          <a:bodyPr anchor="ctr">
            <a:normAutofit/>
          </a:bodyPr>
          <a:lstStyle/>
          <a:p>
            <a:pPr marL="0" indent="0" algn="ctr">
              <a:buNone/>
            </a:pPr>
            <a:r>
              <a:rPr lang="en-GB" sz="2400" dirty="0">
                <a:solidFill>
                  <a:schemeClr val="bg1"/>
                </a:solidFill>
                <a:latin typeface="Arial" panose="020B0604020202020204" pitchFamily="34" charset="0"/>
                <a:cs typeface="Arial" panose="020B0604020202020204" pitchFamily="34" charset="0"/>
              </a:rPr>
              <a:t>Feel free to unmute yourself or type into the chat box.</a:t>
            </a:r>
          </a:p>
        </p:txBody>
      </p:sp>
    </p:spTree>
    <p:extLst>
      <p:ext uri="{BB962C8B-B14F-4D97-AF65-F5344CB8AC3E}">
        <p14:creationId xmlns:p14="http://schemas.microsoft.com/office/powerpoint/2010/main" val="219397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Grey literature and other information sources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vert="horz" lIns="91440" tIns="45720" rIns="91440" bIns="45720" rtlCol="0" anchor="t">
            <a:normAutofit lnSpcReduction="10000"/>
          </a:bodyPr>
          <a:lstStyle/>
          <a:p>
            <a:r>
              <a:rPr lang="en-GB" dirty="0">
                <a:latin typeface="Arial"/>
                <a:ea typeface="+mn-lt"/>
                <a:cs typeface="Arial"/>
              </a:rPr>
              <a:t>Conference abstracts</a:t>
            </a:r>
          </a:p>
          <a:p>
            <a:pPr lvl="1"/>
            <a:r>
              <a:rPr lang="en-GB" sz="2400" dirty="0">
                <a:latin typeface="Arial" panose="020B0604020202020204" pitchFamily="34" charset="0"/>
                <a:cs typeface="Arial" panose="020B0604020202020204" pitchFamily="34" charset="0"/>
              </a:rPr>
              <a:t>Covered in Scopus, Web of Science Core Collection, and </a:t>
            </a:r>
            <a:r>
              <a:rPr lang="en-GB" sz="2400" dirty="0" err="1">
                <a:latin typeface="Arial" panose="020B0604020202020204" pitchFamily="34" charset="0"/>
                <a:cs typeface="Arial" panose="020B0604020202020204" pitchFamily="34" charset="0"/>
                <a:hlinkClick r:id="rId2"/>
              </a:rPr>
              <a:t>PapersFirst</a:t>
            </a:r>
            <a:r>
              <a:rPr lang="en-GB" sz="2400" dirty="0">
                <a:latin typeface="Arial" panose="020B0604020202020204" pitchFamily="34" charset="0"/>
                <a:cs typeface="Arial" panose="020B0604020202020204" pitchFamily="34" charset="0"/>
                <a:hlinkClick r:id="rId2"/>
              </a:rPr>
              <a:t> and </a:t>
            </a:r>
            <a:r>
              <a:rPr lang="en-GB" sz="2400" dirty="0" err="1">
                <a:latin typeface="Arial" panose="020B0604020202020204" pitchFamily="34" charset="0"/>
                <a:cs typeface="Arial" panose="020B0604020202020204" pitchFamily="34" charset="0"/>
                <a:hlinkClick r:id="rId2"/>
              </a:rPr>
              <a:t>ProceedingsFirst</a:t>
            </a:r>
            <a:endParaRPr lang="en-GB" dirty="0">
              <a:latin typeface="Arial" panose="020B0604020202020204" pitchFamily="34" charset="0"/>
              <a:cs typeface="Arial" panose="020B0604020202020204" pitchFamily="34" charset="0"/>
            </a:endParaRPr>
          </a:p>
          <a:p>
            <a:r>
              <a:rPr lang="en-GB" dirty="0">
                <a:latin typeface="Arial"/>
                <a:ea typeface="+mn-lt"/>
                <a:cs typeface="Arial"/>
              </a:rPr>
              <a:t>Official publications</a:t>
            </a:r>
          </a:p>
          <a:p>
            <a:pPr lvl="1"/>
            <a:r>
              <a:rPr lang="en-GB" dirty="0">
                <a:latin typeface="Arial"/>
                <a:ea typeface="+mn-lt"/>
                <a:cs typeface="Arial"/>
              </a:rPr>
              <a:t>Government, NGOs, charities, professional bodies, guidelines, etc.</a:t>
            </a:r>
          </a:p>
          <a:p>
            <a:r>
              <a:rPr lang="en-GB" dirty="0">
                <a:latin typeface="Arial"/>
                <a:ea typeface="+mn-lt"/>
                <a:cs typeface="Arial"/>
              </a:rPr>
              <a:t>Dissertations and theses</a:t>
            </a:r>
          </a:p>
          <a:p>
            <a:pPr lvl="1"/>
            <a:r>
              <a:rPr lang="en-GB" dirty="0">
                <a:latin typeface="Arial"/>
                <a:ea typeface="+mn-lt"/>
                <a:cs typeface="Arial"/>
                <a:hlinkClick r:id="rId3"/>
              </a:rPr>
              <a:t>ProQuest Dissertations and Theses</a:t>
            </a:r>
            <a:endParaRPr lang="en-GB" dirty="0">
              <a:latin typeface="Arial"/>
              <a:ea typeface="+mn-lt"/>
              <a:cs typeface="Arial"/>
            </a:endParaRPr>
          </a:p>
          <a:p>
            <a:r>
              <a:rPr lang="en-GB" dirty="0">
                <a:latin typeface="Arial"/>
                <a:ea typeface="+mn-lt"/>
                <a:cs typeface="Arial"/>
              </a:rPr>
              <a:t>Handsearching</a:t>
            </a:r>
          </a:p>
          <a:p>
            <a:r>
              <a:rPr lang="en-GB" dirty="0">
                <a:latin typeface="Arial"/>
                <a:ea typeface="+mn-lt"/>
                <a:cs typeface="Arial"/>
              </a:rPr>
              <a:t>Reference lists of other reviews and citations</a:t>
            </a:r>
          </a:p>
          <a:p>
            <a:pPr lvl="1"/>
            <a:r>
              <a:rPr lang="en-GB" dirty="0">
                <a:latin typeface="Arial"/>
                <a:ea typeface="+mn-lt"/>
                <a:cs typeface="Arial"/>
              </a:rPr>
              <a:t>See </a:t>
            </a:r>
            <a:r>
              <a:rPr lang="en-GB" dirty="0">
                <a:latin typeface="Arial"/>
                <a:ea typeface="+mn-lt"/>
                <a:cs typeface="Arial"/>
                <a:hlinkClick r:id="rId4"/>
              </a:rPr>
              <a:t>Scopus</a:t>
            </a:r>
            <a:r>
              <a:rPr lang="en-GB" dirty="0">
                <a:latin typeface="Arial"/>
                <a:ea typeface="+mn-lt"/>
                <a:cs typeface="Arial"/>
              </a:rPr>
              <a:t>, </a:t>
            </a:r>
            <a:r>
              <a:rPr lang="en-GB" dirty="0">
                <a:latin typeface="Arial"/>
                <a:ea typeface="+mn-lt"/>
                <a:cs typeface="Arial"/>
                <a:hlinkClick r:id="rId5"/>
              </a:rPr>
              <a:t>Web of Science Core Collection</a:t>
            </a:r>
            <a:r>
              <a:rPr lang="en-GB" dirty="0">
                <a:latin typeface="Arial"/>
                <a:ea typeface="+mn-lt"/>
                <a:cs typeface="Arial"/>
              </a:rPr>
              <a:t>, and </a:t>
            </a:r>
            <a:r>
              <a:rPr lang="en-GB" dirty="0">
                <a:latin typeface="Arial"/>
                <a:ea typeface="+mn-lt"/>
                <a:cs typeface="Arial"/>
                <a:hlinkClick r:id="rId6"/>
              </a:rPr>
              <a:t>Google Scholar</a:t>
            </a:r>
            <a:r>
              <a:rPr lang="en-GB" dirty="0">
                <a:latin typeface="Arial"/>
                <a:ea typeface="+mn-lt"/>
                <a:cs typeface="Arial"/>
              </a:rPr>
              <a:t> for references and citations</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139995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Recording grey literature searches</a:t>
            </a: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pic>
        <p:nvPicPr>
          <p:cNvPr id="8" name="Picture 7" descr="A table of grey literature search results. A list of websites and the name of the website is provided along with the date searched. Search terms used on the website are provided, along with notes, for example, &quot;Results filtered to guidelines&quot;. Finally, a number of unique results are provided for each website search.">
            <a:extLst>
              <a:ext uri="{FF2B5EF4-FFF2-40B4-BE49-F238E27FC236}">
                <a16:creationId xmlns:a16="http://schemas.microsoft.com/office/drawing/2014/main" id="{0C3A2A4D-837B-7E51-4F44-0CF8C7DFB6BB}"/>
              </a:ext>
            </a:extLst>
          </p:cNvPr>
          <p:cNvPicPr>
            <a:picLocks noChangeAspect="1"/>
          </p:cNvPicPr>
          <p:nvPr/>
        </p:nvPicPr>
        <p:blipFill>
          <a:blip r:embed="rId3"/>
          <a:stretch>
            <a:fillRect/>
          </a:stretch>
        </p:blipFill>
        <p:spPr>
          <a:xfrm>
            <a:off x="788517" y="1690688"/>
            <a:ext cx="10614965" cy="4075481"/>
          </a:xfrm>
          <a:prstGeom prst="rect">
            <a:avLst/>
          </a:prstGeom>
        </p:spPr>
      </p:pic>
    </p:spTree>
    <p:extLst>
      <p:ext uri="{BB962C8B-B14F-4D97-AF65-F5344CB8AC3E}">
        <p14:creationId xmlns:p14="http://schemas.microsoft.com/office/powerpoint/2010/main" val="16567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1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ECBE-A3B4-4A3C-B144-E1BD6A7E646D}"/>
              </a:ext>
            </a:extLst>
          </p:cNvPr>
          <p:cNvSpPr>
            <a:spLocks noGrp="1"/>
          </p:cNvSpPr>
          <p:nvPr>
            <p:ph type="title"/>
          </p:nvPr>
        </p:nvSpPr>
        <p:spPr>
          <a:xfrm>
            <a:off x="838200" y="2945481"/>
            <a:ext cx="10515600" cy="1325563"/>
          </a:xfrm>
        </p:spPr>
        <p:txBody>
          <a:bodyPr>
            <a:normAutofit/>
          </a:bodyPr>
          <a:lstStyle/>
          <a:p>
            <a:pPr algn="ctr"/>
            <a:r>
              <a:rPr lang="en-GB" sz="3000" b="1" dirty="0">
                <a:solidFill>
                  <a:schemeClr val="bg1"/>
                </a:solidFill>
              </a:rPr>
              <a:t>Any questions?</a:t>
            </a:r>
          </a:p>
        </p:txBody>
      </p:sp>
      <p:sp>
        <p:nvSpPr>
          <p:cNvPr id="3" name="Content Placeholder 2"/>
          <p:cNvSpPr>
            <a:spLocks noGrp="1"/>
          </p:cNvSpPr>
          <p:nvPr>
            <p:ph idx="1"/>
          </p:nvPr>
        </p:nvSpPr>
        <p:spPr>
          <a:xfrm>
            <a:off x="838200" y="2530257"/>
            <a:ext cx="10515600" cy="3646705"/>
          </a:xfrm>
        </p:spPr>
        <p:txBody>
          <a:bodyPr anchor="ctr">
            <a:normAutofit/>
          </a:bodyPr>
          <a:lstStyle/>
          <a:p>
            <a:pPr marL="0" indent="0" algn="ctr">
              <a:buNone/>
            </a:pPr>
            <a:r>
              <a:rPr lang="en-GB" sz="2400" dirty="0">
                <a:solidFill>
                  <a:schemeClr val="bg1"/>
                </a:solidFill>
                <a:latin typeface="Arial" panose="020B0604020202020204" pitchFamily="34" charset="0"/>
                <a:cs typeface="Arial" panose="020B0604020202020204" pitchFamily="34" charset="0"/>
              </a:rPr>
              <a:t>Feel free to unmute yourself or type into the chat box.</a:t>
            </a:r>
          </a:p>
        </p:txBody>
      </p:sp>
    </p:spTree>
    <p:extLst>
      <p:ext uri="{BB962C8B-B14F-4D97-AF65-F5344CB8AC3E}">
        <p14:creationId xmlns:p14="http://schemas.microsoft.com/office/powerpoint/2010/main" val="347475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Systematic review tools</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vert="horz" lIns="91440" tIns="45720" rIns="91440" bIns="45720" rtlCol="0" anchor="t">
            <a:normAutofit lnSpcReduction="10000"/>
          </a:bodyPr>
          <a:lstStyle/>
          <a:p>
            <a:r>
              <a:rPr lang="en-GB" dirty="0" err="1">
                <a:latin typeface="Arial"/>
                <a:ea typeface="+mn-lt"/>
                <a:cs typeface="Arial"/>
              </a:rPr>
              <a:t>PubReMiner</a:t>
            </a:r>
            <a:endParaRPr lang="en-GB" dirty="0">
              <a:latin typeface="Arial"/>
              <a:ea typeface="+mn-lt"/>
              <a:cs typeface="Arial"/>
            </a:endParaRPr>
          </a:p>
          <a:p>
            <a:pPr lvl="1"/>
            <a:r>
              <a:rPr lang="en-GB" dirty="0">
                <a:latin typeface="Arial"/>
                <a:ea typeface="+mn-lt"/>
                <a:cs typeface="Arial"/>
                <a:hlinkClick r:id="rId2"/>
              </a:rPr>
              <a:t>https://hgserver2.amc.nl/cgi-bin/miner/miner2.cgi</a:t>
            </a:r>
            <a:endParaRPr lang="en-GB" dirty="0">
              <a:latin typeface="Arial"/>
              <a:ea typeface="+mn-lt"/>
              <a:cs typeface="Arial"/>
            </a:endParaRPr>
          </a:p>
          <a:p>
            <a:pPr lvl="1"/>
            <a:r>
              <a:rPr lang="en-GB" dirty="0" err="1">
                <a:latin typeface="Arial"/>
                <a:ea typeface="+mn-lt"/>
                <a:cs typeface="Arial"/>
              </a:rPr>
              <a:t>Textmines</a:t>
            </a:r>
            <a:r>
              <a:rPr lang="en-GB" dirty="0">
                <a:latin typeface="Arial"/>
                <a:ea typeface="+mn-lt"/>
                <a:cs typeface="Arial"/>
              </a:rPr>
              <a:t> PubMed, generating frequency tables of data fields</a:t>
            </a:r>
          </a:p>
          <a:p>
            <a:pPr lvl="1"/>
            <a:endParaRPr lang="en-GB" dirty="0">
              <a:latin typeface="Arial"/>
              <a:ea typeface="+mn-lt"/>
              <a:cs typeface="Arial"/>
            </a:endParaRPr>
          </a:p>
          <a:p>
            <a:r>
              <a:rPr lang="en-GB" dirty="0">
                <a:latin typeface="Arial"/>
                <a:ea typeface="+mn-lt"/>
                <a:cs typeface="Arial"/>
              </a:rPr>
              <a:t>Polyglot from Systematic Review Accelerator</a:t>
            </a:r>
          </a:p>
          <a:p>
            <a:pPr lvl="1"/>
            <a:r>
              <a:rPr lang="en-GB" dirty="0">
                <a:latin typeface="Arial"/>
                <a:ea typeface="+mn-lt"/>
                <a:cs typeface="Arial"/>
                <a:hlinkClick r:id="rId3"/>
              </a:rPr>
              <a:t>https://sr-accelerator.com/#/polyglot</a:t>
            </a:r>
            <a:endParaRPr lang="en-GB" dirty="0">
              <a:latin typeface="Arial"/>
              <a:ea typeface="+mn-lt"/>
              <a:cs typeface="Arial"/>
            </a:endParaRPr>
          </a:p>
          <a:p>
            <a:pPr lvl="1"/>
            <a:r>
              <a:rPr lang="en-GB" dirty="0">
                <a:latin typeface="Arial"/>
                <a:ea typeface="+mn-lt"/>
                <a:cs typeface="Arial"/>
              </a:rPr>
              <a:t>Translates a search for different interfaces</a:t>
            </a:r>
          </a:p>
          <a:p>
            <a:pPr lvl="1"/>
            <a:endParaRPr lang="en-GB" dirty="0">
              <a:latin typeface="Arial"/>
              <a:ea typeface="+mn-lt"/>
              <a:cs typeface="Arial"/>
            </a:endParaRPr>
          </a:p>
          <a:p>
            <a:r>
              <a:rPr lang="en-GB" dirty="0" err="1">
                <a:latin typeface="Arial"/>
                <a:ea typeface="+mn-lt"/>
                <a:cs typeface="Arial"/>
              </a:rPr>
              <a:t>Litsearchr</a:t>
            </a:r>
            <a:endParaRPr lang="en-GB" dirty="0">
              <a:latin typeface="Arial"/>
              <a:ea typeface="+mn-lt"/>
              <a:cs typeface="Arial"/>
            </a:endParaRPr>
          </a:p>
          <a:p>
            <a:pPr lvl="1"/>
            <a:r>
              <a:rPr lang="en-GB" dirty="0">
                <a:latin typeface="Arial"/>
                <a:ea typeface="+mn-lt"/>
                <a:cs typeface="Arial"/>
              </a:rPr>
              <a:t>An R package for “quasi-automatic search strategy development for systematic reviews” </a:t>
            </a:r>
            <a:r>
              <a:rPr lang="en-GB" dirty="0">
                <a:latin typeface="Arial"/>
                <a:ea typeface="+mn-lt"/>
                <a:cs typeface="Arial"/>
                <a:hlinkClick r:id="rId4"/>
              </a:rPr>
              <a:t>https://elizagrames.github.io/litsearchr/</a:t>
            </a:r>
            <a:endParaRPr lang="en-GB" dirty="0">
              <a:latin typeface="Arial"/>
              <a:ea typeface="+mn-lt"/>
              <a:cs typeface="Arial"/>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240578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74EA-9AE7-4D36-954D-582762F3FA2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Reference management and software</a:t>
            </a:r>
          </a:p>
        </p:txBody>
      </p:sp>
      <p:sp>
        <p:nvSpPr>
          <p:cNvPr id="3" name="Content Placeholder 2">
            <a:extLst>
              <a:ext uri="{FF2B5EF4-FFF2-40B4-BE49-F238E27FC236}">
                <a16:creationId xmlns:a16="http://schemas.microsoft.com/office/drawing/2014/main" id="{72D59515-757D-4F44-B1B4-C0253CB84A3C}"/>
              </a:ext>
            </a:extLst>
          </p:cNvPr>
          <p:cNvSpPr>
            <a:spLocks noGrp="1"/>
          </p:cNvSpPr>
          <p:nvPr>
            <p:ph idx="1"/>
          </p:nvPr>
        </p:nvSpPr>
        <p:spPr/>
        <p:txBody>
          <a:bodyPr vert="horz" lIns="91440" tIns="45720" rIns="91440" bIns="45720" rtlCol="0" anchor="t">
            <a:normAutofit/>
          </a:bodyPr>
          <a:lstStyle/>
          <a:p>
            <a:r>
              <a:rPr lang="en-GB" dirty="0">
                <a:latin typeface="Arial"/>
                <a:ea typeface="+mn-lt"/>
                <a:cs typeface="Arial"/>
              </a:rPr>
              <a:t>Using EndNote to manage references in systematic reviews</a:t>
            </a:r>
          </a:p>
          <a:p>
            <a:pPr lvl="1"/>
            <a:r>
              <a:rPr lang="en-GB" dirty="0">
                <a:latin typeface="Arial"/>
                <a:ea typeface="+mn-lt"/>
                <a:cs typeface="Arial"/>
                <a:hlinkClick r:id="rId2"/>
              </a:rPr>
              <a:t>https://edshare.gla.ac.uk/1293/</a:t>
            </a:r>
            <a:endParaRPr lang="en-GB" dirty="0">
              <a:latin typeface="Arial"/>
              <a:ea typeface="+mn-lt"/>
              <a:cs typeface="Arial"/>
            </a:endParaRPr>
          </a:p>
          <a:p>
            <a:pPr marL="0" indent="0">
              <a:buNone/>
            </a:pPr>
            <a:endParaRPr lang="en-GB" dirty="0">
              <a:latin typeface="Arial"/>
              <a:ea typeface="+mn-lt"/>
              <a:cs typeface="Arial"/>
            </a:endParaRPr>
          </a:p>
          <a:p>
            <a:r>
              <a:rPr lang="en-GB" dirty="0">
                <a:latin typeface="Arial"/>
                <a:ea typeface="+mn-lt"/>
                <a:cs typeface="Arial"/>
              </a:rPr>
              <a:t>SR toolbox</a:t>
            </a:r>
          </a:p>
          <a:p>
            <a:pPr lvl="1"/>
            <a:r>
              <a:rPr lang="en-GB" dirty="0">
                <a:latin typeface="Arial"/>
                <a:ea typeface="+mn-lt"/>
                <a:cs typeface="Arial"/>
                <a:hlinkClick r:id="rId3"/>
              </a:rPr>
              <a:t>http://www.systematicreviewtools.com/</a:t>
            </a:r>
            <a:endParaRPr lang="en-GB" dirty="0">
              <a:latin typeface="Arial"/>
              <a:ea typeface="+mn-lt"/>
              <a:cs typeface="Arial"/>
            </a:endParaRPr>
          </a:p>
        </p:txBody>
      </p:sp>
      <p:pic>
        <p:nvPicPr>
          <p:cNvPr id="4" name="Picture 3">
            <a:extLst>
              <a:ext uri="{FF2B5EF4-FFF2-40B4-BE49-F238E27FC236}">
                <a16:creationId xmlns:a16="http://schemas.microsoft.com/office/drawing/2014/main" id="{8DA09B02-00AB-41D2-B27F-7AD3E73C344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8" y="6291564"/>
            <a:ext cx="12192000" cy="589085"/>
          </a:xfrm>
          <a:prstGeom prst="rect">
            <a:avLst/>
          </a:prstGeom>
        </p:spPr>
      </p:pic>
    </p:spTree>
    <p:extLst>
      <p:ext uri="{BB962C8B-B14F-4D97-AF65-F5344CB8AC3E}">
        <p14:creationId xmlns:p14="http://schemas.microsoft.com/office/powerpoint/2010/main" val="1482336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Ari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Arial" id="{4026CD90-3A26-4C97-A1D7-68C162128DB1}" vid="{067065F2-8CF5-45B2-91D6-272E34F7F8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1044</Words>
  <Application>Microsoft Office PowerPoint</Application>
  <PresentationFormat>Widescreen</PresentationFormat>
  <Paragraphs>127</Paragraphs>
  <Slides>14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Theme Arial</vt:lpstr>
      <vt:lpstr>Searching and reporting for systematic reviews: Class 3</vt:lpstr>
      <vt:lpstr>Learning outcomes</vt:lpstr>
      <vt:lpstr>The importance of trial registers</vt:lpstr>
      <vt:lpstr>Any questions?</vt:lpstr>
      <vt:lpstr>Grey literature and other information sources</vt:lpstr>
      <vt:lpstr>Recording grey literature searches</vt:lpstr>
      <vt:lpstr>Any questions?</vt:lpstr>
      <vt:lpstr>Systematic review tools</vt:lpstr>
      <vt:lpstr>Reference management and software</vt:lpstr>
      <vt:lpstr>Any questions?</vt:lpstr>
      <vt:lpstr>Reporting search methods</vt:lpstr>
      <vt:lpstr>Reporting search strategy example</vt:lpstr>
      <vt:lpstr>Any final questions?</vt:lpstr>
      <vt:lpstr>Support for your reviews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and reporting for systematic reviews</dc:title>
  <dc:creator>Paul Cannon</dc:creator>
  <cp:lastModifiedBy>Paul Cannon</cp:lastModifiedBy>
  <cp:revision>63</cp:revision>
  <dcterms:created xsi:type="dcterms:W3CDTF">2022-07-14T12:35:02Z</dcterms:created>
  <dcterms:modified xsi:type="dcterms:W3CDTF">2023-02-21T15:06:30Z</dcterms:modified>
</cp:coreProperties>
</file>