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21" r:id="rId3"/>
    <p:sldId id="328" r:id="rId4"/>
    <p:sldId id="332" r:id="rId5"/>
    <p:sldId id="352" r:id="rId6"/>
    <p:sldId id="330" r:id="rId7"/>
    <p:sldId id="333" r:id="rId8"/>
    <p:sldId id="305" r:id="rId9"/>
    <p:sldId id="331" r:id="rId10"/>
    <p:sldId id="334" r:id="rId11"/>
    <p:sldId id="357" r:id="rId12"/>
    <p:sldId id="336" r:id="rId13"/>
    <p:sldId id="355" r:id="rId14"/>
    <p:sldId id="356" r:id="rId15"/>
    <p:sldId id="342" r:id="rId16"/>
    <p:sldId id="343" r:id="rId17"/>
    <p:sldId id="344" r:id="rId18"/>
    <p:sldId id="354" r:id="rId19"/>
    <p:sldId id="345" r:id="rId20"/>
    <p:sldId id="347" r:id="rId21"/>
    <p:sldId id="350" r:id="rId22"/>
    <p:sldId id="320" r:id="rId23"/>
    <p:sldId id="353" r:id="rId24"/>
    <p:sldId id="346" r:id="rId25"/>
    <p:sldId id="35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1" autoAdjust="0"/>
    <p:restoredTop sz="86467" autoAdjust="0"/>
  </p:normalViewPr>
  <p:slideViewPr>
    <p:cSldViewPr snapToGrid="0">
      <p:cViewPr varScale="1">
        <p:scale>
          <a:sx n="93" d="100"/>
          <a:sy n="93" d="100"/>
        </p:scale>
        <p:origin x="672"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annon" userId="287fa66a-871e-41e2-813b-cb96114e4d28" providerId="ADAL" clId="{75D2B65F-CBE2-48BC-91C1-079075C76D1E}"/>
    <pc:docChg chg="undo redo custSel addSld delSld modSld sldOrd">
      <pc:chgData name="Paul Cannon" userId="287fa66a-871e-41e2-813b-cb96114e4d28" providerId="ADAL" clId="{75D2B65F-CBE2-48BC-91C1-079075C76D1E}" dt="2023-04-19T10:57:51.026" v="1919" actId="20577"/>
      <pc:docMkLst>
        <pc:docMk/>
      </pc:docMkLst>
      <pc:sldChg chg="del">
        <pc:chgData name="Paul Cannon" userId="287fa66a-871e-41e2-813b-cb96114e4d28" providerId="ADAL" clId="{75D2B65F-CBE2-48BC-91C1-079075C76D1E}" dt="2022-07-14T15:05:08.940" v="632" actId="47"/>
        <pc:sldMkLst>
          <pc:docMk/>
          <pc:sldMk cId="161980459" sldId="256"/>
        </pc:sldMkLst>
      </pc:sldChg>
      <pc:sldChg chg="modSp mod">
        <pc:chgData name="Paul Cannon" userId="287fa66a-871e-41e2-813b-cb96114e4d28" providerId="ADAL" clId="{75D2B65F-CBE2-48BC-91C1-079075C76D1E}" dt="2022-07-14T14:11:03.517" v="346" actId="20577"/>
        <pc:sldMkLst>
          <pc:docMk/>
          <pc:sldMk cId="1454726600" sldId="305"/>
        </pc:sldMkLst>
        <pc:spChg chg="mod">
          <ac:chgData name="Paul Cannon" userId="287fa66a-871e-41e2-813b-cb96114e4d28" providerId="ADAL" clId="{75D2B65F-CBE2-48BC-91C1-079075C76D1E}" dt="2022-07-14T14:11:03.517" v="346" actId="20577"/>
          <ac:spMkLst>
            <pc:docMk/>
            <pc:sldMk cId="1454726600" sldId="305"/>
            <ac:spMk id="3" creationId="{00000000-0000-0000-0000-000000000000}"/>
          </ac:spMkLst>
        </pc:spChg>
      </pc:sldChg>
      <pc:sldChg chg="delSp mod">
        <pc:chgData name="Paul Cannon" userId="287fa66a-871e-41e2-813b-cb96114e4d28" providerId="ADAL" clId="{75D2B65F-CBE2-48BC-91C1-079075C76D1E}" dt="2022-07-28T15:15:04.568" v="1612" actId="478"/>
        <pc:sldMkLst>
          <pc:docMk/>
          <pc:sldMk cId="2666532325" sldId="320"/>
        </pc:sldMkLst>
        <pc:spChg chg="del">
          <ac:chgData name="Paul Cannon" userId="287fa66a-871e-41e2-813b-cb96114e4d28" providerId="ADAL" clId="{75D2B65F-CBE2-48BC-91C1-079075C76D1E}" dt="2022-07-28T15:15:04.568" v="1612" actId="478"/>
          <ac:spMkLst>
            <pc:docMk/>
            <pc:sldMk cId="2666532325" sldId="320"/>
            <ac:spMk id="12" creationId="{EE9527B9-A3BA-43A8-92F9-075C1B3D4918}"/>
          </ac:spMkLst>
        </pc:spChg>
      </pc:sldChg>
      <pc:sldChg chg="add del">
        <pc:chgData name="Paul Cannon" userId="287fa66a-871e-41e2-813b-cb96114e4d28" providerId="ADAL" clId="{75D2B65F-CBE2-48BC-91C1-079075C76D1E}" dt="2022-07-14T12:36:37.788" v="9" actId="47"/>
        <pc:sldMkLst>
          <pc:docMk/>
          <pc:sldMk cId="675153929" sldId="322"/>
        </pc:sldMkLst>
      </pc:sldChg>
      <pc:sldChg chg="delSp modSp add del mod">
        <pc:chgData name="Paul Cannon" userId="287fa66a-871e-41e2-813b-cb96114e4d28" providerId="ADAL" clId="{75D2B65F-CBE2-48BC-91C1-079075C76D1E}" dt="2022-07-14T15:05:10.510" v="633" actId="47"/>
        <pc:sldMkLst>
          <pc:docMk/>
          <pc:sldMk cId="3401175880" sldId="323"/>
        </pc:sldMkLst>
        <pc:spChg chg="del">
          <ac:chgData name="Paul Cannon" userId="287fa66a-871e-41e2-813b-cb96114e4d28" providerId="ADAL" clId="{75D2B65F-CBE2-48BC-91C1-079075C76D1E}" dt="2022-07-14T12:36:27.202" v="4" actId="478"/>
          <ac:spMkLst>
            <pc:docMk/>
            <pc:sldMk cId="3401175880" sldId="323"/>
            <ac:spMk id="2" creationId="{84046D69-BCB0-B46C-9A18-18DF2AB9EA18}"/>
          </ac:spMkLst>
        </pc:spChg>
        <pc:spChg chg="mod">
          <ac:chgData name="Paul Cannon" userId="287fa66a-871e-41e2-813b-cb96114e4d28" providerId="ADAL" clId="{75D2B65F-CBE2-48BC-91C1-079075C76D1E}" dt="2022-07-14T14:57:14.116" v="595" actId="6549"/>
          <ac:spMkLst>
            <pc:docMk/>
            <pc:sldMk cId="3401175880" sldId="323"/>
            <ac:spMk id="3" creationId="{97B7844D-F9CD-71F9-CA88-BC828C4AAC62}"/>
          </ac:spMkLst>
        </pc:spChg>
      </pc:sldChg>
      <pc:sldChg chg="modSp add mod ord">
        <pc:chgData name="Paul Cannon" userId="287fa66a-871e-41e2-813b-cb96114e4d28" providerId="ADAL" clId="{75D2B65F-CBE2-48BC-91C1-079075C76D1E}" dt="2022-07-14T12:38:44.568" v="87" actId="6549"/>
        <pc:sldMkLst>
          <pc:docMk/>
          <pc:sldMk cId="501393062" sldId="328"/>
        </pc:sldMkLst>
        <pc:spChg chg="mod">
          <ac:chgData name="Paul Cannon" userId="287fa66a-871e-41e2-813b-cb96114e4d28" providerId="ADAL" clId="{75D2B65F-CBE2-48BC-91C1-079075C76D1E}" dt="2022-07-14T12:37:34.040" v="14" actId="2711"/>
          <ac:spMkLst>
            <pc:docMk/>
            <pc:sldMk cId="501393062" sldId="328"/>
            <ac:spMk id="2" creationId="{72BC74EA-9AE7-4D36-954D-582762F3FA25}"/>
          </ac:spMkLst>
        </pc:spChg>
        <pc:spChg chg="mod">
          <ac:chgData name="Paul Cannon" userId="287fa66a-871e-41e2-813b-cb96114e4d28" providerId="ADAL" clId="{75D2B65F-CBE2-48BC-91C1-079075C76D1E}" dt="2022-07-14T12:38:44.568" v="87" actId="6549"/>
          <ac:spMkLst>
            <pc:docMk/>
            <pc:sldMk cId="501393062" sldId="328"/>
            <ac:spMk id="3" creationId="{72D59515-757D-4F44-B1B4-C0253CB84A3C}"/>
          </ac:spMkLst>
        </pc:spChg>
      </pc:sldChg>
      <pc:sldChg chg="add del">
        <pc:chgData name="Paul Cannon" userId="287fa66a-871e-41e2-813b-cb96114e4d28" providerId="ADAL" clId="{75D2B65F-CBE2-48BC-91C1-079075C76D1E}" dt="2022-07-14T12:39:15.913" v="91" actId="47"/>
        <pc:sldMkLst>
          <pc:docMk/>
          <pc:sldMk cId="1910059874" sldId="329"/>
        </pc:sldMkLst>
      </pc:sldChg>
      <pc:sldChg chg="modSp add del mod">
        <pc:chgData name="Paul Cannon" userId="287fa66a-871e-41e2-813b-cb96114e4d28" providerId="ADAL" clId="{75D2B65F-CBE2-48BC-91C1-079075C76D1E}" dt="2023-04-19T10:02:56.116" v="1736" actId="6549"/>
        <pc:sldMkLst>
          <pc:docMk/>
          <pc:sldMk cId="258579591" sldId="330"/>
        </pc:sldMkLst>
        <pc:spChg chg="mod">
          <ac:chgData name="Paul Cannon" userId="287fa66a-871e-41e2-813b-cb96114e4d28" providerId="ADAL" clId="{75D2B65F-CBE2-48BC-91C1-079075C76D1E}" dt="2023-04-19T10:02:56.116" v="1736" actId="6549"/>
          <ac:spMkLst>
            <pc:docMk/>
            <pc:sldMk cId="258579591" sldId="330"/>
            <ac:spMk id="8" creationId="{D0F97202-3E99-4FB4-BF26-EB58CA80985D}"/>
          </ac:spMkLst>
        </pc:spChg>
      </pc:sldChg>
      <pc:sldChg chg="add del">
        <pc:chgData name="Paul Cannon" userId="287fa66a-871e-41e2-813b-cb96114e4d28" providerId="ADAL" clId="{75D2B65F-CBE2-48BC-91C1-079075C76D1E}" dt="2022-07-14T12:39:16.116" v="92" actId="47"/>
        <pc:sldMkLst>
          <pc:docMk/>
          <pc:sldMk cId="3668196413" sldId="330"/>
        </pc:sldMkLst>
      </pc:sldChg>
      <pc:sldChg chg="add del">
        <pc:chgData name="Paul Cannon" userId="287fa66a-871e-41e2-813b-cb96114e4d28" providerId="ADAL" clId="{75D2B65F-CBE2-48BC-91C1-079075C76D1E}" dt="2022-07-14T13:33:00.057" v="98" actId="47"/>
        <pc:sldMkLst>
          <pc:docMk/>
          <pc:sldMk cId="66636635" sldId="331"/>
        </pc:sldMkLst>
      </pc:sldChg>
      <pc:sldChg chg="delSp modSp mod">
        <pc:chgData name="Paul Cannon" userId="287fa66a-871e-41e2-813b-cb96114e4d28" providerId="ADAL" clId="{75D2B65F-CBE2-48BC-91C1-079075C76D1E}" dt="2022-07-28T15:14:52.200" v="1611" actId="478"/>
        <pc:sldMkLst>
          <pc:docMk/>
          <pc:sldMk cId="3947231970" sldId="331"/>
        </pc:sldMkLst>
        <pc:spChg chg="mod">
          <ac:chgData name="Paul Cannon" userId="287fa66a-871e-41e2-813b-cb96114e4d28" providerId="ADAL" clId="{75D2B65F-CBE2-48BC-91C1-079075C76D1E}" dt="2022-07-14T13:33:29.289" v="103" actId="113"/>
          <ac:spMkLst>
            <pc:docMk/>
            <pc:sldMk cId="3947231970" sldId="331"/>
            <ac:spMk id="3" creationId="{72D59515-757D-4F44-B1B4-C0253CB84A3C}"/>
          </ac:spMkLst>
        </pc:spChg>
        <pc:spChg chg="del">
          <ac:chgData name="Paul Cannon" userId="287fa66a-871e-41e2-813b-cb96114e4d28" providerId="ADAL" clId="{75D2B65F-CBE2-48BC-91C1-079075C76D1E}" dt="2022-07-28T15:14:52.200" v="1611" actId="478"/>
          <ac:spMkLst>
            <pc:docMk/>
            <pc:sldMk cId="3947231970" sldId="331"/>
            <ac:spMk id="5" creationId="{71E400D6-CB63-4AE7-A8BC-EE8DACAD9FBF}"/>
          </ac:spMkLst>
        </pc:spChg>
      </pc:sldChg>
      <pc:sldChg chg="addSp delSp modSp add mod">
        <pc:chgData name="Paul Cannon" userId="287fa66a-871e-41e2-813b-cb96114e4d28" providerId="ADAL" clId="{75D2B65F-CBE2-48BC-91C1-079075C76D1E}" dt="2022-07-14T13:38:35.774" v="184" actId="313"/>
        <pc:sldMkLst>
          <pc:docMk/>
          <pc:sldMk cId="3123261837" sldId="332"/>
        </pc:sldMkLst>
        <pc:spChg chg="mod">
          <ac:chgData name="Paul Cannon" userId="287fa66a-871e-41e2-813b-cb96114e4d28" providerId="ADAL" clId="{75D2B65F-CBE2-48BC-91C1-079075C76D1E}" dt="2022-07-14T13:35:47.587" v="132" actId="20577"/>
          <ac:spMkLst>
            <pc:docMk/>
            <pc:sldMk cId="3123261837" sldId="332"/>
            <ac:spMk id="2" creationId="{72BC74EA-9AE7-4D36-954D-582762F3FA25}"/>
          </ac:spMkLst>
        </pc:spChg>
        <pc:spChg chg="mod">
          <ac:chgData name="Paul Cannon" userId="287fa66a-871e-41e2-813b-cb96114e4d28" providerId="ADAL" clId="{75D2B65F-CBE2-48BC-91C1-079075C76D1E}" dt="2022-07-14T13:38:35.774" v="184" actId="313"/>
          <ac:spMkLst>
            <pc:docMk/>
            <pc:sldMk cId="3123261837" sldId="332"/>
            <ac:spMk id="3" creationId="{72D59515-757D-4F44-B1B4-C0253CB84A3C}"/>
          </ac:spMkLst>
        </pc:spChg>
        <pc:spChg chg="add mod">
          <ac:chgData name="Paul Cannon" userId="287fa66a-871e-41e2-813b-cb96114e4d28" providerId="ADAL" clId="{75D2B65F-CBE2-48BC-91C1-079075C76D1E}" dt="2022-07-14T13:37:16.169" v="168" actId="14100"/>
          <ac:spMkLst>
            <pc:docMk/>
            <pc:sldMk cId="3123261837" sldId="332"/>
            <ac:spMk id="5" creationId="{C63EE2C8-451D-8D7D-8932-20C2AF0BE41E}"/>
          </ac:spMkLst>
        </pc:spChg>
        <pc:picChg chg="add del mod">
          <ac:chgData name="Paul Cannon" userId="287fa66a-871e-41e2-813b-cb96114e4d28" providerId="ADAL" clId="{75D2B65F-CBE2-48BC-91C1-079075C76D1E}" dt="2022-07-14T13:37:50.975" v="172" actId="1362"/>
          <ac:picMkLst>
            <pc:docMk/>
            <pc:sldMk cId="3123261837" sldId="332"/>
            <ac:picMk id="4" creationId="{8DA09B02-00AB-41D2-B27F-7AD3E73C344B}"/>
          </ac:picMkLst>
        </pc:picChg>
      </pc:sldChg>
      <pc:sldChg chg="addSp delSp add del mod">
        <pc:chgData name="Paul Cannon" userId="287fa66a-871e-41e2-813b-cb96114e4d28" providerId="ADAL" clId="{75D2B65F-CBE2-48BC-91C1-079075C76D1E}" dt="2022-07-14T13:32:39.197" v="97" actId="47"/>
        <pc:sldMkLst>
          <pc:docMk/>
          <pc:sldMk cId="3947231970" sldId="332"/>
        </pc:sldMkLst>
        <pc:spChg chg="add del">
          <ac:chgData name="Paul Cannon" userId="287fa66a-871e-41e2-813b-cb96114e4d28" providerId="ADAL" clId="{75D2B65F-CBE2-48BC-91C1-079075C76D1E}" dt="2022-07-14T13:32:37.494" v="96" actId="22"/>
          <ac:spMkLst>
            <pc:docMk/>
            <pc:sldMk cId="3947231970" sldId="332"/>
            <ac:spMk id="7" creationId="{9F50132E-5BD9-3534-C80F-BDE34C957021}"/>
          </ac:spMkLst>
        </pc:spChg>
      </pc:sldChg>
      <pc:sldChg chg="addSp delSp modSp add mod ord">
        <pc:chgData name="Paul Cannon" userId="287fa66a-871e-41e2-813b-cb96114e4d28" providerId="ADAL" clId="{75D2B65F-CBE2-48BC-91C1-079075C76D1E}" dt="2022-07-14T13:53:10.919" v="323" actId="948"/>
        <pc:sldMkLst>
          <pc:docMk/>
          <pc:sldMk cId="3635350862" sldId="333"/>
        </pc:sldMkLst>
        <pc:spChg chg="mod">
          <ac:chgData name="Paul Cannon" userId="287fa66a-871e-41e2-813b-cb96114e4d28" providerId="ADAL" clId="{75D2B65F-CBE2-48BC-91C1-079075C76D1E}" dt="2022-07-14T13:43:25.174" v="319" actId="20577"/>
          <ac:spMkLst>
            <pc:docMk/>
            <pc:sldMk cId="3635350862" sldId="333"/>
            <ac:spMk id="2" creationId="{72BC74EA-9AE7-4D36-954D-582762F3FA25}"/>
          </ac:spMkLst>
        </pc:spChg>
        <pc:spChg chg="mod">
          <ac:chgData name="Paul Cannon" userId="287fa66a-871e-41e2-813b-cb96114e4d28" providerId="ADAL" clId="{75D2B65F-CBE2-48BC-91C1-079075C76D1E}" dt="2022-07-14T13:53:10.919" v="323" actId="948"/>
          <ac:spMkLst>
            <pc:docMk/>
            <pc:sldMk cId="3635350862" sldId="333"/>
            <ac:spMk id="3" creationId="{72D59515-757D-4F44-B1B4-C0253CB84A3C}"/>
          </ac:spMkLst>
        </pc:spChg>
        <pc:spChg chg="add del">
          <ac:chgData name="Paul Cannon" userId="287fa66a-871e-41e2-813b-cb96114e4d28" providerId="ADAL" clId="{75D2B65F-CBE2-48BC-91C1-079075C76D1E}" dt="2022-07-14T13:43:05.448" v="286" actId="478"/>
          <ac:spMkLst>
            <pc:docMk/>
            <pc:sldMk cId="3635350862" sldId="333"/>
            <ac:spMk id="5" creationId="{C63EE2C8-451D-8D7D-8932-20C2AF0BE41E}"/>
          </ac:spMkLst>
        </pc:spChg>
      </pc:sldChg>
      <pc:sldChg chg="del">
        <pc:chgData name="Paul Cannon" userId="287fa66a-871e-41e2-813b-cb96114e4d28" providerId="ADAL" clId="{75D2B65F-CBE2-48BC-91C1-079075C76D1E}" dt="2023-04-19T10:24:37.664" v="1807" actId="47"/>
        <pc:sldMkLst>
          <pc:docMk/>
          <pc:sldMk cId="4060168232" sldId="335"/>
        </pc:sldMkLst>
      </pc:sldChg>
      <pc:sldChg chg="addSp modSp mod modAnim">
        <pc:chgData name="Paul Cannon" userId="287fa66a-871e-41e2-813b-cb96114e4d28" providerId="ADAL" clId="{75D2B65F-CBE2-48BC-91C1-079075C76D1E}" dt="2023-04-19T10:32:14.058" v="1815"/>
        <pc:sldMkLst>
          <pc:docMk/>
          <pc:sldMk cId="2633960026" sldId="336"/>
        </pc:sldMkLst>
        <pc:spChg chg="mod">
          <ac:chgData name="Paul Cannon" userId="287fa66a-871e-41e2-813b-cb96114e4d28" providerId="ADAL" clId="{75D2B65F-CBE2-48BC-91C1-079075C76D1E}" dt="2022-07-14T14:21:44.284" v="572" actId="6549"/>
          <ac:spMkLst>
            <pc:docMk/>
            <pc:sldMk cId="2633960026" sldId="336"/>
            <ac:spMk id="2" creationId="{72BC74EA-9AE7-4D36-954D-582762F3FA25}"/>
          </ac:spMkLst>
        </pc:spChg>
        <pc:spChg chg="mod">
          <ac:chgData name="Paul Cannon" userId="287fa66a-871e-41e2-813b-cb96114e4d28" providerId="ADAL" clId="{75D2B65F-CBE2-48BC-91C1-079075C76D1E}" dt="2022-07-14T14:21:56.804" v="581" actId="20577"/>
          <ac:spMkLst>
            <pc:docMk/>
            <pc:sldMk cId="2633960026" sldId="336"/>
            <ac:spMk id="3" creationId="{72D59515-757D-4F44-B1B4-C0253CB84A3C}"/>
          </ac:spMkLst>
        </pc:spChg>
        <pc:spChg chg="add mod">
          <ac:chgData name="Paul Cannon" userId="287fa66a-871e-41e2-813b-cb96114e4d28" providerId="ADAL" clId="{75D2B65F-CBE2-48BC-91C1-079075C76D1E}" dt="2023-04-19T10:32:10.217" v="1814" actId="1076"/>
          <ac:spMkLst>
            <pc:docMk/>
            <pc:sldMk cId="2633960026" sldId="336"/>
            <ac:spMk id="7" creationId="{ED546ABE-240B-B15F-231A-F9F4F58830AE}"/>
          </ac:spMkLst>
        </pc:spChg>
        <pc:graphicFrameChg chg="modGraphic">
          <ac:chgData name="Paul Cannon" userId="287fa66a-871e-41e2-813b-cb96114e4d28" providerId="ADAL" clId="{75D2B65F-CBE2-48BC-91C1-079075C76D1E}" dt="2022-07-14T14:21:40.484" v="571" actId="2164"/>
          <ac:graphicFrameMkLst>
            <pc:docMk/>
            <pc:sldMk cId="2633960026" sldId="336"/>
            <ac:graphicFrameMk id="5" creationId="{43BF1BB3-FDC7-4730-A87A-A74327987B41}"/>
          </ac:graphicFrameMkLst>
        </pc:graphicFrameChg>
      </pc:sldChg>
      <pc:sldChg chg="modSp mod">
        <pc:chgData name="Paul Cannon" userId="287fa66a-871e-41e2-813b-cb96114e4d28" providerId="ADAL" clId="{75D2B65F-CBE2-48BC-91C1-079075C76D1E}" dt="2022-07-14T14:54:03.440" v="589" actId="20577"/>
        <pc:sldMkLst>
          <pc:docMk/>
          <pc:sldMk cId="7830090" sldId="342"/>
        </pc:sldMkLst>
        <pc:spChg chg="mod">
          <ac:chgData name="Paul Cannon" userId="287fa66a-871e-41e2-813b-cb96114e4d28" providerId="ADAL" clId="{75D2B65F-CBE2-48BC-91C1-079075C76D1E}" dt="2022-07-14T14:53:57.599" v="582" actId="6549"/>
          <ac:spMkLst>
            <pc:docMk/>
            <pc:sldMk cId="7830090" sldId="342"/>
            <ac:spMk id="2" creationId="{72BC74EA-9AE7-4D36-954D-582762F3FA25}"/>
          </ac:spMkLst>
        </pc:spChg>
        <pc:graphicFrameChg chg="mod">
          <ac:chgData name="Paul Cannon" userId="287fa66a-871e-41e2-813b-cb96114e4d28" providerId="ADAL" clId="{75D2B65F-CBE2-48BC-91C1-079075C76D1E}" dt="2022-07-14T14:54:03.440" v="589" actId="20577"/>
          <ac:graphicFrameMkLst>
            <pc:docMk/>
            <pc:sldMk cId="7830090" sldId="342"/>
            <ac:graphicFrameMk id="6" creationId="{FD0E4B9D-6C86-4D0D-9397-203E503D43C5}"/>
          </ac:graphicFrameMkLst>
        </pc:graphicFrameChg>
      </pc:sldChg>
      <pc:sldChg chg="add del setBg">
        <pc:chgData name="Paul Cannon" userId="287fa66a-871e-41e2-813b-cb96114e4d28" providerId="ADAL" clId="{75D2B65F-CBE2-48BC-91C1-079075C76D1E}" dt="2022-07-14T14:54:38.749" v="591"/>
        <pc:sldMkLst>
          <pc:docMk/>
          <pc:sldMk cId="1495466524" sldId="343"/>
        </pc:sldMkLst>
      </pc:sldChg>
      <pc:sldChg chg="add ord">
        <pc:chgData name="Paul Cannon" userId="287fa66a-871e-41e2-813b-cb96114e4d28" providerId="ADAL" clId="{75D2B65F-CBE2-48BC-91C1-079075C76D1E}" dt="2022-07-14T14:54:45.999" v="594"/>
        <pc:sldMkLst>
          <pc:docMk/>
          <pc:sldMk cId="3039820656" sldId="343"/>
        </pc:sldMkLst>
      </pc:sldChg>
      <pc:sldChg chg="modSp mod">
        <pc:chgData name="Paul Cannon" userId="287fa66a-871e-41e2-813b-cb96114e4d28" providerId="ADAL" clId="{75D2B65F-CBE2-48BC-91C1-079075C76D1E}" dt="2023-04-19T10:49:40.161" v="1910" actId="6549"/>
        <pc:sldMkLst>
          <pc:docMk/>
          <pc:sldMk cId="3636895015" sldId="344"/>
        </pc:sldMkLst>
        <pc:spChg chg="mod">
          <ac:chgData name="Paul Cannon" userId="287fa66a-871e-41e2-813b-cb96114e4d28" providerId="ADAL" clId="{75D2B65F-CBE2-48BC-91C1-079075C76D1E}" dt="2023-04-19T10:49:40.161" v="1910" actId="6549"/>
          <ac:spMkLst>
            <pc:docMk/>
            <pc:sldMk cId="3636895015" sldId="344"/>
            <ac:spMk id="3" creationId="{72D59515-757D-4F44-B1B4-C0253CB84A3C}"/>
          </ac:spMkLst>
        </pc:spChg>
      </pc:sldChg>
      <pc:sldChg chg="modSp add mod ord">
        <pc:chgData name="Paul Cannon" userId="287fa66a-871e-41e2-813b-cb96114e4d28" providerId="ADAL" clId="{75D2B65F-CBE2-48BC-91C1-079075C76D1E}" dt="2022-07-14T15:16:34.016" v="1127" actId="27636"/>
        <pc:sldMkLst>
          <pc:docMk/>
          <pc:sldMk cId="1531584277" sldId="345"/>
        </pc:sldMkLst>
        <pc:spChg chg="mod">
          <ac:chgData name="Paul Cannon" userId="287fa66a-871e-41e2-813b-cb96114e4d28" providerId="ADAL" clId="{75D2B65F-CBE2-48BC-91C1-079075C76D1E}" dt="2022-07-14T15:05:35.620" v="660" actId="20577"/>
          <ac:spMkLst>
            <pc:docMk/>
            <pc:sldMk cId="1531584277" sldId="345"/>
            <ac:spMk id="2" creationId="{72BC74EA-9AE7-4D36-954D-582762F3FA25}"/>
          </ac:spMkLst>
        </pc:spChg>
        <pc:spChg chg="mod">
          <ac:chgData name="Paul Cannon" userId="287fa66a-871e-41e2-813b-cb96114e4d28" providerId="ADAL" clId="{75D2B65F-CBE2-48BC-91C1-079075C76D1E}" dt="2022-07-14T15:16:34.016" v="1127" actId="27636"/>
          <ac:spMkLst>
            <pc:docMk/>
            <pc:sldMk cId="1531584277" sldId="345"/>
            <ac:spMk id="3" creationId="{72D59515-757D-4F44-B1B4-C0253CB84A3C}"/>
          </ac:spMkLst>
        </pc:spChg>
      </pc:sldChg>
      <pc:sldChg chg="modSp add mod">
        <pc:chgData name="Paul Cannon" userId="287fa66a-871e-41e2-813b-cb96114e4d28" providerId="ADAL" clId="{75D2B65F-CBE2-48BC-91C1-079075C76D1E}" dt="2023-04-19T10:57:51.026" v="1919" actId="20577"/>
        <pc:sldMkLst>
          <pc:docMk/>
          <pc:sldMk cId="1773069442" sldId="346"/>
        </pc:sldMkLst>
        <pc:spChg chg="mod">
          <ac:chgData name="Paul Cannon" userId="287fa66a-871e-41e2-813b-cb96114e4d28" providerId="ADAL" clId="{75D2B65F-CBE2-48BC-91C1-079075C76D1E}" dt="2023-04-19T10:57:51.026" v="1919" actId="20577"/>
          <ac:spMkLst>
            <pc:docMk/>
            <pc:sldMk cId="1773069442" sldId="346"/>
            <ac:spMk id="2" creationId="{518CECBE-A3B4-4A3C-B144-E1BD6A7E646D}"/>
          </ac:spMkLst>
        </pc:spChg>
      </pc:sldChg>
      <pc:sldChg chg="add del setBg">
        <pc:chgData name="Paul Cannon" userId="287fa66a-871e-41e2-813b-cb96114e4d28" providerId="ADAL" clId="{75D2B65F-CBE2-48BC-91C1-079075C76D1E}" dt="2022-07-14T15:05:19.070" v="635"/>
        <pc:sldMkLst>
          <pc:docMk/>
          <pc:sldMk cId="2701319193" sldId="346"/>
        </pc:sldMkLst>
      </pc:sldChg>
      <pc:sldChg chg="modSp add mod">
        <pc:chgData name="Paul Cannon" userId="287fa66a-871e-41e2-813b-cb96114e4d28" providerId="ADAL" clId="{75D2B65F-CBE2-48BC-91C1-079075C76D1E}" dt="2022-07-14T15:19:16.343" v="1333" actId="20577"/>
        <pc:sldMkLst>
          <pc:docMk/>
          <pc:sldMk cId="4212444310" sldId="347"/>
        </pc:sldMkLst>
        <pc:spChg chg="mod">
          <ac:chgData name="Paul Cannon" userId="287fa66a-871e-41e2-813b-cb96114e4d28" providerId="ADAL" clId="{75D2B65F-CBE2-48BC-91C1-079075C76D1E}" dt="2022-07-14T15:19:16.343" v="1333" actId="20577"/>
          <ac:spMkLst>
            <pc:docMk/>
            <pc:sldMk cId="4212444310" sldId="347"/>
            <ac:spMk id="3" creationId="{72D59515-757D-4F44-B1B4-C0253CB84A3C}"/>
          </ac:spMkLst>
        </pc:spChg>
      </pc:sldChg>
      <pc:sldChg chg="add ord">
        <pc:chgData name="Paul Cannon" userId="287fa66a-871e-41e2-813b-cb96114e4d28" providerId="ADAL" clId="{75D2B65F-CBE2-48BC-91C1-079075C76D1E}" dt="2022-07-14T15:22:03.240" v="1338"/>
        <pc:sldMkLst>
          <pc:docMk/>
          <pc:sldMk cId="212878190" sldId="350"/>
        </pc:sldMkLst>
      </pc:sldChg>
      <pc:sldChg chg="add del setBg">
        <pc:chgData name="Paul Cannon" userId="287fa66a-871e-41e2-813b-cb96114e4d28" providerId="ADAL" clId="{75D2B65F-CBE2-48BC-91C1-079075C76D1E}" dt="2022-07-14T15:22:00.800" v="1335"/>
        <pc:sldMkLst>
          <pc:docMk/>
          <pc:sldMk cId="1597518327" sldId="350"/>
        </pc:sldMkLst>
      </pc:sldChg>
      <pc:sldChg chg="modSp add mod ord">
        <pc:chgData name="Paul Cannon" userId="287fa66a-871e-41e2-813b-cb96114e4d28" providerId="ADAL" clId="{75D2B65F-CBE2-48BC-91C1-079075C76D1E}" dt="2022-07-14T15:28:40.012" v="1610" actId="6549"/>
        <pc:sldMkLst>
          <pc:docMk/>
          <pc:sldMk cId="3729415469" sldId="351"/>
        </pc:sldMkLst>
        <pc:spChg chg="mod">
          <ac:chgData name="Paul Cannon" userId="287fa66a-871e-41e2-813b-cb96114e4d28" providerId="ADAL" clId="{75D2B65F-CBE2-48BC-91C1-079075C76D1E}" dt="2022-07-14T15:25:03.796" v="1381" actId="20577"/>
          <ac:spMkLst>
            <pc:docMk/>
            <pc:sldMk cId="3729415469" sldId="351"/>
            <ac:spMk id="2" creationId="{72BC74EA-9AE7-4D36-954D-582762F3FA25}"/>
          </ac:spMkLst>
        </pc:spChg>
        <pc:spChg chg="mod">
          <ac:chgData name="Paul Cannon" userId="287fa66a-871e-41e2-813b-cb96114e4d28" providerId="ADAL" clId="{75D2B65F-CBE2-48BC-91C1-079075C76D1E}" dt="2022-07-14T15:28:40.012" v="1610" actId="6549"/>
          <ac:spMkLst>
            <pc:docMk/>
            <pc:sldMk cId="3729415469" sldId="351"/>
            <ac:spMk id="3" creationId="{72D59515-757D-4F44-B1B4-C0253CB84A3C}"/>
          </ac:spMkLst>
        </pc:spChg>
      </pc:sldChg>
      <pc:sldChg chg="modSp mod modAnim">
        <pc:chgData name="Paul Cannon" userId="287fa66a-871e-41e2-813b-cb96114e4d28" providerId="ADAL" clId="{75D2B65F-CBE2-48BC-91C1-079075C76D1E}" dt="2023-04-19T10:23:36.248" v="1803"/>
        <pc:sldMkLst>
          <pc:docMk/>
          <pc:sldMk cId="4230716260" sldId="352"/>
        </pc:sldMkLst>
        <pc:spChg chg="mod">
          <ac:chgData name="Paul Cannon" userId="287fa66a-871e-41e2-813b-cb96114e4d28" providerId="ADAL" clId="{75D2B65F-CBE2-48BC-91C1-079075C76D1E}" dt="2023-04-19T10:19:26.907" v="1797" actId="20577"/>
          <ac:spMkLst>
            <pc:docMk/>
            <pc:sldMk cId="4230716260" sldId="352"/>
            <ac:spMk id="2" creationId="{72BC74EA-9AE7-4D36-954D-582762F3FA25}"/>
          </ac:spMkLst>
        </pc:spChg>
        <pc:spChg chg="mod">
          <ac:chgData name="Paul Cannon" userId="287fa66a-871e-41e2-813b-cb96114e4d28" providerId="ADAL" clId="{75D2B65F-CBE2-48BC-91C1-079075C76D1E}" dt="2023-04-19T09:55:29.325" v="1734" actId="27636"/>
          <ac:spMkLst>
            <pc:docMk/>
            <pc:sldMk cId="4230716260" sldId="352"/>
            <ac:spMk id="3" creationId="{72D59515-757D-4F44-B1B4-C0253CB84A3C}"/>
          </ac:spMkLst>
        </pc:spChg>
      </pc:sldChg>
      <pc:sldChg chg="delSp mod">
        <pc:chgData name="Paul Cannon" userId="287fa66a-871e-41e2-813b-cb96114e4d28" providerId="ADAL" clId="{75D2B65F-CBE2-48BC-91C1-079075C76D1E}" dt="2022-07-28T15:15:10.840" v="1613" actId="478"/>
        <pc:sldMkLst>
          <pc:docMk/>
          <pc:sldMk cId="361397539" sldId="353"/>
        </pc:sldMkLst>
        <pc:spChg chg="del">
          <ac:chgData name="Paul Cannon" userId="287fa66a-871e-41e2-813b-cb96114e4d28" providerId="ADAL" clId="{75D2B65F-CBE2-48BC-91C1-079075C76D1E}" dt="2022-07-28T15:15:10.840" v="1613" actId="478"/>
          <ac:spMkLst>
            <pc:docMk/>
            <pc:sldMk cId="361397539" sldId="353"/>
            <ac:spMk id="12" creationId="{EE9527B9-A3BA-43A8-92F9-075C1B3D4918}"/>
          </ac:spMkLst>
        </pc:spChg>
      </pc:sldChg>
      <pc:sldChg chg="addSp delSp modSp mod">
        <pc:chgData name="Paul Cannon" userId="287fa66a-871e-41e2-813b-cb96114e4d28" providerId="ADAL" clId="{75D2B65F-CBE2-48BC-91C1-079075C76D1E}" dt="2023-04-19T10:52:13.693" v="1913"/>
        <pc:sldMkLst>
          <pc:docMk/>
          <pc:sldMk cId="3512950871" sldId="354"/>
        </pc:sldMkLst>
        <pc:spChg chg="del">
          <ac:chgData name="Paul Cannon" userId="287fa66a-871e-41e2-813b-cb96114e4d28" providerId="ADAL" clId="{75D2B65F-CBE2-48BC-91C1-079075C76D1E}" dt="2023-04-19T10:52:12.089" v="1911" actId="478"/>
          <ac:spMkLst>
            <pc:docMk/>
            <pc:sldMk cId="3512950871" sldId="354"/>
            <ac:spMk id="3" creationId="{72D59515-757D-4F44-B1B4-C0253CB84A3C}"/>
          </ac:spMkLst>
        </pc:spChg>
        <pc:spChg chg="add del mod">
          <ac:chgData name="Paul Cannon" userId="287fa66a-871e-41e2-813b-cb96114e4d28" providerId="ADAL" clId="{75D2B65F-CBE2-48BC-91C1-079075C76D1E}" dt="2023-04-19T10:52:12.875" v="1912" actId="478"/>
          <ac:spMkLst>
            <pc:docMk/>
            <pc:sldMk cId="3512950871" sldId="354"/>
            <ac:spMk id="6" creationId="{B59097F2-5B6B-3639-15BF-8ECB5BEBDB26}"/>
          </ac:spMkLst>
        </pc:spChg>
        <pc:graphicFrameChg chg="add mod">
          <ac:chgData name="Paul Cannon" userId="287fa66a-871e-41e2-813b-cb96114e4d28" providerId="ADAL" clId="{75D2B65F-CBE2-48BC-91C1-079075C76D1E}" dt="2023-04-19T10:52:13.693" v="1913"/>
          <ac:graphicFrameMkLst>
            <pc:docMk/>
            <pc:sldMk cId="3512950871" sldId="354"/>
            <ac:graphicFrameMk id="7" creationId="{0109BDA7-6990-D10A-6C80-661B68F3C59E}"/>
          </ac:graphicFrameMkLst>
        </pc:graphicFrameChg>
      </pc:sldChg>
      <pc:sldChg chg="addSp delSp modSp add mod ord">
        <pc:chgData name="Paul Cannon" userId="287fa66a-871e-41e2-813b-cb96114e4d28" providerId="ADAL" clId="{75D2B65F-CBE2-48BC-91C1-079075C76D1E}" dt="2023-04-19T10:24:30.158" v="1806"/>
        <pc:sldMkLst>
          <pc:docMk/>
          <pc:sldMk cId="864721951" sldId="357"/>
        </pc:sldMkLst>
        <pc:spChg chg="del">
          <ac:chgData name="Paul Cannon" userId="287fa66a-871e-41e2-813b-cb96114e4d28" providerId="ADAL" clId="{75D2B65F-CBE2-48BC-91C1-079075C76D1E}" dt="2023-04-19T10:09:58.157" v="1738" actId="478"/>
          <ac:spMkLst>
            <pc:docMk/>
            <pc:sldMk cId="864721951" sldId="357"/>
            <ac:spMk id="2" creationId="{72BC74EA-9AE7-4D36-954D-582762F3FA25}"/>
          </ac:spMkLst>
        </pc:spChg>
        <pc:spChg chg="del">
          <ac:chgData name="Paul Cannon" userId="287fa66a-871e-41e2-813b-cb96114e4d28" providerId="ADAL" clId="{75D2B65F-CBE2-48BC-91C1-079075C76D1E}" dt="2023-04-19T10:10:10.130" v="1742" actId="478"/>
          <ac:spMkLst>
            <pc:docMk/>
            <pc:sldMk cId="864721951" sldId="357"/>
            <ac:spMk id="3" creationId="{72D59515-757D-4F44-B1B4-C0253CB84A3C}"/>
          </ac:spMkLst>
        </pc:spChg>
        <pc:spChg chg="add del mod">
          <ac:chgData name="Paul Cannon" userId="287fa66a-871e-41e2-813b-cb96114e4d28" providerId="ADAL" clId="{75D2B65F-CBE2-48BC-91C1-079075C76D1E}" dt="2023-04-19T10:10:00.407" v="1739" actId="478"/>
          <ac:spMkLst>
            <pc:docMk/>
            <pc:sldMk cId="864721951" sldId="357"/>
            <ac:spMk id="7" creationId="{F83C0AE7-C81B-432E-7596-A5B9A55397A1}"/>
          </ac:spMkLst>
        </pc:spChg>
        <pc:spChg chg="add mod">
          <ac:chgData name="Paul Cannon" userId="287fa66a-871e-41e2-813b-cb96114e4d28" providerId="ADAL" clId="{75D2B65F-CBE2-48BC-91C1-079075C76D1E}" dt="2023-04-19T10:10:05.595" v="1741" actId="1076"/>
          <ac:spMkLst>
            <pc:docMk/>
            <pc:sldMk cId="864721951" sldId="357"/>
            <ac:spMk id="8" creationId="{AE490B51-E409-53BA-47D9-8CF2654AF2B5}"/>
          </ac:spMkLst>
        </pc:spChg>
        <pc:spChg chg="add del mod">
          <ac:chgData name="Paul Cannon" userId="287fa66a-871e-41e2-813b-cb96114e4d28" providerId="ADAL" clId="{75D2B65F-CBE2-48BC-91C1-079075C76D1E}" dt="2023-04-19T10:10:12.974" v="1743" actId="478"/>
          <ac:spMkLst>
            <pc:docMk/>
            <pc:sldMk cId="864721951" sldId="357"/>
            <ac:spMk id="10" creationId="{23837198-604A-ABC4-BF2E-80A7015CFD06}"/>
          </ac:spMkLst>
        </pc:spChg>
        <pc:spChg chg="add mod">
          <ac:chgData name="Paul Cannon" userId="287fa66a-871e-41e2-813b-cb96114e4d28" providerId="ADAL" clId="{75D2B65F-CBE2-48BC-91C1-079075C76D1E}" dt="2023-04-19T10:24:30.158" v="1806"/>
          <ac:spMkLst>
            <pc:docMk/>
            <pc:sldMk cId="864721951" sldId="357"/>
            <ac:spMk id="11" creationId="{4447EE9A-74CE-426D-5BFE-39765E990052}"/>
          </ac:spMkLst>
        </pc:spChg>
      </pc:sldChg>
    </pc:docChg>
  </pc:docChgLst>
  <pc:docChgLst>
    <pc:chgData name="Paul Cannon" userId="287fa66a-871e-41e2-813b-cb96114e4d28" providerId="ADAL" clId="{8A2DEED3-10AB-43E0-8D76-ABB8C354F98C}"/>
    <pc:docChg chg="custSel modSld">
      <pc:chgData name="Paul Cannon" userId="287fa66a-871e-41e2-813b-cb96114e4d28" providerId="ADAL" clId="{8A2DEED3-10AB-43E0-8D76-ABB8C354F98C}" dt="2022-09-20T13:15:14.147" v="750" actId="478"/>
      <pc:docMkLst>
        <pc:docMk/>
      </pc:docMkLst>
      <pc:sldChg chg="delSp">
        <pc:chgData name="Paul Cannon" userId="287fa66a-871e-41e2-813b-cb96114e4d28" providerId="ADAL" clId="{8A2DEED3-10AB-43E0-8D76-ABB8C354F98C}" dt="2022-09-20T13:15:09.479" v="749" actId="478"/>
        <pc:sldMkLst>
          <pc:docMk/>
          <pc:sldMk cId="2666532325" sldId="320"/>
        </pc:sldMkLst>
        <pc:picChg chg="del">
          <ac:chgData name="Paul Cannon" userId="287fa66a-871e-41e2-813b-cb96114e4d28" providerId="ADAL" clId="{8A2DEED3-10AB-43E0-8D76-ABB8C354F98C}" dt="2022-09-20T13:15:09.479" v="749" actId="478"/>
          <ac:picMkLst>
            <pc:docMk/>
            <pc:sldMk cId="2666532325" sldId="320"/>
            <ac:picMk id="13" creationId="{43A63818-D845-4D95-A74A-B7BA390D7E20}"/>
          </ac:picMkLst>
        </pc:picChg>
        <pc:picChg chg="del">
          <ac:chgData name="Paul Cannon" userId="287fa66a-871e-41e2-813b-cb96114e4d28" providerId="ADAL" clId="{8A2DEED3-10AB-43E0-8D76-ABB8C354F98C}" dt="2022-09-20T13:15:09.479" v="749" actId="478"/>
          <ac:picMkLst>
            <pc:docMk/>
            <pc:sldMk cId="2666532325" sldId="320"/>
            <ac:picMk id="14" creationId="{11EAD406-19CD-4A92-8DFC-037418FA43F4}"/>
          </ac:picMkLst>
        </pc:picChg>
        <pc:picChg chg="del">
          <ac:chgData name="Paul Cannon" userId="287fa66a-871e-41e2-813b-cb96114e4d28" providerId="ADAL" clId="{8A2DEED3-10AB-43E0-8D76-ABB8C354F98C}" dt="2022-09-20T13:15:09.479" v="749" actId="478"/>
          <ac:picMkLst>
            <pc:docMk/>
            <pc:sldMk cId="2666532325" sldId="320"/>
            <ac:picMk id="15" creationId="{F3D0A8F7-6FC4-48E4-8475-0B43DCD8577E}"/>
          </ac:picMkLst>
        </pc:picChg>
      </pc:sldChg>
      <pc:sldChg chg="addSp modSp mod">
        <pc:chgData name="Paul Cannon" userId="287fa66a-871e-41e2-813b-cb96114e4d28" providerId="ADAL" clId="{8A2DEED3-10AB-43E0-8D76-ABB8C354F98C}" dt="2022-09-20T12:38:47.715" v="265" actId="1076"/>
        <pc:sldMkLst>
          <pc:docMk/>
          <pc:sldMk cId="258579591" sldId="330"/>
        </pc:sldMkLst>
        <pc:spChg chg="add mod">
          <ac:chgData name="Paul Cannon" userId="287fa66a-871e-41e2-813b-cb96114e4d28" providerId="ADAL" clId="{8A2DEED3-10AB-43E0-8D76-ABB8C354F98C}" dt="2022-09-20T12:38:47.715" v="265" actId="1076"/>
          <ac:spMkLst>
            <pc:docMk/>
            <pc:sldMk cId="258579591" sldId="330"/>
            <ac:spMk id="6" creationId="{7982DD61-5C4F-FF40-1C60-36D9FF8C27F9}"/>
          </ac:spMkLst>
        </pc:spChg>
        <pc:graphicFrameChg chg="mod modGraphic">
          <ac:chgData name="Paul Cannon" userId="287fa66a-871e-41e2-813b-cb96114e4d28" providerId="ADAL" clId="{8A2DEED3-10AB-43E0-8D76-ABB8C354F98C}" dt="2022-09-20T12:37:22.254" v="223" actId="1076"/>
          <ac:graphicFrameMkLst>
            <pc:docMk/>
            <pc:sldMk cId="258579591" sldId="330"/>
            <ac:graphicFrameMk id="5" creationId="{8BA6D691-0C3A-4B50-BD9F-3457CB232B4E}"/>
          </ac:graphicFrameMkLst>
        </pc:graphicFrameChg>
      </pc:sldChg>
      <pc:sldChg chg="modSp mod">
        <pc:chgData name="Paul Cannon" userId="287fa66a-871e-41e2-813b-cb96114e4d28" providerId="ADAL" clId="{8A2DEED3-10AB-43E0-8D76-ABB8C354F98C}" dt="2022-09-20T12:47:10.152" v="394" actId="20577"/>
        <pc:sldMkLst>
          <pc:docMk/>
          <pc:sldMk cId="3947231970" sldId="331"/>
        </pc:sldMkLst>
        <pc:spChg chg="mod">
          <ac:chgData name="Paul Cannon" userId="287fa66a-871e-41e2-813b-cb96114e4d28" providerId="ADAL" clId="{8A2DEED3-10AB-43E0-8D76-ABB8C354F98C}" dt="2022-09-20T12:47:10.152" v="394" actId="20577"/>
          <ac:spMkLst>
            <pc:docMk/>
            <pc:sldMk cId="3947231970" sldId="331"/>
            <ac:spMk id="3" creationId="{72D59515-757D-4F44-B1B4-C0253CB84A3C}"/>
          </ac:spMkLst>
        </pc:spChg>
      </pc:sldChg>
      <pc:sldChg chg="modSp mod">
        <pc:chgData name="Paul Cannon" userId="287fa66a-871e-41e2-813b-cb96114e4d28" providerId="ADAL" clId="{8A2DEED3-10AB-43E0-8D76-ABB8C354F98C}" dt="2022-09-20T12:16:53.381" v="16" actId="5793"/>
        <pc:sldMkLst>
          <pc:docMk/>
          <pc:sldMk cId="3123261837" sldId="332"/>
        </pc:sldMkLst>
        <pc:spChg chg="mod">
          <ac:chgData name="Paul Cannon" userId="287fa66a-871e-41e2-813b-cb96114e4d28" providerId="ADAL" clId="{8A2DEED3-10AB-43E0-8D76-ABB8C354F98C}" dt="2022-09-20T12:16:53.381" v="16" actId="5793"/>
          <ac:spMkLst>
            <pc:docMk/>
            <pc:sldMk cId="3123261837" sldId="332"/>
            <ac:spMk id="3" creationId="{72D59515-757D-4F44-B1B4-C0253CB84A3C}"/>
          </ac:spMkLst>
        </pc:spChg>
      </pc:sldChg>
      <pc:sldChg chg="modSp mod">
        <pc:chgData name="Paul Cannon" userId="287fa66a-871e-41e2-813b-cb96114e4d28" providerId="ADAL" clId="{8A2DEED3-10AB-43E0-8D76-ABB8C354F98C}" dt="2022-09-20T12:43:46.942" v="309" actId="255"/>
        <pc:sldMkLst>
          <pc:docMk/>
          <pc:sldMk cId="3635350862" sldId="333"/>
        </pc:sldMkLst>
        <pc:spChg chg="mod">
          <ac:chgData name="Paul Cannon" userId="287fa66a-871e-41e2-813b-cb96114e4d28" providerId="ADAL" clId="{8A2DEED3-10AB-43E0-8D76-ABB8C354F98C}" dt="2022-09-20T12:43:46.942" v="309" actId="255"/>
          <ac:spMkLst>
            <pc:docMk/>
            <pc:sldMk cId="3635350862" sldId="333"/>
            <ac:spMk id="3" creationId="{72D59515-757D-4F44-B1B4-C0253CB84A3C}"/>
          </ac:spMkLst>
        </pc:spChg>
      </pc:sldChg>
      <pc:sldChg chg="modSp mod">
        <pc:chgData name="Paul Cannon" userId="287fa66a-871e-41e2-813b-cb96114e4d28" providerId="ADAL" clId="{8A2DEED3-10AB-43E0-8D76-ABB8C354F98C}" dt="2022-09-20T12:52:59.193" v="401" actId="6549"/>
        <pc:sldMkLst>
          <pc:docMk/>
          <pc:sldMk cId="4060168232" sldId="335"/>
        </pc:sldMkLst>
        <pc:spChg chg="mod">
          <ac:chgData name="Paul Cannon" userId="287fa66a-871e-41e2-813b-cb96114e4d28" providerId="ADAL" clId="{8A2DEED3-10AB-43E0-8D76-ABB8C354F98C}" dt="2022-09-20T12:52:59.193" v="401" actId="6549"/>
          <ac:spMkLst>
            <pc:docMk/>
            <pc:sldMk cId="4060168232" sldId="335"/>
            <ac:spMk id="3" creationId="{72D59515-757D-4F44-B1B4-C0253CB84A3C}"/>
          </ac:spMkLst>
        </pc:spChg>
        <pc:graphicFrameChg chg="modGraphic">
          <ac:chgData name="Paul Cannon" userId="287fa66a-871e-41e2-813b-cb96114e4d28" providerId="ADAL" clId="{8A2DEED3-10AB-43E0-8D76-ABB8C354F98C}" dt="2022-09-20T12:50:25.293" v="398" actId="20577"/>
          <ac:graphicFrameMkLst>
            <pc:docMk/>
            <pc:sldMk cId="4060168232" sldId="335"/>
            <ac:graphicFrameMk id="5" creationId="{4D5D4310-8D79-48D8-BDCC-72166C7CEDC5}"/>
          </ac:graphicFrameMkLst>
        </pc:graphicFrameChg>
      </pc:sldChg>
      <pc:sldChg chg="modSp mod">
        <pc:chgData name="Paul Cannon" userId="287fa66a-871e-41e2-813b-cb96114e4d28" providerId="ADAL" clId="{8A2DEED3-10AB-43E0-8D76-ABB8C354F98C}" dt="2022-09-20T13:08:05.914" v="746" actId="12788"/>
        <pc:sldMkLst>
          <pc:docMk/>
          <pc:sldMk cId="2633960026" sldId="336"/>
        </pc:sldMkLst>
        <pc:spChg chg="mod">
          <ac:chgData name="Paul Cannon" userId="287fa66a-871e-41e2-813b-cb96114e4d28" providerId="ADAL" clId="{8A2DEED3-10AB-43E0-8D76-ABB8C354F98C}" dt="2022-09-20T13:06:38.354" v="740" actId="313"/>
          <ac:spMkLst>
            <pc:docMk/>
            <pc:sldMk cId="2633960026" sldId="336"/>
            <ac:spMk id="3" creationId="{72D59515-757D-4F44-B1B4-C0253CB84A3C}"/>
          </ac:spMkLst>
        </pc:spChg>
        <pc:graphicFrameChg chg="mod modGraphic">
          <ac:chgData name="Paul Cannon" userId="287fa66a-871e-41e2-813b-cb96114e4d28" providerId="ADAL" clId="{8A2DEED3-10AB-43E0-8D76-ABB8C354F98C}" dt="2022-09-20T13:08:05.914" v="746" actId="12788"/>
          <ac:graphicFrameMkLst>
            <pc:docMk/>
            <pc:sldMk cId="2633960026" sldId="336"/>
            <ac:graphicFrameMk id="5" creationId="{43BF1BB3-FDC7-4730-A87A-A74327987B41}"/>
          </ac:graphicFrameMkLst>
        </pc:graphicFrameChg>
      </pc:sldChg>
      <pc:sldChg chg="addSp modSp mod">
        <pc:chgData name="Paul Cannon" userId="287fa66a-871e-41e2-813b-cb96114e4d28" providerId="ADAL" clId="{8A2DEED3-10AB-43E0-8D76-ABB8C354F98C}" dt="2022-09-20T13:08:49.898" v="748" actId="2711"/>
        <pc:sldMkLst>
          <pc:docMk/>
          <pc:sldMk cId="1531584277" sldId="345"/>
        </pc:sldMkLst>
        <pc:spChg chg="mod">
          <ac:chgData name="Paul Cannon" userId="287fa66a-871e-41e2-813b-cb96114e4d28" providerId="ADAL" clId="{8A2DEED3-10AB-43E0-8D76-ABB8C354F98C}" dt="2022-09-20T13:05:32.823" v="738" actId="27636"/>
          <ac:spMkLst>
            <pc:docMk/>
            <pc:sldMk cId="1531584277" sldId="345"/>
            <ac:spMk id="3" creationId="{72D59515-757D-4F44-B1B4-C0253CB84A3C}"/>
          </ac:spMkLst>
        </pc:spChg>
        <pc:graphicFrameChg chg="add mod modGraphic">
          <ac:chgData name="Paul Cannon" userId="287fa66a-871e-41e2-813b-cb96114e4d28" providerId="ADAL" clId="{8A2DEED3-10AB-43E0-8D76-ABB8C354F98C}" dt="2022-09-20T13:08:49.898" v="748" actId="2711"/>
          <ac:graphicFrameMkLst>
            <pc:docMk/>
            <pc:sldMk cId="1531584277" sldId="345"/>
            <ac:graphicFrameMk id="5" creationId="{D338CEA3-1DB1-D6BD-A515-FBFBA9AF7264}"/>
          </ac:graphicFrameMkLst>
        </pc:graphicFrameChg>
      </pc:sldChg>
      <pc:sldChg chg="delSp">
        <pc:chgData name="Paul Cannon" userId="287fa66a-871e-41e2-813b-cb96114e4d28" providerId="ADAL" clId="{8A2DEED3-10AB-43E0-8D76-ABB8C354F98C}" dt="2022-09-20T13:15:14.147" v="750" actId="478"/>
        <pc:sldMkLst>
          <pc:docMk/>
          <pc:sldMk cId="361397539" sldId="353"/>
        </pc:sldMkLst>
        <pc:picChg chg="del">
          <ac:chgData name="Paul Cannon" userId="287fa66a-871e-41e2-813b-cb96114e4d28" providerId="ADAL" clId="{8A2DEED3-10AB-43E0-8D76-ABB8C354F98C}" dt="2022-09-20T13:15:14.147" v="750" actId="478"/>
          <ac:picMkLst>
            <pc:docMk/>
            <pc:sldMk cId="361397539" sldId="353"/>
            <ac:picMk id="13" creationId="{43A63818-D845-4D95-A74A-B7BA390D7E20}"/>
          </ac:picMkLst>
        </pc:picChg>
        <pc:picChg chg="del">
          <ac:chgData name="Paul Cannon" userId="287fa66a-871e-41e2-813b-cb96114e4d28" providerId="ADAL" clId="{8A2DEED3-10AB-43E0-8D76-ABB8C354F98C}" dt="2022-09-20T13:15:14.147" v="750" actId="478"/>
          <ac:picMkLst>
            <pc:docMk/>
            <pc:sldMk cId="361397539" sldId="353"/>
            <ac:picMk id="14" creationId="{11EAD406-19CD-4A92-8DFC-037418FA43F4}"/>
          </ac:picMkLst>
        </pc:picChg>
        <pc:picChg chg="del">
          <ac:chgData name="Paul Cannon" userId="287fa66a-871e-41e2-813b-cb96114e4d28" providerId="ADAL" clId="{8A2DEED3-10AB-43E0-8D76-ABB8C354F98C}" dt="2022-09-20T13:15:14.147" v="750" actId="478"/>
          <ac:picMkLst>
            <pc:docMk/>
            <pc:sldMk cId="361397539" sldId="353"/>
            <ac:picMk id="15" creationId="{F3D0A8F7-6FC4-48E4-8475-0B43DCD8577E}"/>
          </ac:picMkLst>
        </pc:picChg>
      </pc:sldChg>
    </pc:docChg>
  </pc:docChgLst>
  <pc:docChgLst>
    <pc:chgData name="Paul Cannon" userId="fd559bd7-27c8-4a3f-a0fe-1d6683eb3c47" providerId="ADAL" clId="{75D2B65F-CBE2-48BC-91C1-079075C76D1E}"/>
    <pc:docChg chg="undo custSel addSld delSld modSld sldOrd">
      <pc:chgData name="Paul Cannon" userId="fd559bd7-27c8-4a3f-a0fe-1d6683eb3c47" providerId="ADAL" clId="{75D2B65F-CBE2-48BC-91C1-079075C76D1E}" dt="2023-02-08T13:50:05.517" v="1240" actId="255"/>
      <pc:docMkLst>
        <pc:docMk/>
      </pc:docMkLst>
      <pc:sldChg chg="ord">
        <pc:chgData name="Paul Cannon" userId="fd559bd7-27c8-4a3f-a0fe-1d6683eb3c47" providerId="ADAL" clId="{75D2B65F-CBE2-48BC-91C1-079075C76D1E}" dt="2022-09-21T10:09:07.042" v="413"/>
        <pc:sldMkLst>
          <pc:docMk/>
          <pc:sldMk cId="1454726600" sldId="305"/>
        </pc:sldMkLst>
      </pc:sldChg>
      <pc:sldChg chg="addSp delSp modSp mod">
        <pc:chgData name="Paul Cannon" userId="fd559bd7-27c8-4a3f-a0fe-1d6683eb3c47" providerId="ADAL" clId="{75D2B65F-CBE2-48BC-91C1-079075C76D1E}" dt="2023-02-06T15:17:28.972" v="949" actId="13238"/>
        <pc:sldMkLst>
          <pc:docMk/>
          <pc:sldMk cId="2666532325" sldId="320"/>
        </pc:sldMkLst>
        <pc:spChg chg="mod">
          <ac:chgData name="Paul Cannon" userId="fd559bd7-27c8-4a3f-a0fe-1d6683eb3c47" providerId="ADAL" clId="{75D2B65F-CBE2-48BC-91C1-079075C76D1E}" dt="2022-07-28T15:02:00.873" v="401" actId="20577"/>
          <ac:spMkLst>
            <pc:docMk/>
            <pc:sldMk cId="2666532325" sldId="320"/>
            <ac:spMk id="8" creationId="{0C13C150-BB14-4FB3-8FD5-33634A2AEB0F}"/>
          </ac:spMkLst>
        </pc:spChg>
        <pc:spChg chg="mod">
          <ac:chgData name="Paul Cannon" userId="fd559bd7-27c8-4a3f-a0fe-1d6683eb3c47" providerId="ADAL" clId="{75D2B65F-CBE2-48BC-91C1-079075C76D1E}" dt="2022-07-28T15:02:07.643" v="403" actId="20577"/>
          <ac:spMkLst>
            <pc:docMk/>
            <pc:sldMk cId="2666532325" sldId="320"/>
            <ac:spMk id="12" creationId="{EE9527B9-A3BA-43A8-92F9-075C1B3D4918}"/>
          </ac:spMkLst>
        </pc:spChg>
        <pc:spChg chg="mod">
          <ac:chgData name="Paul Cannon" userId="fd559bd7-27c8-4a3f-a0fe-1d6683eb3c47" providerId="ADAL" clId="{75D2B65F-CBE2-48BC-91C1-079075C76D1E}" dt="2022-07-28T14:52:23.780" v="363" actId="1076"/>
          <ac:spMkLst>
            <pc:docMk/>
            <pc:sldMk cId="2666532325" sldId="320"/>
            <ac:spMk id="16" creationId="{2932BFF7-F6E6-4750-9F50-DAD72DA47E5B}"/>
          </ac:spMkLst>
        </pc:spChg>
        <pc:graphicFrameChg chg="add del mod">
          <ac:chgData name="Paul Cannon" userId="fd559bd7-27c8-4a3f-a0fe-1d6683eb3c47" providerId="ADAL" clId="{75D2B65F-CBE2-48BC-91C1-079075C76D1E}" dt="2022-07-28T14:52:01.029" v="359"/>
          <ac:graphicFrameMkLst>
            <pc:docMk/>
            <pc:sldMk cId="2666532325" sldId="320"/>
            <ac:graphicFrameMk id="2" creationId="{D472CC68-47A0-4A7E-5C00-6B358041BD3E}"/>
          </ac:graphicFrameMkLst>
        </pc:graphicFrameChg>
        <pc:graphicFrameChg chg="add mod modGraphic">
          <ac:chgData name="Paul Cannon" userId="fd559bd7-27c8-4a3f-a0fe-1d6683eb3c47" providerId="ADAL" clId="{75D2B65F-CBE2-48BC-91C1-079075C76D1E}" dt="2023-02-06T15:17:28.972" v="949" actId="13238"/>
          <ac:graphicFrameMkLst>
            <pc:docMk/>
            <pc:sldMk cId="2666532325" sldId="320"/>
            <ac:graphicFrameMk id="4" creationId="{C2EC061E-0F1A-2757-1886-ED37A1FE8EF4}"/>
          </ac:graphicFrameMkLst>
        </pc:graphicFrameChg>
        <pc:picChg chg="del">
          <ac:chgData name="Paul Cannon" userId="fd559bd7-27c8-4a3f-a0fe-1d6683eb3c47" providerId="ADAL" clId="{75D2B65F-CBE2-48BC-91C1-079075C76D1E}" dt="2022-07-28T14:51:39.185" v="355" actId="478"/>
          <ac:picMkLst>
            <pc:docMk/>
            <pc:sldMk cId="2666532325" sldId="320"/>
            <ac:picMk id="3" creationId="{C9AEF451-1210-4220-BCD6-C7A9BE4BB684}"/>
          </ac:picMkLst>
        </pc:picChg>
        <pc:picChg chg="mod">
          <ac:chgData name="Paul Cannon" userId="fd559bd7-27c8-4a3f-a0fe-1d6683eb3c47" providerId="ADAL" clId="{75D2B65F-CBE2-48BC-91C1-079075C76D1E}" dt="2023-02-06T15:16:48.982" v="945" actId="962"/>
          <ac:picMkLst>
            <pc:docMk/>
            <pc:sldMk cId="2666532325" sldId="320"/>
            <ac:picMk id="11" creationId="{36C16D8E-5B76-4D5D-8300-32DA26B19D4C}"/>
          </ac:picMkLst>
        </pc:picChg>
      </pc:sldChg>
      <pc:sldChg chg="modSp mod">
        <pc:chgData name="Paul Cannon" userId="fd559bd7-27c8-4a3f-a0fe-1d6683eb3c47" providerId="ADAL" clId="{75D2B65F-CBE2-48BC-91C1-079075C76D1E}" dt="2023-02-08T13:50:05.517" v="1240" actId="255"/>
        <pc:sldMkLst>
          <pc:docMk/>
          <pc:sldMk cId="1975394410" sldId="321"/>
        </pc:sldMkLst>
        <pc:spChg chg="mod">
          <ac:chgData name="Paul Cannon" userId="fd559bd7-27c8-4a3f-a0fe-1d6683eb3c47" providerId="ADAL" clId="{75D2B65F-CBE2-48BC-91C1-079075C76D1E}" dt="2023-02-06T15:19:01.939" v="959" actId="20577"/>
          <ac:spMkLst>
            <pc:docMk/>
            <pc:sldMk cId="1975394410" sldId="321"/>
            <ac:spMk id="9" creationId="{00000000-0000-0000-0000-000000000000}"/>
          </ac:spMkLst>
        </pc:spChg>
        <pc:spChg chg="mod">
          <ac:chgData name="Paul Cannon" userId="fd559bd7-27c8-4a3f-a0fe-1d6683eb3c47" providerId="ADAL" clId="{75D2B65F-CBE2-48BC-91C1-079075C76D1E}" dt="2023-02-08T13:50:05.517" v="1240" actId="255"/>
          <ac:spMkLst>
            <pc:docMk/>
            <pc:sldMk cId="1975394410" sldId="321"/>
            <ac:spMk id="14" creationId="{00000000-0000-0000-0000-000000000000}"/>
          </ac:spMkLst>
        </pc:spChg>
        <pc:spChg chg="mod">
          <ac:chgData name="Paul Cannon" userId="fd559bd7-27c8-4a3f-a0fe-1d6683eb3c47" providerId="ADAL" clId="{75D2B65F-CBE2-48BC-91C1-079075C76D1E}" dt="2023-01-17T13:50:18.072" v="471" actId="20577"/>
          <ac:spMkLst>
            <pc:docMk/>
            <pc:sldMk cId="1975394410" sldId="321"/>
            <ac:spMk id="15" creationId="{7A9F082F-7046-4081-A39B-6B4566EB4910}"/>
          </ac:spMkLst>
        </pc:spChg>
      </pc:sldChg>
      <pc:sldChg chg="del">
        <pc:chgData name="Paul Cannon" userId="fd559bd7-27c8-4a3f-a0fe-1d6683eb3c47" providerId="ADAL" clId="{75D2B65F-CBE2-48BC-91C1-079075C76D1E}" dt="2022-07-28T14:53:12.468" v="370" actId="47"/>
        <pc:sldMkLst>
          <pc:docMk/>
          <pc:sldMk cId="1772203701" sldId="322"/>
        </pc:sldMkLst>
      </pc:sldChg>
      <pc:sldChg chg="modSp mod">
        <pc:chgData name="Paul Cannon" userId="fd559bd7-27c8-4a3f-a0fe-1d6683eb3c47" providerId="ADAL" clId="{75D2B65F-CBE2-48BC-91C1-079075C76D1E}" dt="2023-02-06T12:07:20.198" v="515"/>
        <pc:sldMkLst>
          <pc:docMk/>
          <pc:sldMk cId="3947231970" sldId="331"/>
        </pc:sldMkLst>
        <pc:spChg chg="mod">
          <ac:chgData name="Paul Cannon" userId="fd559bd7-27c8-4a3f-a0fe-1d6683eb3c47" providerId="ADAL" clId="{75D2B65F-CBE2-48BC-91C1-079075C76D1E}" dt="2023-02-06T12:07:20.198" v="515"/>
          <ac:spMkLst>
            <pc:docMk/>
            <pc:sldMk cId="3947231970" sldId="331"/>
            <ac:spMk id="3" creationId="{72D59515-757D-4F44-B1B4-C0253CB84A3C}"/>
          </ac:spMkLst>
        </pc:spChg>
      </pc:sldChg>
      <pc:sldChg chg="modSp mod">
        <pc:chgData name="Paul Cannon" userId="fd559bd7-27c8-4a3f-a0fe-1d6683eb3c47" providerId="ADAL" clId="{75D2B65F-CBE2-48BC-91C1-079075C76D1E}" dt="2022-09-21T09:41:26.281" v="411" actId="113"/>
        <pc:sldMkLst>
          <pc:docMk/>
          <pc:sldMk cId="3123261837" sldId="332"/>
        </pc:sldMkLst>
        <pc:spChg chg="mod">
          <ac:chgData name="Paul Cannon" userId="fd559bd7-27c8-4a3f-a0fe-1d6683eb3c47" providerId="ADAL" clId="{75D2B65F-CBE2-48BC-91C1-079075C76D1E}" dt="2022-09-21T09:41:26.281" v="411" actId="113"/>
          <ac:spMkLst>
            <pc:docMk/>
            <pc:sldMk cId="3123261837" sldId="332"/>
            <ac:spMk id="3" creationId="{72D59515-757D-4F44-B1B4-C0253CB84A3C}"/>
          </ac:spMkLst>
        </pc:spChg>
      </pc:sldChg>
      <pc:sldChg chg="modSp mod">
        <pc:chgData name="Paul Cannon" userId="fd559bd7-27c8-4a3f-a0fe-1d6683eb3c47" providerId="ADAL" clId="{75D2B65F-CBE2-48BC-91C1-079075C76D1E}" dt="2023-02-06T15:16:16.353" v="944" actId="113"/>
        <pc:sldMkLst>
          <pc:docMk/>
          <pc:sldMk cId="3636895015" sldId="344"/>
        </pc:sldMkLst>
        <pc:spChg chg="mod">
          <ac:chgData name="Paul Cannon" userId="fd559bd7-27c8-4a3f-a0fe-1d6683eb3c47" providerId="ADAL" clId="{75D2B65F-CBE2-48BC-91C1-079075C76D1E}" dt="2023-02-06T15:10:07.176" v="527" actId="20577"/>
          <ac:spMkLst>
            <pc:docMk/>
            <pc:sldMk cId="3636895015" sldId="344"/>
            <ac:spMk id="2" creationId="{72BC74EA-9AE7-4D36-954D-582762F3FA25}"/>
          </ac:spMkLst>
        </pc:spChg>
        <pc:spChg chg="mod">
          <ac:chgData name="Paul Cannon" userId="fd559bd7-27c8-4a3f-a0fe-1d6683eb3c47" providerId="ADAL" clId="{75D2B65F-CBE2-48BC-91C1-079075C76D1E}" dt="2023-02-06T15:16:16.353" v="944" actId="113"/>
          <ac:spMkLst>
            <pc:docMk/>
            <pc:sldMk cId="3636895015" sldId="344"/>
            <ac:spMk id="3" creationId="{72D59515-757D-4F44-B1B4-C0253CB84A3C}"/>
          </ac:spMkLst>
        </pc:spChg>
      </pc:sldChg>
      <pc:sldChg chg="modSp mod">
        <pc:chgData name="Paul Cannon" userId="fd559bd7-27c8-4a3f-a0fe-1d6683eb3c47" providerId="ADAL" clId="{75D2B65F-CBE2-48BC-91C1-079075C76D1E}" dt="2022-09-21T10:42:41.296" v="419" actId="20577"/>
        <pc:sldMkLst>
          <pc:docMk/>
          <pc:sldMk cId="1531584277" sldId="345"/>
        </pc:sldMkLst>
        <pc:graphicFrameChg chg="modGraphic">
          <ac:chgData name="Paul Cannon" userId="fd559bd7-27c8-4a3f-a0fe-1d6683eb3c47" providerId="ADAL" clId="{75D2B65F-CBE2-48BC-91C1-079075C76D1E}" dt="2022-09-21T10:42:41.296" v="419" actId="20577"/>
          <ac:graphicFrameMkLst>
            <pc:docMk/>
            <pc:sldMk cId="1531584277" sldId="345"/>
            <ac:graphicFrameMk id="5" creationId="{D338CEA3-1DB1-D6BD-A515-FBFBA9AF7264}"/>
          </ac:graphicFrameMkLst>
        </pc:graphicFrameChg>
      </pc:sldChg>
      <pc:sldChg chg="modSp mod">
        <pc:chgData name="Paul Cannon" userId="fd559bd7-27c8-4a3f-a0fe-1d6683eb3c47" providerId="ADAL" clId="{75D2B65F-CBE2-48BC-91C1-079075C76D1E}" dt="2022-09-21T10:43:19.331" v="470" actId="20577"/>
        <pc:sldMkLst>
          <pc:docMk/>
          <pc:sldMk cId="4212444310" sldId="347"/>
        </pc:sldMkLst>
        <pc:spChg chg="mod">
          <ac:chgData name="Paul Cannon" userId="fd559bd7-27c8-4a3f-a0fe-1d6683eb3c47" providerId="ADAL" clId="{75D2B65F-CBE2-48BC-91C1-079075C76D1E}" dt="2022-09-21T10:43:19.331" v="470" actId="20577"/>
          <ac:spMkLst>
            <pc:docMk/>
            <pc:sldMk cId="4212444310" sldId="347"/>
            <ac:spMk id="3" creationId="{72D59515-757D-4F44-B1B4-C0253CB84A3C}"/>
          </ac:spMkLst>
        </pc:spChg>
      </pc:sldChg>
      <pc:sldChg chg="del">
        <pc:chgData name="Paul Cannon" userId="fd559bd7-27c8-4a3f-a0fe-1d6683eb3c47" providerId="ADAL" clId="{75D2B65F-CBE2-48BC-91C1-079075C76D1E}" dt="2022-07-28T14:53:13.673" v="371" actId="47"/>
        <pc:sldMkLst>
          <pc:docMk/>
          <pc:sldMk cId="4287254921" sldId="348"/>
        </pc:sldMkLst>
      </pc:sldChg>
      <pc:sldChg chg="del">
        <pc:chgData name="Paul Cannon" userId="fd559bd7-27c8-4a3f-a0fe-1d6683eb3c47" providerId="ADAL" clId="{75D2B65F-CBE2-48BC-91C1-079075C76D1E}" dt="2022-07-28T14:53:14.633" v="372" actId="47"/>
        <pc:sldMkLst>
          <pc:docMk/>
          <pc:sldMk cId="1963887785" sldId="349"/>
        </pc:sldMkLst>
      </pc:sldChg>
      <pc:sldChg chg="modSp mod">
        <pc:chgData name="Paul Cannon" userId="fd559bd7-27c8-4a3f-a0fe-1d6683eb3c47" providerId="ADAL" clId="{75D2B65F-CBE2-48BC-91C1-079075C76D1E}" dt="2022-09-21T10:36:45.056" v="415" actId="20577"/>
        <pc:sldMkLst>
          <pc:docMk/>
          <pc:sldMk cId="3729415469" sldId="351"/>
        </pc:sldMkLst>
        <pc:spChg chg="mod">
          <ac:chgData name="Paul Cannon" userId="fd559bd7-27c8-4a3f-a0fe-1d6683eb3c47" providerId="ADAL" clId="{75D2B65F-CBE2-48BC-91C1-079075C76D1E}" dt="2022-09-21T10:36:45.056" v="415" actId="20577"/>
          <ac:spMkLst>
            <pc:docMk/>
            <pc:sldMk cId="3729415469" sldId="351"/>
            <ac:spMk id="3" creationId="{72D59515-757D-4F44-B1B4-C0253CB84A3C}"/>
          </ac:spMkLst>
        </pc:spChg>
      </pc:sldChg>
      <pc:sldChg chg="modSp add mod ord">
        <pc:chgData name="Paul Cannon" userId="fd559bd7-27c8-4a3f-a0fe-1d6683eb3c47" providerId="ADAL" clId="{75D2B65F-CBE2-48BC-91C1-079075C76D1E}" dt="2022-07-28T14:44:28.987" v="354" actId="27636"/>
        <pc:sldMkLst>
          <pc:docMk/>
          <pc:sldMk cId="4230716260" sldId="352"/>
        </pc:sldMkLst>
        <pc:spChg chg="mod">
          <ac:chgData name="Paul Cannon" userId="fd559bd7-27c8-4a3f-a0fe-1d6683eb3c47" providerId="ADAL" clId="{75D2B65F-CBE2-48BC-91C1-079075C76D1E}" dt="2022-07-28T14:20:49.525" v="3"/>
          <ac:spMkLst>
            <pc:docMk/>
            <pc:sldMk cId="4230716260" sldId="352"/>
            <ac:spMk id="2" creationId="{72BC74EA-9AE7-4D36-954D-582762F3FA25}"/>
          </ac:spMkLst>
        </pc:spChg>
        <pc:spChg chg="mod">
          <ac:chgData name="Paul Cannon" userId="fd559bd7-27c8-4a3f-a0fe-1d6683eb3c47" providerId="ADAL" clId="{75D2B65F-CBE2-48BC-91C1-079075C76D1E}" dt="2022-07-28T14:44:28.987" v="354" actId="27636"/>
          <ac:spMkLst>
            <pc:docMk/>
            <pc:sldMk cId="4230716260" sldId="352"/>
            <ac:spMk id="3" creationId="{72D59515-757D-4F44-B1B4-C0253CB84A3C}"/>
          </ac:spMkLst>
        </pc:spChg>
      </pc:sldChg>
      <pc:sldChg chg="addSp delSp modSp add mod">
        <pc:chgData name="Paul Cannon" userId="fd559bd7-27c8-4a3f-a0fe-1d6683eb3c47" providerId="ADAL" clId="{75D2B65F-CBE2-48BC-91C1-079075C76D1E}" dt="2023-02-06T15:18:34.500" v="956"/>
        <pc:sldMkLst>
          <pc:docMk/>
          <pc:sldMk cId="361397539" sldId="353"/>
        </pc:sldMkLst>
        <pc:spChg chg="add mod">
          <ac:chgData name="Paul Cannon" userId="fd559bd7-27c8-4a3f-a0fe-1d6683eb3c47" providerId="ADAL" clId="{75D2B65F-CBE2-48BC-91C1-079075C76D1E}" dt="2023-02-06T15:18:34.500" v="956"/>
          <ac:spMkLst>
            <pc:docMk/>
            <pc:sldMk cId="361397539" sldId="353"/>
            <ac:spMk id="2" creationId="{14FCD152-CAC0-0E25-18D9-D50D9C53FF21}"/>
          </ac:spMkLst>
        </pc:spChg>
        <pc:spChg chg="add del mod">
          <ac:chgData name="Paul Cannon" userId="fd559bd7-27c8-4a3f-a0fe-1d6683eb3c47" providerId="ADAL" clId="{75D2B65F-CBE2-48BC-91C1-079075C76D1E}" dt="2022-07-28T14:55:20.451" v="386" actId="478"/>
          <ac:spMkLst>
            <pc:docMk/>
            <pc:sldMk cId="361397539" sldId="353"/>
            <ac:spMk id="7" creationId="{5F95D8AF-29B4-8A99-4032-5CBF3170E7B1}"/>
          </ac:spMkLst>
        </pc:spChg>
        <pc:spChg chg="del">
          <ac:chgData name="Paul Cannon" userId="fd559bd7-27c8-4a3f-a0fe-1d6683eb3c47" providerId="ADAL" clId="{75D2B65F-CBE2-48BC-91C1-079075C76D1E}" dt="2022-07-28T14:55:15.211" v="385" actId="478"/>
          <ac:spMkLst>
            <pc:docMk/>
            <pc:sldMk cId="361397539" sldId="353"/>
            <ac:spMk id="8" creationId="{0C13C150-BB14-4FB3-8FD5-33634A2AEB0F}"/>
          </ac:spMkLst>
        </pc:spChg>
        <pc:spChg chg="mod">
          <ac:chgData name="Paul Cannon" userId="fd559bd7-27c8-4a3f-a0fe-1d6683eb3c47" providerId="ADAL" clId="{75D2B65F-CBE2-48BC-91C1-079075C76D1E}" dt="2022-07-28T15:02:11.963" v="405" actId="20577"/>
          <ac:spMkLst>
            <pc:docMk/>
            <pc:sldMk cId="361397539" sldId="353"/>
            <ac:spMk id="12" creationId="{EE9527B9-A3BA-43A8-92F9-075C1B3D4918}"/>
          </ac:spMkLst>
        </pc:spChg>
        <pc:graphicFrameChg chg="add del mod">
          <ac:chgData name="Paul Cannon" userId="fd559bd7-27c8-4a3f-a0fe-1d6683eb3c47" providerId="ADAL" clId="{75D2B65F-CBE2-48BC-91C1-079075C76D1E}" dt="2022-07-28T14:53:40.012" v="375"/>
          <ac:graphicFrameMkLst>
            <pc:docMk/>
            <pc:sldMk cId="361397539" sldId="353"/>
            <ac:graphicFrameMk id="2" creationId="{63C0213E-308B-8347-95BF-7AC96871AB40}"/>
          </ac:graphicFrameMkLst>
        </pc:graphicFrameChg>
        <pc:graphicFrameChg chg="add del mod">
          <ac:chgData name="Paul Cannon" userId="fd559bd7-27c8-4a3f-a0fe-1d6683eb3c47" providerId="ADAL" clId="{75D2B65F-CBE2-48BC-91C1-079075C76D1E}" dt="2022-07-28T14:53:51.352" v="377"/>
          <ac:graphicFrameMkLst>
            <pc:docMk/>
            <pc:sldMk cId="361397539" sldId="353"/>
            <ac:graphicFrameMk id="3" creationId="{E766BC3C-68A9-7563-92DE-72C9142E013C}"/>
          </ac:graphicFrameMkLst>
        </pc:graphicFrameChg>
        <pc:graphicFrameChg chg="del">
          <ac:chgData name="Paul Cannon" userId="fd559bd7-27c8-4a3f-a0fe-1d6683eb3c47" providerId="ADAL" clId="{75D2B65F-CBE2-48BC-91C1-079075C76D1E}" dt="2022-07-28T14:53:20.063" v="373" actId="478"/>
          <ac:graphicFrameMkLst>
            <pc:docMk/>
            <pc:sldMk cId="361397539" sldId="353"/>
            <ac:graphicFrameMk id="4" creationId="{C2EC061E-0F1A-2757-1886-ED37A1FE8EF4}"/>
          </ac:graphicFrameMkLst>
        </pc:graphicFrameChg>
        <pc:graphicFrameChg chg="add mod modGraphic">
          <ac:chgData name="Paul Cannon" userId="fd559bd7-27c8-4a3f-a0fe-1d6683eb3c47" providerId="ADAL" clId="{75D2B65F-CBE2-48BC-91C1-079075C76D1E}" dt="2023-02-06T15:17:47.731" v="950" actId="2711"/>
          <ac:graphicFrameMkLst>
            <pc:docMk/>
            <pc:sldMk cId="361397539" sldId="353"/>
            <ac:graphicFrameMk id="5" creationId="{16816946-E119-3CB0-86F9-E582B2267238}"/>
          </ac:graphicFrameMkLst>
        </pc:graphicFrameChg>
        <pc:picChg chg="mod">
          <ac:chgData name="Paul Cannon" userId="fd559bd7-27c8-4a3f-a0fe-1d6683eb3c47" providerId="ADAL" clId="{75D2B65F-CBE2-48BC-91C1-079075C76D1E}" dt="2023-02-06T15:16:55.932" v="946" actId="962"/>
          <ac:picMkLst>
            <pc:docMk/>
            <pc:sldMk cId="361397539" sldId="353"/>
            <ac:picMk id="11" creationId="{36C16D8E-5B76-4D5D-8300-32DA26B19D4C}"/>
          </ac:picMkLst>
        </pc:picChg>
      </pc:sldChg>
      <pc:sldChg chg="add">
        <pc:chgData name="Paul Cannon" userId="fd559bd7-27c8-4a3f-a0fe-1d6683eb3c47" providerId="ADAL" clId="{75D2B65F-CBE2-48BC-91C1-079075C76D1E}" dt="2023-02-06T15:09:55.826" v="516"/>
        <pc:sldMkLst>
          <pc:docMk/>
          <pc:sldMk cId="3512950871" sldId="354"/>
        </pc:sldMkLst>
      </pc:sldChg>
      <pc:sldChg chg="add del">
        <pc:chgData name="Paul Cannon" userId="fd559bd7-27c8-4a3f-a0fe-1d6683eb3c47" providerId="ADAL" clId="{75D2B65F-CBE2-48BC-91C1-079075C76D1E}" dt="2023-02-06T15:18:23.380" v="954"/>
        <pc:sldMkLst>
          <pc:docMk/>
          <pc:sldMk cId="855299286" sldId="355"/>
        </pc:sldMkLst>
      </pc:sldChg>
      <pc:sldChg chg="addSp delSp modSp add mod delAnim">
        <pc:chgData name="Paul Cannon" userId="fd559bd7-27c8-4a3f-a0fe-1d6683eb3c47" providerId="ADAL" clId="{75D2B65F-CBE2-48BC-91C1-079075C76D1E}" dt="2023-02-08T12:20:06.765" v="1238" actId="1076"/>
        <pc:sldMkLst>
          <pc:docMk/>
          <pc:sldMk cId="1205789658" sldId="355"/>
        </pc:sldMkLst>
        <pc:spChg chg="mod">
          <ac:chgData name="Paul Cannon" userId="fd559bd7-27c8-4a3f-a0fe-1d6683eb3c47" providerId="ADAL" clId="{75D2B65F-CBE2-48BC-91C1-079075C76D1E}" dt="2023-02-08T12:16:35.842" v="1018" actId="20577"/>
          <ac:spMkLst>
            <pc:docMk/>
            <pc:sldMk cId="1205789658" sldId="355"/>
            <ac:spMk id="2" creationId="{72BC74EA-9AE7-4D36-954D-582762F3FA25}"/>
          </ac:spMkLst>
        </pc:spChg>
        <pc:spChg chg="del mod">
          <ac:chgData name="Paul Cannon" userId="fd559bd7-27c8-4a3f-a0fe-1d6683eb3c47" providerId="ADAL" clId="{75D2B65F-CBE2-48BC-91C1-079075C76D1E}" dt="2023-02-08T12:14:07.532" v="983" actId="478"/>
          <ac:spMkLst>
            <pc:docMk/>
            <pc:sldMk cId="1205789658" sldId="355"/>
            <ac:spMk id="3" creationId="{72D59515-757D-4F44-B1B4-C0253CB84A3C}"/>
          </ac:spMkLst>
        </pc:spChg>
        <pc:spChg chg="add mod">
          <ac:chgData name="Paul Cannon" userId="fd559bd7-27c8-4a3f-a0fe-1d6683eb3c47" providerId="ADAL" clId="{75D2B65F-CBE2-48BC-91C1-079075C76D1E}" dt="2023-02-08T12:20:06.765" v="1238" actId="1076"/>
          <ac:spMkLst>
            <pc:docMk/>
            <pc:sldMk cId="1205789658" sldId="355"/>
            <ac:spMk id="11" creationId="{3533079D-5848-9DA3-EB95-AD78C187A532}"/>
          </ac:spMkLst>
        </pc:spChg>
        <pc:graphicFrameChg chg="del">
          <ac:chgData name="Paul Cannon" userId="fd559bd7-27c8-4a3f-a0fe-1d6683eb3c47" providerId="ADAL" clId="{75D2B65F-CBE2-48BC-91C1-079075C76D1E}" dt="2023-02-08T12:14:02.859" v="982" actId="478"/>
          <ac:graphicFrameMkLst>
            <pc:docMk/>
            <pc:sldMk cId="1205789658" sldId="355"/>
            <ac:graphicFrameMk id="5" creationId="{43BF1BB3-FDC7-4730-A87A-A74327987B41}"/>
          </ac:graphicFrameMkLst>
        </pc:graphicFrameChg>
        <pc:picChg chg="add mod">
          <ac:chgData name="Paul Cannon" userId="fd559bd7-27c8-4a3f-a0fe-1d6683eb3c47" providerId="ADAL" clId="{75D2B65F-CBE2-48BC-91C1-079075C76D1E}" dt="2023-02-08T12:19:18.996" v="1231" actId="962"/>
          <ac:picMkLst>
            <pc:docMk/>
            <pc:sldMk cId="1205789658" sldId="355"/>
            <ac:picMk id="7" creationId="{B3D953C6-FB4F-B54B-82DA-AB8DE21AE33B}"/>
          </ac:picMkLst>
        </pc:picChg>
        <pc:picChg chg="add del">
          <ac:chgData name="Paul Cannon" userId="fd559bd7-27c8-4a3f-a0fe-1d6683eb3c47" providerId="ADAL" clId="{75D2B65F-CBE2-48BC-91C1-079075C76D1E}" dt="2023-02-08T12:17:17.652" v="1022" actId="478"/>
          <ac:picMkLst>
            <pc:docMk/>
            <pc:sldMk cId="1205789658" sldId="355"/>
            <ac:picMk id="9" creationId="{22FE4355-62BD-E6F3-2206-5C7C23FCBABC}"/>
          </ac:picMkLst>
        </pc:picChg>
      </pc:sldChg>
      <pc:sldChg chg="add del">
        <pc:chgData name="Paul Cannon" userId="fd559bd7-27c8-4a3f-a0fe-1d6683eb3c47" providerId="ADAL" clId="{75D2B65F-CBE2-48BC-91C1-079075C76D1E}" dt="2023-02-06T15:18:20.091" v="952"/>
        <pc:sldMkLst>
          <pc:docMk/>
          <pc:sldMk cId="1474759075" sldId="355"/>
        </pc:sldMkLst>
      </pc:sldChg>
      <pc:sldChg chg="addSp delSp modSp add mod">
        <pc:chgData name="Paul Cannon" userId="fd559bd7-27c8-4a3f-a0fe-1d6683eb3c47" providerId="ADAL" clId="{75D2B65F-CBE2-48BC-91C1-079075C76D1E}" dt="2023-02-08T12:18:42.181" v="1123" actId="962"/>
        <pc:sldMkLst>
          <pc:docMk/>
          <pc:sldMk cId="2064350620" sldId="356"/>
        </pc:sldMkLst>
        <pc:spChg chg="mod">
          <ac:chgData name="Paul Cannon" userId="fd559bd7-27c8-4a3f-a0fe-1d6683eb3c47" providerId="ADAL" clId="{75D2B65F-CBE2-48BC-91C1-079075C76D1E}" dt="2023-02-08T12:16:28.976" v="1007" actId="20577"/>
          <ac:spMkLst>
            <pc:docMk/>
            <pc:sldMk cId="2064350620" sldId="356"/>
            <ac:spMk id="2" creationId="{72BC74EA-9AE7-4D36-954D-582762F3FA25}"/>
          </ac:spMkLst>
        </pc:spChg>
        <pc:spChg chg="add mod">
          <ac:chgData name="Paul Cannon" userId="fd559bd7-27c8-4a3f-a0fe-1d6683eb3c47" providerId="ADAL" clId="{75D2B65F-CBE2-48BC-91C1-079075C76D1E}" dt="2023-02-08T12:18:03.413" v="1029" actId="12788"/>
          <ac:spMkLst>
            <pc:docMk/>
            <pc:sldMk cId="2064350620" sldId="356"/>
            <ac:spMk id="8" creationId="{E02099EC-BFB1-AB7C-FCD2-59CAA0D6E50D}"/>
          </ac:spMkLst>
        </pc:spChg>
        <pc:picChg chg="add mod">
          <ac:chgData name="Paul Cannon" userId="fd559bd7-27c8-4a3f-a0fe-1d6683eb3c47" providerId="ADAL" clId="{75D2B65F-CBE2-48BC-91C1-079075C76D1E}" dt="2023-02-08T12:18:42.181" v="1123" actId="962"/>
          <ac:picMkLst>
            <pc:docMk/>
            <pc:sldMk cId="2064350620" sldId="356"/>
            <ac:picMk id="5" creationId="{87B41FF7-9410-7B32-45A3-981D03900516}"/>
          </ac:picMkLst>
        </pc:picChg>
        <pc:picChg chg="del">
          <ac:chgData name="Paul Cannon" userId="fd559bd7-27c8-4a3f-a0fe-1d6683eb3c47" providerId="ADAL" clId="{75D2B65F-CBE2-48BC-91C1-079075C76D1E}" dt="2023-02-08T12:16:43.012" v="1019" actId="478"/>
          <ac:picMkLst>
            <pc:docMk/>
            <pc:sldMk cId="2064350620" sldId="356"/>
            <ac:picMk id="7" creationId="{B3D953C6-FB4F-B54B-82DA-AB8DE21AE33B}"/>
          </ac:picMkLst>
        </pc:picChg>
        <pc:picChg chg="del">
          <ac:chgData name="Paul Cannon" userId="fd559bd7-27c8-4a3f-a0fe-1d6683eb3c47" providerId="ADAL" clId="{75D2B65F-CBE2-48BC-91C1-079075C76D1E}" dt="2023-02-08T12:17:09.451" v="1020" actId="478"/>
          <ac:picMkLst>
            <pc:docMk/>
            <pc:sldMk cId="2064350620" sldId="356"/>
            <ac:picMk id="9" creationId="{22FE4355-62BD-E6F3-2206-5C7C23FCBABC}"/>
          </ac:picMkLst>
        </pc:picChg>
      </pc:sldChg>
    </pc:docChg>
  </pc:docChgLst>
  <pc:docChgLst>
    <pc:chgData name="Paul Cannon" userId="S::paul.cannon@glasgow.ac.uk::287fa66a-871e-41e2-813b-cb96114e4d28" providerId="AD" clId="Web-{BFB68D0D-4A81-ADD9-E0FB-5F6585C265AC}"/>
    <pc:docChg chg="modSld">
      <pc:chgData name="Paul Cannon" userId="S::paul.cannon@glasgow.ac.uk::287fa66a-871e-41e2-813b-cb96114e4d28" providerId="AD" clId="Web-{BFB68D0D-4A81-ADD9-E0FB-5F6585C265AC}" dt="2022-07-21T10:26:39.049" v="21" actId="20577"/>
      <pc:docMkLst>
        <pc:docMk/>
      </pc:docMkLst>
      <pc:sldChg chg="modSp">
        <pc:chgData name="Paul Cannon" userId="S::paul.cannon@glasgow.ac.uk::287fa66a-871e-41e2-813b-cb96114e4d28" providerId="AD" clId="Web-{BFB68D0D-4A81-ADD9-E0FB-5F6585C265AC}" dt="2022-07-21T10:20:24.569" v="14" actId="14100"/>
        <pc:sldMkLst>
          <pc:docMk/>
          <pc:sldMk cId="1975394410" sldId="321"/>
        </pc:sldMkLst>
        <pc:spChg chg="mod">
          <ac:chgData name="Paul Cannon" userId="S::paul.cannon@glasgow.ac.uk::287fa66a-871e-41e2-813b-cb96114e4d28" providerId="AD" clId="Web-{BFB68D0D-4A81-ADD9-E0FB-5F6585C265AC}" dt="2022-07-21T10:20:24.569" v="14" actId="14100"/>
          <ac:spMkLst>
            <pc:docMk/>
            <pc:sldMk cId="1975394410" sldId="321"/>
            <ac:spMk id="7" creationId="{00000000-0000-0000-0000-000000000000}"/>
          </ac:spMkLst>
        </pc:spChg>
        <pc:spChg chg="mod">
          <ac:chgData name="Paul Cannon" userId="S::paul.cannon@glasgow.ac.uk::287fa66a-871e-41e2-813b-cb96114e4d28" providerId="AD" clId="Web-{BFB68D0D-4A81-ADD9-E0FB-5F6585C265AC}" dt="2022-07-21T10:19:47.849" v="9" actId="1076"/>
          <ac:spMkLst>
            <pc:docMk/>
            <pc:sldMk cId="1975394410" sldId="321"/>
            <ac:spMk id="9" creationId="{00000000-0000-0000-0000-000000000000}"/>
          </ac:spMkLst>
        </pc:spChg>
        <pc:spChg chg="mod">
          <ac:chgData name="Paul Cannon" userId="S::paul.cannon@glasgow.ac.uk::287fa66a-871e-41e2-813b-cb96114e4d28" providerId="AD" clId="Web-{BFB68D0D-4A81-ADD9-E0FB-5F6585C265AC}" dt="2022-07-21T10:19:51.239" v="10" actId="1076"/>
          <ac:spMkLst>
            <pc:docMk/>
            <pc:sldMk cId="1975394410" sldId="321"/>
            <ac:spMk id="15" creationId="{7A9F082F-7046-4081-A39B-6B4566EB4910}"/>
          </ac:spMkLst>
        </pc:spChg>
      </pc:sldChg>
      <pc:sldChg chg="modSp">
        <pc:chgData name="Paul Cannon" userId="S::paul.cannon@glasgow.ac.uk::287fa66a-871e-41e2-813b-cb96114e4d28" providerId="AD" clId="Web-{BFB68D0D-4A81-ADD9-E0FB-5F6585C265AC}" dt="2022-07-21T10:24:05.685" v="16" actId="20577"/>
        <pc:sldMkLst>
          <pc:docMk/>
          <pc:sldMk cId="501393062" sldId="328"/>
        </pc:sldMkLst>
        <pc:spChg chg="mod">
          <ac:chgData name="Paul Cannon" userId="S::paul.cannon@glasgow.ac.uk::287fa66a-871e-41e2-813b-cb96114e4d28" providerId="AD" clId="Web-{BFB68D0D-4A81-ADD9-E0FB-5F6585C265AC}" dt="2022-07-21T10:24:05.685" v="16" actId="20577"/>
          <ac:spMkLst>
            <pc:docMk/>
            <pc:sldMk cId="501393062" sldId="328"/>
            <ac:spMk id="3" creationId="{72D59515-757D-4F44-B1B4-C0253CB84A3C}"/>
          </ac:spMkLst>
        </pc:spChg>
      </pc:sldChg>
      <pc:sldChg chg="modSp">
        <pc:chgData name="Paul Cannon" userId="S::paul.cannon@glasgow.ac.uk::287fa66a-871e-41e2-813b-cb96114e4d28" providerId="AD" clId="Web-{BFB68D0D-4A81-ADD9-E0FB-5F6585C265AC}" dt="2022-07-21T10:26:39.049" v="21" actId="20577"/>
        <pc:sldMkLst>
          <pc:docMk/>
          <pc:sldMk cId="1773069442" sldId="346"/>
        </pc:sldMkLst>
        <pc:spChg chg="mod">
          <ac:chgData name="Paul Cannon" userId="S::paul.cannon@glasgow.ac.uk::287fa66a-871e-41e2-813b-cb96114e4d28" providerId="AD" clId="Web-{BFB68D0D-4A81-ADD9-E0FB-5F6585C265AC}" dt="2022-07-21T10:26:39.049" v="21" actId="20577"/>
          <ac:spMkLst>
            <pc:docMk/>
            <pc:sldMk cId="1773069442" sldId="346"/>
            <ac:spMk id="2" creationId="{518CECBE-A3B4-4A3C-B144-E1BD6A7E646D}"/>
          </ac:spMkLst>
        </pc:spChg>
      </pc:sldChg>
      <pc:sldChg chg="modSp">
        <pc:chgData name="Paul Cannon" userId="S::paul.cannon@glasgow.ac.uk::287fa66a-871e-41e2-813b-cb96114e4d28" providerId="AD" clId="Web-{BFB68D0D-4A81-ADD9-E0FB-5F6585C265AC}" dt="2022-07-21T10:24:50.452" v="20" actId="20577"/>
        <pc:sldMkLst>
          <pc:docMk/>
          <pc:sldMk cId="4212444310" sldId="347"/>
        </pc:sldMkLst>
        <pc:spChg chg="mod">
          <ac:chgData name="Paul Cannon" userId="S::paul.cannon@glasgow.ac.uk::287fa66a-871e-41e2-813b-cb96114e4d28" providerId="AD" clId="Web-{BFB68D0D-4A81-ADD9-E0FB-5F6585C265AC}" dt="2022-07-21T10:24:50.452" v="20" actId="20577"/>
          <ac:spMkLst>
            <pc:docMk/>
            <pc:sldMk cId="4212444310" sldId="347"/>
            <ac:spMk id="3" creationId="{72D59515-757D-4F44-B1B4-C0253CB84A3C}"/>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Sheet1!$A$2:$A$9</cx:f>
        <cx:lvl ptCount="8">
          <cx:pt idx="0">Bibliographic databases</cx:pt>
          <cx:pt idx="1">Trial registers and results</cx:pt>
          <cx:pt idx="2">Ongoing studies and unpublished data</cx:pt>
          <cx:pt idx="3">Conferences</cx:pt>
          <cx:pt idx="4">Internet searches</cx:pt>
          <cx:pt idx="5">Handsearching journals</cx:pt>
          <cx:pt idx="6">Contact with authors</cx:pt>
          <cx:pt idx="7">Grey literature</cx:pt>
        </cx:lvl>
        <cx:lvl ptCount="0"/>
        <cx:lvl ptCount="0"/>
      </cx:strDim>
      <cx:numDim type="size">
        <cx:f>Sheet1!$B$2:$B$9</cx:f>
        <cx:lvl ptCount="8" formatCode="General">
          <cx:pt idx="0">100</cx:pt>
          <cx:pt idx="1">30</cx:pt>
          <cx:pt idx="2">15</cx:pt>
          <cx:pt idx="3">20</cx:pt>
          <cx:pt idx="4">5</cx:pt>
          <cx:pt idx="5">5</cx:pt>
          <cx:pt idx="6">5</cx:pt>
          <cx:pt idx="7">10</cx:pt>
        </cx:lvl>
      </cx:numDim>
    </cx:data>
  </cx:chartData>
  <cx:chart>
    <cx:plotArea>
      <cx:plotAreaRegion>
        <cx:series layoutId="treemap" uniqueId="{5CD05762-70DF-4B1C-B283-1083C0C04ED0}">
          <cx:tx>
            <cx:txData>
              <cx:f>Sheet1!$B$1</cx:f>
              <cx:v>Series1</cx:v>
            </cx:txData>
          </cx:tx>
          <cx:dataLabels pos="inEnd">
            <cx:txPr>
              <a:bodyPr spcFirstLastPara="1" vertOverflow="ellipsis" horzOverflow="overflow" wrap="square" lIns="0" tIns="0" rIns="0" bIns="0" anchor="ctr" anchorCtr="1"/>
              <a:lstStyle/>
              <a:p>
                <a:pPr algn="ctr" rtl="0">
                  <a:defRPr sz="1200">
                    <a:latin typeface="Arial" panose="020B0604020202020204" pitchFamily="34" charset="0"/>
                    <a:ea typeface="Arial" panose="020B0604020202020204" pitchFamily="34" charset="0"/>
                    <a:cs typeface="Arial" panose="020B0604020202020204" pitchFamily="34" charset="0"/>
                  </a:defRPr>
                </a:pPr>
                <a:endParaRPr lang="en-US" sz="1200" b="0" i="0" u="none" strike="noStrike" baseline="0">
                  <a:solidFill>
                    <a:prstClr val="white"/>
                  </a:solidFill>
                  <a:latin typeface="Arial" panose="020B0604020202020204" pitchFamily="34" charset="0"/>
                  <a:cs typeface="Arial" panose="020B0604020202020204" pitchFamily="34" charset="0"/>
                </a:endParaRPr>
              </a:p>
            </cx:txPr>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F0F63-ED5A-4671-B561-5CD4EE7514B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FFAAC8B-BC39-4619-B29C-1492CC3E3A57}">
      <dgm:prSet phldrT="[Text]"/>
      <dgm:spPr/>
      <dgm:t>
        <a:bodyPr/>
        <a:lstStyle/>
        <a:p>
          <a:r>
            <a:rPr lang="en-GB" dirty="0"/>
            <a:t>Population</a:t>
          </a:r>
        </a:p>
      </dgm:t>
    </dgm:pt>
    <dgm:pt modelId="{50C15F6F-3444-4533-BBBF-1951CFC5AD8F}" type="parTrans" cxnId="{BCBAA4DE-E755-4888-8B26-85E9D7E5FDC8}">
      <dgm:prSet/>
      <dgm:spPr/>
      <dgm:t>
        <a:bodyPr/>
        <a:lstStyle/>
        <a:p>
          <a:endParaRPr lang="en-GB"/>
        </a:p>
      </dgm:t>
    </dgm:pt>
    <dgm:pt modelId="{63389322-FF65-40B8-AE80-6632DF6EFF35}" type="sibTrans" cxnId="{BCBAA4DE-E755-4888-8B26-85E9D7E5FDC8}">
      <dgm:prSet/>
      <dgm:spPr/>
      <dgm:t>
        <a:bodyPr/>
        <a:lstStyle/>
        <a:p>
          <a:endParaRPr lang="en-GB"/>
        </a:p>
      </dgm:t>
    </dgm:pt>
    <dgm:pt modelId="{A1D6100E-BAB9-44F0-A655-A158CAC3474D}">
      <dgm:prSet phldrT="[Text]"/>
      <dgm:spPr/>
      <dgm:t>
        <a:bodyPr/>
        <a:lstStyle/>
        <a:p>
          <a:r>
            <a:rPr lang="en-GB" dirty="0"/>
            <a:t>Intervention</a:t>
          </a:r>
        </a:p>
      </dgm:t>
    </dgm:pt>
    <dgm:pt modelId="{858BB3D2-DABF-4EF0-BE38-97A17BC53CA4}" type="parTrans" cxnId="{6FC1B913-C423-491D-A7D3-244D961EEE65}">
      <dgm:prSet/>
      <dgm:spPr/>
      <dgm:t>
        <a:bodyPr/>
        <a:lstStyle/>
        <a:p>
          <a:endParaRPr lang="en-GB"/>
        </a:p>
      </dgm:t>
    </dgm:pt>
    <dgm:pt modelId="{199EC1F3-63C6-4A4C-893E-63924C72EE32}" type="sibTrans" cxnId="{6FC1B913-C423-491D-A7D3-244D961EEE65}">
      <dgm:prSet/>
      <dgm:spPr/>
      <dgm:t>
        <a:bodyPr/>
        <a:lstStyle/>
        <a:p>
          <a:endParaRPr lang="en-GB"/>
        </a:p>
      </dgm:t>
    </dgm:pt>
    <dgm:pt modelId="{A0EEC3FF-4F4D-4BBA-8E9F-2658E8F0152F}">
      <dgm:prSet phldrT="[Text]"/>
      <dgm:spPr/>
      <dgm:t>
        <a:bodyPr/>
        <a:lstStyle/>
        <a:p>
          <a:r>
            <a:rPr lang="en-GB" dirty="0"/>
            <a:t>Comparison</a:t>
          </a:r>
        </a:p>
      </dgm:t>
    </dgm:pt>
    <dgm:pt modelId="{99416FF3-9957-4704-A616-2ABBAD1ADAE1}" type="parTrans" cxnId="{5263B853-DC05-402E-9E65-59E4F7F81A9D}">
      <dgm:prSet/>
      <dgm:spPr/>
      <dgm:t>
        <a:bodyPr/>
        <a:lstStyle/>
        <a:p>
          <a:endParaRPr lang="en-GB"/>
        </a:p>
      </dgm:t>
    </dgm:pt>
    <dgm:pt modelId="{8800C361-1AD8-435A-BFC3-2B51F1E70FBC}" type="sibTrans" cxnId="{5263B853-DC05-402E-9E65-59E4F7F81A9D}">
      <dgm:prSet/>
      <dgm:spPr/>
      <dgm:t>
        <a:bodyPr/>
        <a:lstStyle/>
        <a:p>
          <a:endParaRPr lang="en-GB"/>
        </a:p>
      </dgm:t>
    </dgm:pt>
    <dgm:pt modelId="{56E57019-BD14-4739-BCFD-EEB2536DBA16}">
      <dgm:prSet/>
      <dgm:spPr/>
      <dgm:t>
        <a:bodyPr/>
        <a:lstStyle/>
        <a:p>
          <a:r>
            <a:rPr lang="en-GB" dirty="0"/>
            <a:t>Outcome</a:t>
          </a:r>
        </a:p>
      </dgm:t>
    </dgm:pt>
    <dgm:pt modelId="{B7827E3C-1568-4DC9-A973-7A11D34380B5}" type="parTrans" cxnId="{04A90C51-234E-482B-816D-E2112ACB5108}">
      <dgm:prSet/>
      <dgm:spPr/>
      <dgm:t>
        <a:bodyPr/>
        <a:lstStyle/>
        <a:p>
          <a:endParaRPr lang="en-GB"/>
        </a:p>
      </dgm:t>
    </dgm:pt>
    <dgm:pt modelId="{6AADBEF2-D6BB-49F8-A87D-6A20A2E03449}" type="sibTrans" cxnId="{04A90C51-234E-482B-816D-E2112ACB5108}">
      <dgm:prSet/>
      <dgm:spPr/>
      <dgm:t>
        <a:bodyPr/>
        <a:lstStyle/>
        <a:p>
          <a:endParaRPr lang="en-GB"/>
        </a:p>
      </dgm:t>
    </dgm:pt>
    <dgm:pt modelId="{09FFBC0B-D706-40E2-9FE7-84F93BEDCD75}" type="pres">
      <dgm:prSet presAssocID="{A98F0F63-ED5A-4671-B561-5CD4EE7514BB}" presName="compositeShape" presStyleCnt="0">
        <dgm:presLayoutVars>
          <dgm:chMax val="7"/>
          <dgm:dir/>
          <dgm:resizeHandles val="exact"/>
        </dgm:presLayoutVars>
      </dgm:prSet>
      <dgm:spPr/>
    </dgm:pt>
    <dgm:pt modelId="{CF546C33-4E46-453C-999D-8FDD34829821}" type="pres">
      <dgm:prSet presAssocID="{4FFAAC8B-BC39-4619-B29C-1492CC3E3A57}" presName="circ1" presStyleLbl="vennNode1" presStyleIdx="0" presStyleCnt="4"/>
      <dgm:spPr/>
    </dgm:pt>
    <dgm:pt modelId="{BB4AA930-B9B6-4FFA-B431-97511896FE6A}" type="pres">
      <dgm:prSet presAssocID="{4FFAAC8B-BC39-4619-B29C-1492CC3E3A57}" presName="circ1Tx" presStyleLbl="revTx" presStyleIdx="0" presStyleCnt="0">
        <dgm:presLayoutVars>
          <dgm:chMax val="0"/>
          <dgm:chPref val="0"/>
          <dgm:bulletEnabled val="1"/>
        </dgm:presLayoutVars>
      </dgm:prSet>
      <dgm:spPr/>
    </dgm:pt>
    <dgm:pt modelId="{9266F1E2-23E5-4B9B-AF1C-4E0B5678BFAC}" type="pres">
      <dgm:prSet presAssocID="{A1D6100E-BAB9-44F0-A655-A158CAC3474D}" presName="circ2" presStyleLbl="vennNode1" presStyleIdx="1" presStyleCnt="4"/>
      <dgm:spPr/>
    </dgm:pt>
    <dgm:pt modelId="{53B8BAC9-BCC1-4252-A62E-B3B2EA39A0BB}" type="pres">
      <dgm:prSet presAssocID="{A1D6100E-BAB9-44F0-A655-A158CAC3474D}" presName="circ2Tx" presStyleLbl="revTx" presStyleIdx="0" presStyleCnt="0">
        <dgm:presLayoutVars>
          <dgm:chMax val="0"/>
          <dgm:chPref val="0"/>
          <dgm:bulletEnabled val="1"/>
        </dgm:presLayoutVars>
      </dgm:prSet>
      <dgm:spPr/>
    </dgm:pt>
    <dgm:pt modelId="{289BB7FB-533F-4FE9-B2B4-B9A1B45917EF}" type="pres">
      <dgm:prSet presAssocID="{A0EEC3FF-4F4D-4BBA-8E9F-2658E8F0152F}" presName="circ3" presStyleLbl="vennNode1" presStyleIdx="2" presStyleCnt="4"/>
      <dgm:spPr/>
    </dgm:pt>
    <dgm:pt modelId="{C041A270-A06C-4EF5-AC47-B92683348984}" type="pres">
      <dgm:prSet presAssocID="{A0EEC3FF-4F4D-4BBA-8E9F-2658E8F0152F}" presName="circ3Tx" presStyleLbl="revTx" presStyleIdx="0" presStyleCnt="0">
        <dgm:presLayoutVars>
          <dgm:chMax val="0"/>
          <dgm:chPref val="0"/>
          <dgm:bulletEnabled val="1"/>
        </dgm:presLayoutVars>
      </dgm:prSet>
      <dgm:spPr/>
    </dgm:pt>
    <dgm:pt modelId="{89618C09-5F87-4F90-8F5C-4CB981FEDC57}" type="pres">
      <dgm:prSet presAssocID="{56E57019-BD14-4739-BCFD-EEB2536DBA16}" presName="circ4" presStyleLbl="vennNode1" presStyleIdx="3" presStyleCnt="4"/>
      <dgm:spPr/>
    </dgm:pt>
    <dgm:pt modelId="{EB49E560-5326-4952-8BFB-16C6D3C49B05}" type="pres">
      <dgm:prSet presAssocID="{56E57019-BD14-4739-BCFD-EEB2536DBA16}" presName="circ4Tx" presStyleLbl="revTx" presStyleIdx="0" presStyleCnt="0">
        <dgm:presLayoutVars>
          <dgm:chMax val="0"/>
          <dgm:chPref val="0"/>
          <dgm:bulletEnabled val="1"/>
        </dgm:presLayoutVars>
      </dgm:prSet>
      <dgm:spPr/>
    </dgm:pt>
  </dgm:ptLst>
  <dgm:cxnLst>
    <dgm:cxn modelId="{6FC1B913-C423-491D-A7D3-244D961EEE65}" srcId="{A98F0F63-ED5A-4671-B561-5CD4EE7514BB}" destId="{A1D6100E-BAB9-44F0-A655-A158CAC3474D}" srcOrd="1" destOrd="0" parTransId="{858BB3D2-DABF-4EF0-BE38-97A17BC53CA4}" sibTransId="{199EC1F3-63C6-4A4C-893E-63924C72EE32}"/>
    <dgm:cxn modelId="{6B0F1922-ACC0-49AB-A7FA-11984BEAEC62}" type="presOf" srcId="{A0EEC3FF-4F4D-4BBA-8E9F-2658E8F0152F}" destId="{C041A270-A06C-4EF5-AC47-B92683348984}" srcOrd="1" destOrd="0" presId="urn:microsoft.com/office/officeart/2005/8/layout/venn1"/>
    <dgm:cxn modelId="{F51C3E4A-071D-45AE-B5CD-2ABC91F16E7C}" type="presOf" srcId="{56E57019-BD14-4739-BCFD-EEB2536DBA16}" destId="{EB49E560-5326-4952-8BFB-16C6D3C49B05}" srcOrd="1" destOrd="0" presId="urn:microsoft.com/office/officeart/2005/8/layout/venn1"/>
    <dgm:cxn modelId="{1F35014B-2603-4009-9C22-2B62C518E361}" type="presOf" srcId="{A1D6100E-BAB9-44F0-A655-A158CAC3474D}" destId="{53B8BAC9-BCC1-4252-A62E-B3B2EA39A0BB}" srcOrd="1" destOrd="0" presId="urn:microsoft.com/office/officeart/2005/8/layout/venn1"/>
    <dgm:cxn modelId="{04A90C51-234E-482B-816D-E2112ACB5108}" srcId="{A98F0F63-ED5A-4671-B561-5CD4EE7514BB}" destId="{56E57019-BD14-4739-BCFD-EEB2536DBA16}" srcOrd="3" destOrd="0" parTransId="{B7827E3C-1568-4DC9-A973-7A11D34380B5}" sibTransId="{6AADBEF2-D6BB-49F8-A87D-6A20A2E03449}"/>
    <dgm:cxn modelId="{5263B853-DC05-402E-9E65-59E4F7F81A9D}" srcId="{A98F0F63-ED5A-4671-B561-5CD4EE7514BB}" destId="{A0EEC3FF-4F4D-4BBA-8E9F-2658E8F0152F}" srcOrd="2" destOrd="0" parTransId="{99416FF3-9957-4704-A616-2ABBAD1ADAE1}" sibTransId="{8800C361-1AD8-435A-BFC3-2B51F1E70FBC}"/>
    <dgm:cxn modelId="{755BA88F-6805-4FDE-A7BF-22EEE5DDAB6D}" type="presOf" srcId="{A1D6100E-BAB9-44F0-A655-A158CAC3474D}" destId="{9266F1E2-23E5-4B9B-AF1C-4E0B5678BFAC}" srcOrd="0" destOrd="0" presId="urn:microsoft.com/office/officeart/2005/8/layout/venn1"/>
    <dgm:cxn modelId="{1A8816AD-A5FE-4BEB-BC07-B2115320A2AD}" type="presOf" srcId="{4FFAAC8B-BC39-4619-B29C-1492CC3E3A57}" destId="{BB4AA930-B9B6-4FFA-B431-97511896FE6A}" srcOrd="1" destOrd="0" presId="urn:microsoft.com/office/officeart/2005/8/layout/venn1"/>
    <dgm:cxn modelId="{93BD68C2-3CBE-4435-8DFF-BF582A34BAE7}" type="presOf" srcId="{4FFAAC8B-BC39-4619-B29C-1492CC3E3A57}" destId="{CF546C33-4E46-453C-999D-8FDD34829821}" srcOrd="0" destOrd="0" presId="urn:microsoft.com/office/officeart/2005/8/layout/venn1"/>
    <dgm:cxn modelId="{D32DDAC6-6725-4605-959F-BE28F72F3FA0}" type="presOf" srcId="{A98F0F63-ED5A-4671-B561-5CD4EE7514BB}" destId="{09FFBC0B-D706-40E2-9FE7-84F93BEDCD75}" srcOrd="0" destOrd="0" presId="urn:microsoft.com/office/officeart/2005/8/layout/venn1"/>
    <dgm:cxn modelId="{BCBAA4DE-E755-4888-8B26-85E9D7E5FDC8}" srcId="{A98F0F63-ED5A-4671-B561-5CD4EE7514BB}" destId="{4FFAAC8B-BC39-4619-B29C-1492CC3E3A57}" srcOrd="0" destOrd="0" parTransId="{50C15F6F-3444-4533-BBBF-1951CFC5AD8F}" sibTransId="{63389322-FF65-40B8-AE80-6632DF6EFF35}"/>
    <dgm:cxn modelId="{AD4831EE-F679-46F1-AF5D-C66EE7D862A5}" type="presOf" srcId="{A0EEC3FF-4F4D-4BBA-8E9F-2658E8F0152F}" destId="{289BB7FB-533F-4FE9-B2B4-B9A1B45917EF}" srcOrd="0" destOrd="0" presId="urn:microsoft.com/office/officeart/2005/8/layout/venn1"/>
    <dgm:cxn modelId="{9F3B8FFC-5AE6-4AD8-A793-91FD2417D601}" type="presOf" srcId="{56E57019-BD14-4739-BCFD-EEB2536DBA16}" destId="{89618C09-5F87-4F90-8F5C-4CB981FEDC57}" srcOrd="0" destOrd="0" presId="urn:microsoft.com/office/officeart/2005/8/layout/venn1"/>
    <dgm:cxn modelId="{ECB7109E-4201-483C-8924-BA085AA80E27}" type="presParOf" srcId="{09FFBC0B-D706-40E2-9FE7-84F93BEDCD75}" destId="{CF546C33-4E46-453C-999D-8FDD34829821}" srcOrd="0" destOrd="0" presId="urn:microsoft.com/office/officeart/2005/8/layout/venn1"/>
    <dgm:cxn modelId="{C2A49525-A797-4ADC-AEF5-9BDC7DD0D9E8}" type="presParOf" srcId="{09FFBC0B-D706-40E2-9FE7-84F93BEDCD75}" destId="{BB4AA930-B9B6-4FFA-B431-97511896FE6A}" srcOrd="1" destOrd="0" presId="urn:microsoft.com/office/officeart/2005/8/layout/venn1"/>
    <dgm:cxn modelId="{27E42709-4293-4E64-A52D-C7DA2FC05B75}" type="presParOf" srcId="{09FFBC0B-D706-40E2-9FE7-84F93BEDCD75}" destId="{9266F1E2-23E5-4B9B-AF1C-4E0B5678BFAC}" srcOrd="2" destOrd="0" presId="urn:microsoft.com/office/officeart/2005/8/layout/venn1"/>
    <dgm:cxn modelId="{A700E11F-8EAB-4BFC-8C80-6087AF92AEEC}" type="presParOf" srcId="{09FFBC0B-D706-40E2-9FE7-84F93BEDCD75}" destId="{53B8BAC9-BCC1-4252-A62E-B3B2EA39A0BB}" srcOrd="3" destOrd="0" presId="urn:microsoft.com/office/officeart/2005/8/layout/venn1"/>
    <dgm:cxn modelId="{C686B58E-AC53-49F4-A43A-5FA6D08F1CB0}" type="presParOf" srcId="{09FFBC0B-D706-40E2-9FE7-84F93BEDCD75}" destId="{289BB7FB-533F-4FE9-B2B4-B9A1B45917EF}" srcOrd="4" destOrd="0" presId="urn:microsoft.com/office/officeart/2005/8/layout/venn1"/>
    <dgm:cxn modelId="{44057B1B-F511-4B44-AFCB-90F9F0390D65}" type="presParOf" srcId="{09FFBC0B-D706-40E2-9FE7-84F93BEDCD75}" destId="{C041A270-A06C-4EF5-AC47-B92683348984}" srcOrd="5" destOrd="0" presId="urn:microsoft.com/office/officeart/2005/8/layout/venn1"/>
    <dgm:cxn modelId="{841255EA-7228-4027-9DFA-10B7628FB429}" type="presParOf" srcId="{09FFBC0B-D706-40E2-9FE7-84F93BEDCD75}" destId="{89618C09-5F87-4F90-8F5C-4CB981FEDC57}" srcOrd="6" destOrd="0" presId="urn:microsoft.com/office/officeart/2005/8/layout/venn1"/>
    <dgm:cxn modelId="{7516EF8A-D5B5-4E3A-A601-E8CC0E89D15E}" type="presParOf" srcId="{09FFBC0B-D706-40E2-9FE7-84F93BEDCD75}" destId="{EB49E560-5326-4952-8BFB-16C6D3C49B05}"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46C33-4E46-453C-999D-8FDD34829821}">
      <dsp:nvSpPr>
        <dsp:cNvPr id="0" name=""/>
        <dsp:cNvSpPr/>
      </dsp:nvSpPr>
      <dsp:spPr>
        <a:xfrm>
          <a:off x="4780111" y="50406"/>
          <a:ext cx="2621122" cy="26211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Population</a:t>
          </a:r>
        </a:p>
      </dsp:txBody>
      <dsp:txXfrm>
        <a:off x="5082548" y="403249"/>
        <a:ext cx="2016248" cy="831702"/>
      </dsp:txXfrm>
    </dsp:sp>
    <dsp:sp modelId="{9266F1E2-23E5-4B9B-AF1C-4E0B5678BFAC}">
      <dsp:nvSpPr>
        <dsp:cNvPr id="0" name=""/>
        <dsp:cNvSpPr/>
      </dsp:nvSpPr>
      <dsp:spPr>
        <a:xfrm>
          <a:off x="5939454" y="1209749"/>
          <a:ext cx="2621122" cy="26211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Intervention</a:t>
          </a:r>
        </a:p>
      </dsp:txBody>
      <dsp:txXfrm>
        <a:off x="7350828" y="1512186"/>
        <a:ext cx="1008124" cy="2016248"/>
      </dsp:txXfrm>
    </dsp:sp>
    <dsp:sp modelId="{289BB7FB-533F-4FE9-B2B4-B9A1B45917EF}">
      <dsp:nvSpPr>
        <dsp:cNvPr id="0" name=""/>
        <dsp:cNvSpPr/>
      </dsp:nvSpPr>
      <dsp:spPr>
        <a:xfrm>
          <a:off x="4780111" y="2369091"/>
          <a:ext cx="2621122" cy="26211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Comparison</a:t>
          </a:r>
        </a:p>
      </dsp:txBody>
      <dsp:txXfrm>
        <a:off x="5082548" y="3805668"/>
        <a:ext cx="2016248" cy="831702"/>
      </dsp:txXfrm>
    </dsp:sp>
    <dsp:sp modelId="{89618C09-5F87-4F90-8F5C-4CB981FEDC57}">
      <dsp:nvSpPr>
        <dsp:cNvPr id="0" name=""/>
        <dsp:cNvSpPr/>
      </dsp:nvSpPr>
      <dsp:spPr>
        <a:xfrm>
          <a:off x="3620768" y="1209749"/>
          <a:ext cx="2621122" cy="26211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Outcome</a:t>
          </a:r>
        </a:p>
      </dsp:txBody>
      <dsp:txXfrm>
        <a:off x="3822393" y="1512186"/>
        <a:ext cx="1008124" cy="20162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D62EF-2B80-4F68-9C1E-BA8D4C590067}"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DC4AB-7AF5-4409-A879-CCFD685956DD}" type="slidenum">
              <a:rPr lang="en-GB" smtClean="0"/>
              <a:t>‹#›</a:t>
            </a:fld>
            <a:endParaRPr lang="en-GB"/>
          </a:p>
        </p:txBody>
      </p:sp>
    </p:spTree>
    <p:extLst>
      <p:ext uri="{BB962C8B-B14F-4D97-AF65-F5344CB8AC3E}">
        <p14:creationId xmlns:p14="http://schemas.microsoft.com/office/powerpoint/2010/main" val="270182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87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94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80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42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73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93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FAB5-58BC-B74B-0816-6A3F75A19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751A6C-E31D-6C5A-F09A-A79711DB0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339939-49A0-5B68-E12C-12A96227F1A3}"/>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5" name="Footer Placeholder 4">
            <a:extLst>
              <a:ext uri="{FF2B5EF4-FFF2-40B4-BE49-F238E27FC236}">
                <a16:creationId xmlns:a16="http://schemas.microsoft.com/office/drawing/2014/main" id="{9BE6EA88-3AAA-1D7D-24F0-28E49A097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00BCB-10E4-278D-9CAF-880C5850A2ED}"/>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387193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FF3C-CA59-BD04-A6F6-5E64DC9F0E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5482B2-4697-7A3E-C97E-947D075B8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061F54-C9C8-9299-68C3-9071C4C056F0}"/>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5" name="Footer Placeholder 4">
            <a:extLst>
              <a:ext uri="{FF2B5EF4-FFF2-40B4-BE49-F238E27FC236}">
                <a16:creationId xmlns:a16="http://schemas.microsoft.com/office/drawing/2014/main" id="{0AD5BE72-98B7-2D08-BCE9-11E7DDC91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458F2-3103-B05E-1C6C-120732F60E1E}"/>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5644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AAB83-9B53-307C-2085-4886C0607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23008F-EFBD-EC1F-5399-2AD435CCF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FBFACD-ACFB-B4D5-01DE-E6D003BB51D2}"/>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5" name="Footer Placeholder 4">
            <a:extLst>
              <a:ext uri="{FF2B5EF4-FFF2-40B4-BE49-F238E27FC236}">
                <a16:creationId xmlns:a16="http://schemas.microsoft.com/office/drawing/2014/main" id="{24976AC4-8E10-3960-F2C6-36CD96D0D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EF41B-C11C-C9CA-F482-495DA265FC1B}"/>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995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67517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02595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572D0D-CB04-4E75-B657-7D139FED112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185895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572D0D-CB04-4E75-B657-7D139FED112C}"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10929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572D0D-CB04-4E75-B657-7D139FED112C}" type="datetimeFigureOut">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153543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572D0D-CB04-4E75-B657-7D139FED112C}" type="datetimeFigureOut">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222774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72D0D-CB04-4E75-B657-7D139FED112C}" type="datetimeFigureOut">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4107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89343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4F85-05B0-33E5-34CC-FBD37BA73A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6AC2CD-C85D-0715-AC65-2A728DC578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73BD5-4A3E-02D1-EFA4-57578C8D580E}"/>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5" name="Footer Placeholder 4">
            <a:extLst>
              <a:ext uri="{FF2B5EF4-FFF2-40B4-BE49-F238E27FC236}">
                <a16:creationId xmlns:a16="http://schemas.microsoft.com/office/drawing/2014/main" id="{4BFE7581-9C6D-9DA2-C66B-21C052A76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F53E7-89CD-39DB-D3F3-B9CAC43E7163}"/>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091545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14904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27386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01819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C530-3799-8E53-FD6D-31AF79EB6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F04E9D-43DE-4868-F355-C4D200056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CC599-159A-A1E7-025D-BC25B2C9FA63}"/>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5" name="Footer Placeholder 4">
            <a:extLst>
              <a:ext uri="{FF2B5EF4-FFF2-40B4-BE49-F238E27FC236}">
                <a16:creationId xmlns:a16="http://schemas.microsoft.com/office/drawing/2014/main" id="{7C25DA83-D65D-D5E9-4561-35130DB3C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455B5F-7FCD-5111-8455-F59ACDCBC0BC}"/>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8220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54A6-FA50-3D6E-AC25-F797F4F59D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5AD610-4D72-EFDC-43BA-F45E9E3B7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157F79-C8D1-2BCC-656D-28B290378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931B47-7C72-52DB-96C6-4A098A3FE3FD}"/>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6" name="Footer Placeholder 5">
            <a:extLst>
              <a:ext uri="{FF2B5EF4-FFF2-40B4-BE49-F238E27FC236}">
                <a16:creationId xmlns:a16="http://schemas.microsoft.com/office/drawing/2014/main" id="{F2F5E29A-439A-9E2A-A3AC-E18200E1C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915FD-EACD-A9FA-80D1-9F8A61297B04}"/>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418579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3D91-8061-5E87-B263-701F17BF73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95E4F-1375-861C-E50B-633A82DD5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353C9-A041-A857-9513-9209B54F69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CA3CFE-2328-9120-69E9-E271BEF73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B26A4-3AA4-49B6-CF61-CF0A383F6F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35B962-1A07-B038-684E-B8F0C721E4D7}"/>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8" name="Footer Placeholder 7">
            <a:extLst>
              <a:ext uri="{FF2B5EF4-FFF2-40B4-BE49-F238E27FC236}">
                <a16:creationId xmlns:a16="http://schemas.microsoft.com/office/drawing/2014/main" id="{B6F40267-A1E1-E838-5BE4-1A80FDB958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F5BFAB-4D16-CC80-D526-59306F1971F4}"/>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32213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401F-AD0C-842A-97BE-90E331A7A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9E0F47-30CF-871D-576E-50293D0D490E}"/>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4" name="Footer Placeholder 3">
            <a:extLst>
              <a:ext uri="{FF2B5EF4-FFF2-40B4-BE49-F238E27FC236}">
                <a16:creationId xmlns:a16="http://schemas.microsoft.com/office/drawing/2014/main" id="{3FE58E2F-5FAC-262F-C5B5-D7F954C977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2E9923-0C6E-0F41-60DA-31A71DC2D66C}"/>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39692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76612-829A-AB38-1108-288C1BC59A8E}"/>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3" name="Footer Placeholder 2">
            <a:extLst>
              <a:ext uri="{FF2B5EF4-FFF2-40B4-BE49-F238E27FC236}">
                <a16:creationId xmlns:a16="http://schemas.microsoft.com/office/drawing/2014/main" id="{1882AEBD-43E0-979E-44E5-62EAA554D0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CCFA55-E8E0-C88B-E835-7100623FBD27}"/>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23897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E91D-839A-7C0F-39E4-195FB4B5C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5687A-004A-BE47-5F95-E8336EBB95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A99E76-286D-138A-AB57-6428576F3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7A156-A2C4-8286-1F88-9067A72D8069}"/>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6" name="Footer Placeholder 5">
            <a:extLst>
              <a:ext uri="{FF2B5EF4-FFF2-40B4-BE49-F238E27FC236}">
                <a16:creationId xmlns:a16="http://schemas.microsoft.com/office/drawing/2014/main" id="{8C7A4CC2-87B3-F3D2-D2B4-42487DDFD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981EE-0016-F7BA-EC6C-DE33A0B45E03}"/>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6713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BE46-C215-FDF9-38E0-8FDBEF75B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42406E-5AA3-299C-B2AA-DC4ED9B92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50360D-0F45-2930-FDF4-9399329DD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0FAAF-96EA-2A30-251A-080437F9E097}"/>
              </a:ext>
            </a:extLst>
          </p:cNvPr>
          <p:cNvSpPr>
            <a:spLocks noGrp="1"/>
          </p:cNvSpPr>
          <p:nvPr>
            <p:ph type="dt" sz="half" idx="10"/>
          </p:nvPr>
        </p:nvSpPr>
        <p:spPr/>
        <p:txBody>
          <a:bodyPr/>
          <a:lstStyle/>
          <a:p>
            <a:fld id="{C45A798B-CB17-49E0-ADB3-3496C63E4309}" type="datetimeFigureOut">
              <a:rPr lang="en-GB" smtClean="0"/>
              <a:t>19/04/2023</a:t>
            </a:fld>
            <a:endParaRPr lang="en-GB"/>
          </a:p>
        </p:txBody>
      </p:sp>
      <p:sp>
        <p:nvSpPr>
          <p:cNvPr id="6" name="Footer Placeholder 5">
            <a:extLst>
              <a:ext uri="{FF2B5EF4-FFF2-40B4-BE49-F238E27FC236}">
                <a16:creationId xmlns:a16="http://schemas.microsoft.com/office/drawing/2014/main" id="{BA97C4B8-4F17-3403-D266-DB5319ECBD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C4D222-C556-7F39-0268-D853F8C79C58}"/>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299481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D3898-B1BE-4D8F-CF5E-E97230513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3794C2-A938-8522-EF39-6856678B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3D7CCE-9854-4B0A-CD66-AEA2C7B02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A798B-CB17-49E0-ADB3-3496C63E4309}" type="datetimeFigureOut">
              <a:rPr lang="en-GB" smtClean="0"/>
              <a:t>19/04/2023</a:t>
            </a:fld>
            <a:endParaRPr lang="en-GB"/>
          </a:p>
        </p:txBody>
      </p:sp>
      <p:sp>
        <p:nvSpPr>
          <p:cNvPr id="5" name="Footer Placeholder 4">
            <a:extLst>
              <a:ext uri="{FF2B5EF4-FFF2-40B4-BE49-F238E27FC236}">
                <a16:creationId xmlns:a16="http://schemas.microsoft.com/office/drawing/2014/main" id="{53236B3E-0F5D-FB99-D7A7-A03FFEE52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5C6E9D-68F0-38B9-0871-24C0E728E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934F4-0E51-40BC-AF8F-1C0C9FA6347E}" type="slidenum">
              <a:rPr lang="en-GB" smtClean="0"/>
              <a:t>‹#›</a:t>
            </a:fld>
            <a:endParaRPr lang="en-GB"/>
          </a:p>
        </p:txBody>
      </p:sp>
    </p:spTree>
    <p:extLst>
      <p:ext uri="{BB962C8B-B14F-4D97-AF65-F5344CB8AC3E}">
        <p14:creationId xmlns:p14="http://schemas.microsoft.com/office/powerpoint/2010/main" val="119254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72D0D-CB04-4E75-B657-7D139FED112C}" type="datetimeFigureOut">
              <a:rPr lang="en-GB" smtClean="0"/>
              <a:t>19/04/2023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CC123-C6BF-432F-ABD7-9187AED4DA4D}" type="slidenum">
              <a:rPr lang="en-GB" smtClean="0"/>
              <a:t>‹#›</a:t>
            </a:fld>
            <a:endParaRPr lang="en-GB"/>
          </a:p>
        </p:txBody>
      </p:sp>
    </p:spTree>
    <p:extLst>
      <p:ext uri="{BB962C8B-B14F-4D97-AF65-F5344CB8AC3E}">
        <p14:creationId xmlns:p14="http://schemas.microsoft.com/office/powerpoint/2010/main" val="137471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mQY-1vlQnpI?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cpjc.acponline.org/Content/123/3/issue/ACPJC-1995-123-3-A12.htm" TargetMode="External"/><Relationship Id="rId7" Type="http://schemas.openxmlformats.org/officeDocument/2006/relationships/hyperlink" Target="https://dx.doi.org/10.1136/bmjgh-2018-001107" TargetMode="Externa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dx.doi.org/10.1046/j.1471-1842.2002.00378.x" TargetMode="External"/><Relationship Id="rId5" Type="http://schemas.openxmlformats.org/officeDocument/2006/relationships/hyperlink" Target="http://dx.doi.org/10.1177/1049732312452938" TargetMode="External"/><Relationship Id="rId4" Type="http://schemas.openxmlformats.org/officeDocument/2006/relationships/hyperlink" Target="http://dx.doi.org/10.1108/0737883061069212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07/978-1-0716-1566-9_6"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dx.doi.org/10.1136/bmj.g764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doi.org/10.1186/s13063-022-06865-x"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rd.york.ac.uk/PROSPERO/" TargetMode="External"/><Relationship Id="rId7" Type="http://schemas.openxmlformats.org/officeDocument/2006/relationships/image" Target="../media/image5.png"/><Relationship Id="rId2" Type="http://schemas.openxmlformats.org/officeDocument/2006/relationships/hyperlink" Target="http://dx.doi.org/10.1136/bmjgh-2018-001107" TargetMode="External"/><Relationship Id="rId1" Type="http://schemas.openxmlformats.org/officeDocument/2006/relationships/slideLayout" Target="../slideLayouts/slideLayout13.xml"/><Relationship Id="rId6" Type="http://schemas.openxmlformats.org/officeDocument/2006/relationships/hyperlink" Target="https://bit.ly/41F1tyV" TargetMode="External"/><Relationship Id="rId5" Type="http://schemas.openxmlformats.org/officeDocument/2006/relationships/hyperlink" Target="https://pubmed.ncbi.nlm.nih.gov/" TargetMode="External"/><Relationship Id="rId4" Type="http://schemas.openxmlformats.org/officeDocument/2006/relationships/hyperlink" Target="https://osf.io/" TargetMode="External"/></Relationships>
</file>

<file path=ppt/slides/_rels/slide1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la.ac.uk/myglasgow/library/specificsearch/databasesbysubjec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prisma-statement.org/Extensions/Protocols.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prisma-statement.org/Extensions/Protocols.asp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paul.cannon@glasgow.ac.uk" TargetMode="External"/><Relationship Id="rId7" Type="http://schemas.openxmlformats.org/officeDocument/2006/relationships/image" Target="../media/image5.png"/><Relationship Id="rId2" Type="http://schemas.openxmlformats.org/officeDocument/2006/relationships/hyperlink" Target="https://edshare.gla.ac.uk/451/" TargetMode="External"/><Relationship Id="rId1" Type="http://schemas.openxmlformats.org/officeDocument/2006/relationships/slideLayout" Target="../slideLayouts/slideLayout2.xml"/><Relationship Id="rId6" Type="http://schemas.openxmlformats.org/officeDocument/2006/relationships/hyperlink" Target="https://www.gla.ac.uk/myglasgow/library/help/collegesupport/" TargetMode="External"/><Relationship Id="rId5" Type="http://schemas.openxmlformats.org/officeDocument/2006/relationships/hyperlink" Target="mailto:library-college-support@glasgow.ac.uk" TargetMode="External"/><Relationship Id="rId4" Type="http://schemas.openxmlformats.org/officeDocument/2006/relationships/hyperlink" Target="https://www.gla.ac.uk/myglasgow/library/help/collegelibrarians/mvl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raining.cochrane.org/handboo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86%2Fs12916-015-0465-6" TargetMode="External"/><Relationship Id="rId2" Type="http://schemas.openxmlformats.org/officeDocument/2006/relationships/hyperlink" Target="http://dx.doi.org/10.1136/bmjopen-2016-012545"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111/hir.12276" TargetMode="External"/><Relationship Id="rId1" Type="http://schemas.openxmlformats.org/officeDocument/2006/relationships/slideLayout" Target="../slideLayouts/slideLayout13.xml"/><Relationship Id="rId5" Type="http://schemas.openxmlformats.org/officeDocument/2006/relationships/hyperlink" Target="https://www.litr-ex.com/" TargetMode="External"/><Relationship Id="rId4" Type="http://schemas.openxmlformats.org/officeDocument/2006/relationships/hyperlink" Target="https://rightreview.knowledgetranslation.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rk.ac.uk/crd/guidance/" TargetMode="External"/><Relationship Id="rId2" Type="http://schemas.openxmlformats.org/officeDocument/2006/relationships/hyperlink" Target="https://training.cochrane.org/handbook/current"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oi.org/10.4073/cmg.2016.1" TargetMode="External"/><Relationship Id="rId4" Type="http://schemas.openxmlformats.org/officeDocument/2006/relationships/hyperlink" Target="https://wiki.jbi.global/display/MANUAL/JBI+Manual+for+Evidence+Synthesi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hyperlink" Target="https://eppi.ioe.ac.uk/cms/" TargetMode="External"/><Relationship Id="rId3" Type="http://schemas.openxmlformats.org/officeDocument/2006/relationships/hyperlink" Target="https://onlinelibrary.wiley.com/cochranelibrary/search/" TargetMode="External"/><Relationship Id="rId7" Type="http://schemas.openxmlformats.org/officeDocument/2006/relationships/hyperlink" Target="https://healthevidence.org/default.aspx" TargetMode="External"/><Relationship Id="rId2" Type="http://schemas.openxmlformats.org/officeDocument/2006/relationships/hyperlink" Target="http://www.crd.york.ac.uk/PROSPERO/" TargetMode="External"/><Relationship Id="rId1" Type="http://schemas.openxmlformats.org/officeDocument/2006/relationships/slideLayout" Target="../slideLayouts/slideLayout13.xml"/><Relationship Id="rId6" Type="http://schemas.openxmlformats.org/officeDocument/2006/relationships/hyperlink" Target="https://pubmed.ncbi.nlm.nih.gov/" TargetMode="External"/><Relationship Id="rId5" Type="http://schemas.openxmlformats.org/officeDocument/2006/relationships/hyperlink" Target="https://www.tripdatabase.com/" TargetMode="External"/><Relationship Id="rId10" Type="http://schemas.openxmlformats.org/officeDocument/2006/relationships/image" Target="../media/image5.png"/><Relationship Id="rId4" Type="http://schemas.openxmlformats.org/officeDocument/2006/relationships/hyperlink" Target="https://joannabriggs.org/" TargetMode="External"/><Relationship Id="rId9" Type="http://schemas.openxmlformats.org/officeDocument/2006/relationships/hyperlink" Target="https://www.campbellcollaboration.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9" r="21238"/>
          <a:stretch/>
        </p:blipFill>
        <p:spPr>
          <a:xfrm>
            <a:off x="3402622" y="0"/>
            <a:ext cx="8801101" cy="685739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569201" cy="6858000"/>
          </a:xfrm>
          <a:prstGeom prst="rect">
            <a:avLst/>
          </a:prstGeom>
        </p:spPr>
      </p:pic>
      <p:sp>
        <p:nvSpPr>
          <p:cNvPr id="7" name="Title 6"/>
          <p:cNvSpPr txBox="1">
            <a:spLocks noGrp="1"/>
          </p:cNvSpPr>
          <p:nvPr>
            <p:ph type="title" idx="4294967295"/>
          </p:nvPr>
        </p:nvSpPr>
        <p:spPr>
          <a:xfrm>
            <a:off x="453166" y="1178095"/>
            <a:ext cx="4280536"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3600" b="0" i="0" u="none" strike="noStrike" kern="1200" cap="none" spc="0" normalizeH="0" baseline="0" noProof="0" dirty="0">
                <a:ln>
                  <a:noFill/>
                </a:ln>
                <a:solidFill>
                  <a:schemeClr val="bg1"/>
                </a:solidFill>
                <a:effectLst/>
                <a:uLnTx/>
                <a:uFillTx/>
                <a:latin typeface="Arial"/>
                <a:ea typeface="+mn-ea"/>
                <a:cs typeface="Arial"/>
              </a:rPr>
              <a:t>Searching and reporting for systematic reviews</a:t>
            </a:r>
            <a:r>
              <a:rPr lang="en-GB" sz="3600" dirty="0">
                <a:solidFill>
                  <a:schemeClr val="bg1"/>
                </a:solidFill>
                <a:latin typeface="Arial"/>
                <a:ea typeface="+mn-ea"/>
                <a:cs typeface="Arial"/>
              </a:rPr>
              <a:t>:</a:t>
            </a:r>
            <a:br>
              <a:rPr lang="en-GB" sz="3600" dirty="0">
                <a:solidFill>
                  <a:schemeClr val="bg1"/>
                </a:solidFill>
                <a:latin typeface="Arial"/>
                <a:ea typeface="+mn-ea"/>
                <a:cs typeface="Arial"/>
              </a:rPr>
            </a:br>
            <a:r>
              <a:rPr lang="en-GB" sz="3600" dirty="0">
                <a:solidFill>
                  <a:schemeClr val="bg1"/>
                </a:solidFill>
                <a:latin typeface="Arial"/>
                <a:ea typeface="+mn-ea"/>
                <a:cs typeface="Arial"/>
              </a:rPr>
              <a:t>Class 1</a:t>
            </a:r>
            <a:endParaRPr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TextBox 8">
            <a:extLst>
              <a:ext uri="{C183D7F6-B498-43B3-948B-1728B52AA6E4}">
                <adec:decorative xmlns:adec="http://schemas.microsoft.com/office/drawing/2017/decorative" val="0"/>
              </a:ext>
            </a:extLst>
          </p:cNvPr>
          <p:cNvSpPr txBox="1"/>
          <p:nvPr/>
        </p:nvSpPr>
        <p:spPr>
          <a:xfrm>
            <a:off x="467543" y="3739070"/>
            <a:ext cx="4392488" cy="1077218"/>
          </a:xfrm>
          <a:prstGeom prst="rect">
            <a:avLst/>
          </a:prstGeom>
          <a:noFill/>
        </p:spPr>
        <p:txBody>
          <a:bodyPr wrap="square" rtlCol="0">
            <a:spAutoFit/>
          </a:bodyPr>
          <a:lstStyle/>
          <a:p>
            <a:r>
              <a:rPr lang="en-GB" sz="2400">
                <a:solidFill>
                  <a:schemeClr val="bg1"/>
                </a:solidFill>
                <a:latin typeface="Arial" panose="020B0604020202020204" pitchFamily="34" charset="0"/>
                <a:cs typeface="Arial" panose="020B0604020202020204" pitchFamily="34" charset="0"/>
              </a:rPr>
              <a:t>Dr Paul </a:t>
            </a:r>
            <a:r>
              <a:rPr lang="en-GB" sz="2400" dirty="0">
                <a:solidFill>
                  <a:schemeClr val="bg1"/>
                </a:solidFill>
                <a:latin typeface="Arial" panose="020B0604020202020204" pitchFamily="34" charset="0"/>
                <a:cs typeface="Arial" panose="020B0604020202020204" pitchFamily="34" charset="0"/>
              </a:rPr>
              <a:t>Cannon</a:t>
            </a:r>
          </a:p>
          <a:p>
            <a:r>
              <a:rPr lang="en-GB" sz="2000" dirty="0">
                <a:solidFill>
                  <a:schemeClr val="bg1"/>
                </a:solidFill>
                <a:latin typeface="Arial" panose="020B0604020202020204" pitchFamily="34" charset="0"/>
                <a:cs typeface="Arial" panose="020B0604020202020204" pitchFamily="34" charset="0"/>
              </a:rPr>
              <a:t>College Librarian Medical, Veterinary &amp; Life Sciences</a:t>
            </a:r>
            <a:endParaRPr lang="en-GB"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A9F082F-7046-4081-A39B-6B4566EB4910}"/>
              </a:ext>
            </a:extLst>
          </p:cNvPr>
          <p:cNvSpPr txBox="1"/>
          <p:nvPr/>
        </p:nvSpPr>
        <p:spPr>
          <a:xfrm>
            <a:off x="449406" y="4972019"/>
            <a:ext cx="4392488"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paul.cannon@glasgow.ac.uk</a:t>
            </a:r>
          </a:p>
        </p:txBody>
      </p:sp>
      <p:sp>
        <p:nvSpPr>
          <p:cNvPr id="14" name="Rectangle 13">
            <a:extLst>
              <a:ext uri="{C183D7F6-B498-43B3-948B-1728B52AA6E4}">
                <adec:decorative xmlns:adec="http://schemas.microsoft.com/office/drawing/2017/decorative" val="1"/>
              </a:ext>
            </a:extLst>
          </p:cNvPr>
          <p:cNvSpPr/>
          <p:nvPr/>
        </p:nvSpPr>
        <p:spPr>
          <a:xfrm>
            <a:off x="467544" y="6125452"/>
            <a:ext cx="2289409" cy="276999"/>
          </a:xfrm>
          <a:prstGeom prst="rect">
            <a:avLst/>
          </a:prstGeom>
        </p:spPr>
        <p:txBody>
          <a:bodyPr wrap="none">
            <a:spAutoFit/>
          </a:bodyPr>
          <a:lstStyle/>
          <a:p>
            <a:r>
              <a:rPr lang="en-GB" sz="1200" dirty="0">
                <a:solidFill>
                  <a:schemeClr val="bg1"/>
                </a:solidFill>
                <a:latin typeface="Arial" panose="020B0604020202020204" pitchFamily="34" charset="0"/>
                <a:cs typeface="Arial" panose="020B0604020202020204" pitchFamily="34" charset="0"/>
              </a:rPr>
              <a:t>Photo by </a:t>
            </a:r>
            <a:r>
              <a:rPr lang="en-GB" sz="1200" dirty="0" err="1">
                <a:solidFill>
                  <a:schemeClr val="bg1"/>
                </a:solidFill>
                <a:latin typeface="Arial" panose="020B0604020202020204" pitchFamily="34" charset="0"/>
                <a:cs typeface="Arial" panose="020B0604020202020204" pitchFamily="34" charset="0"/>
                <a:hlinkClick r:id="rId4"/>
              </a:rPr>
              <a:t>rawpixel</a:t>
            </a:r>
            <a:r>
              <a:rPr lang="en-GB" sz="1200" dirty="0">
                <a:solidFill>
                  <a:schemeClr val="bg1"/>
                </a:solidFill>
                <a:latin typeface="Arial" panose="020B0604020202020204" pitchFamily="34" charset="0"/>
                <a:cs typeface="Arial" panose="020B0604020202020204" pitchFamily="34" charset="0"/>
              </a:rPr>
              <a:t> on </a:t>
            </a:r>
            <a:r>
              <a:rPr lang="en-GB" sz="1200" dirty="0">
                <a:solidFill>
                  <a:schemeClr val="bg1"/>
                </a:solidFill>
                <a:latin typeface="Arial" panose="020B0604020202020204" pitchFamily="34" charset="0"/>
                <a:cs typeface="Arial" panose="020B0604020202020204" pitchFamily="34" charset="0"/>
                <a:hlinkClick r:id="rId5"/>
              </a:rPr>
              <a:t>Unsplash</a:t>
            </a:r>
            <a:endParaRPr lang="en-GB" sz="1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2DB69D6-F8E7-495B-88D3-F206655F91EF}"/>
              </a:ext>
            </a:extLst>
          </p:cNvPr>
          <p:cNvSpPr/>
          <p:nvPr/>
        </p:nvSpPr>
        <p:spPr>
          <a:xfrm>
            <a:off x="1399954" y="6528918"/>
            <a:ext cx="4949538" cy="246221"/>
          </a:xfrm>
          <a:prstGeom prst="rect">
            <a:avLst/>
          </a:prstGeom>
        </p:spPr>
        <p:txBody>
          <a:bodyPr wrap="square">
            <a:spAutoFit/>
          </a:bodyPr>
          <a:lstStyle/>
          <a:p>
            <a:r>
              <a:rPr lang="en-GB" sz="1000" dirty="0">
                <a:solidFill>
                  <a:schemeClr val="bg1"/>
                </a:solidFill>
                <a:latin typeface="Arial" panose="020B0604020202020204" pitchFamily="34" charset="0"/>
                <a:cs typeface="Arial" panose="020B0604020202020204" pitchFamily="34" charset="0"/>
              </a:rPr>
              <a:t>This work is licensed under a </a:t>
            </a:r>
            <a:r>
              <a:rPr lang="en-GB" sz="1000" dirty="0">
                <a:solidFill>
                  <a:schemeClr val="bg1"/>
                </a:solidFill>
                <a:latin typeface="Arial" panose="020B0604020202020204" pitchFamily="34" charset="0"/>
                <a:cs typeface="Arial" panose="020B0604020202020204" pitchFamily="34" charset="0"/>
                <a:hlinkClick r:id="rId6"/>
              </a:rPr>
              <a:t>Creative Commons Attribution 4.0 International License</a:t>
            </a:r>
            <a:endParaRPr lang="en-GB" sz="1000" dirty="0">
              <a:solidFill>
                <a:schemeClr val="bg1"/>
              </a:solidFill>
              <a:latin typeface="Arial" panose="020B0604020202020204" pitchFamily="34" charset="0"/>
              <a:cs typeface="Arial" panose="020B0604020202020204" pitchFamily="34" charset="0"/>
            </a:endParaRPr>
          </a:p>
        </p:txBody>
      </p:sp>
      <p:pic>
        <p:nvPicPr>
          <p:cNvPr id="6" name="Picture 5" descr="University of Glasgow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354530"/>
            <a:ext cx="1584176" cy="491369"/>
          </a:xfrm>
          <a:prstGeom prst="rect">
            <a:avLst/>
          </a:prstGeom>
        </p:spPr>
      </p:pic>
      <p:pic>
        <p:nvPicPr>
          <p:cNvPr id="17" name="Picture 16">
            <a:extLst>
              <a:ext uri="{FF2B5EF4-FFF2-40B4-BE49-F238E27FC236}">
                <a16:creationId xmlns:a16="http://schemas.microsoft.com/office/drawing/2014/main" id="{6F9BB42E-5704-4713-B2C7-C224E396A22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754" y="6504392"/>
            <a:ext cx="838200" cy="295275"/>
          </a:xfrm>
          <a:prstGeom prst="rect">
            <a:avLst/>
          </a:prstGeom>
        </p:spPr>
      </p:pic>
    </p:spTree>
    <p:extLst>
      <p:ext uri="{BB962C8B-B14F-4D97-AF65-F5344CB8AC3E}">
        <p14:creationId xmlns:p14="http://schemas.microsoft.com/office/powerpoint/2010/main" val="197539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graphicFrame>
        <p:nvGraphicFramePr>
          <p:cNvPr id="5" name="Table 4">
            <a:extLst>
              <a:ext uri="{FF2B5EF4-FFF2-40B4-BE49-F238E27FC236}">
                <a16:creationId xmlns:a16="http://schemas.microsoft.com/office/drawing/2014/main" id="{4D5D4310-8D79-48D8-BDCC-72166C7CEDC5}"/>
              </a:ext>
            </a:extLst>
          </p:cNvPr>
          <p:cNvGraphicFramePr>
            <a:graphicFrameLocks noGrp="1"/>
          </p:cNvGraphicFramePr>
          <p:nvPr/>
        </p:nvGraphicFramePr>
        <p:xfrm>
          <a:off x="1981198" y="1473694"/>
          <a:ext cx="8229604" cy="4289222"/>
        </p:xfrm>
        <a:graphic>
          <a:graphicData uri="http://schemas.openxmlformats.org/drawingml/2006/table">
            <a:tbl>
              <a:tblPr firstRow="1" bandRow="1">
                <a:tableStyleId>{7E9639D4-E3E2-4D34-9284-5A2195B3D0D7}</a:tableStyleId>
              </a:tblPr>
              <a:tblGrid>
                <a:gridCol w="2057401">
                  <a:extLst>
                    <a:ext uri="{9D8B030D-6E8A-4147-A177-3AD203B41FA5}">
                      <a16:colId xmlns:a16="http://schemas.microsoft.com/office/drawing/2014/main" val="3625104926"/>
                    </a:ext>
                  </a:extLst>
                </a:gridCol>
                <a:gridCol w="2057401">
                  <a:extLst>
                    <a:ext uri="{9D8B030D-6E8A-4147-A177-3AD203B41FA5}">
                      <a16:colId xmlns:a16="http://schemas.microsoft.com/office/drawing/2014/main" val="514238914"/>
                    </a:ext>
                  </a:extLst>
                </a:gridCol>
                <a:gridCol w="2057401">
                  <a:extLst>
                    <a:ext uri="{9D8B030D-6E8A-4147-A177-3AD203B41FA5}">
                      <a16:colId xmlns:a16="http://schemas.microsoft.com/office/drawing/2014/main" val="174365433"/>
                    </a:ext>
                  </a:extLst>
                </a:gridCol>
                <a:gridCol w="2057401">
                  <a:extLst>
                    <a:ext uri="{9D8B030D-6E8A-4147-A177-3AD203B41FA5}">
                      <a16:colId xmlns:a16="http://schemas.microsoft.com/office/drawing/2014/main" val="2679108925"/>
                    </a:ext>
                  </a:extLst>
                </a:gridCol>
              </a:tblGrid>
              <a:tr h="1108278">
                <a:tc>
                  <a:txBody>
                    <a:bodyPr/>
                    <a:lstStyle/>
                    <a:p>
                      <a:r>
                        <a:rPr lang="en-GB" sz="1600" dirty="0">
                          <a:solidFill>
                            <a:schemeClr val="bg1"/>
                          </a:solidFill>
                        </a:rPr>
                        <a:t>PICO</a:t>
                      </a:r>
                    </a:p>
                    <a:p>
                      <a:r>
                        <a:rPr lang="en-GB" sz="1400" b="0" dirty="0">
                          <a:solidFill>
                            <a:schemeClr val="bg1"/>
                          </a:solidFill>
                        </a:rPr>
                        <a:t>Used for: Evidence-based medicine</a:t>
                      </a:r>
                    </a:p>
                    <a:p>
                      <a:r>
                        <a:rPr lang="en-GB" sz="1200" b="0" dirty="0">
                          <a:solidFill>
                            <a:schemeClr val="bg1"/>
                          </a:solidFill>
                          <a:hlinkClick r:id="rId3">
                            <a:extLst>
                              <a:ext uri="{A12FA001-AC4F-418D-AE19-62706E023703}">
                                <ahyp:hlinkClr xmlns:ahyp="http://schemas.microsoft.com/office/drawing/2018/hyperlinkcolor" val="tx"/>
                              </a:ext>
                            </a:extLst>
                          </a:hlinkClick>
                        </a:rPr>
                        <a:t>https://dx.doi.org/10.7326/ACPJC-1995-123-3-A12</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rPr>
                        <a:t>SPICE</a:t>
                      </a:r>
                    </a:p>
                    <a:p>
                      <a:r>
                        <a:rPr lang="en-GB" sz="1400" b="0" dirty="0">
                          <a:solidFill>
                            <a:schemeClr val="bg1"/>
                          </a:solidFill>
                        </a:rPr>
                        <a:t>Used for: Evaluating projects or interventions</a:t>
                      </a:r>
                    </a:p>
                    <a:p>
                      <a:r>
                        <a:rPr lang="en-GB" sz="1200" b="0" dirty="0">
                          <a:solidFill>
                            <a:schemeClr val="bg1"/>
                          </a:solidFill>
                          <a:hlinkClick r:id="rId4">
                            <a:extLst>
                              <a:ext uri="{A12FA001-AC4F-418D-AE19-62706E023703}">
                                <ahyp:hlinkClr xmlns:ahyp="http://schemas.microsoft.com/office/drawing/2018/hyperlinkcolor" val="tx"/>
                              </a:ext>
                            </a:extLst>
                          </a:hlinkClick>
                        </a:rPr>
                        <a:t>https://dx.doi.org/10.1108/07378830610692127</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rPr>
                        <a:t>SPIDER</a:t>
                      </a:r>
                    </a:p>
                    <a:p>
                      <a:r>
                        <a:rPr lang="en-GB" sz="1400" b="0" dirty="0">
                          <a:solidFill>
                            <a:schemeClr val="bg1"/>
                          </a:solidFill>
                        </a:rPr>
                        <a:t>Used for: Qualitative or mixed methods</a:t>
                      </a:r>
                    </a:p>
                    <a:p>
                      <a:r>
                        <a:rPr lang="en-GB" sz="1200" b="0" dirty="0">
                          <a:solidFill>
                            <a:schemeClr val="bg1"/>
                          </a:solidFill>
                          <a:hlinkClick r:id="rId5">
                            <a:extLst>
                              <a:ext uri="{A12FA001-AC4F-418D-AE19-62706E023703}">
                                <ahyp:hlinkClr xmlns:ahyp="http://schemas.microsoft.com/office/drawing/2018/hyperlinkcolor" val="tx"/>
                              </a:ext>
                            </a:extLst>
                          </a:hlinkClick>
                        </a:rPr>
                        <a:t>https://dx.doi.org/10.1177/1049732312452938</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rPr>
                        <a:t>ECLIPSE</a:t>
                      </a:r>
                    </a:p>
                    <a:p>
                      <a:r>
                        <a:rPr lang="en-GB" sz="1400" b="0" dirty="0">
                          <a:solidFill>
                            <a:schemeClr val="bg1"/>
                          </a:solidFill>
                        </a:rPr>
                        <a:t>Used for: Evaluating services</a:t>
                      </a:r>
                    </a:p>
                    <a:p>
                      <a:r>
                        <a:rPr lang="en-GB" sz="1200" b="0" dirty="0">
                          <a:solidFill>
                            <a:schemeClr val="bg1"/>
                          </a:solidFill>
                          <a:hlinkClick r:id="rId6">
                            <a:extLst>
                              <a:ext uri="{A12FA001-AC4F-418D-AE19-62706E023703}">
                                <ahyp:hlinkClr xmlns:ahyp="http://schemas.microsoft.com/office/drawing/2018/hyperlinkcolor" val="tx"/>
                              </a:ext>
                            </a:extLst>
                          </a:hlinkClick>
                        </a:rPr>
                        <a:t>https://dx.doi.org/10.1046/j.1471-1842.2002.00378.x</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extLst>
                  <a:ext uri="{0D108BD9-81ED-4DB2-BD59-A6C34878D82A}">
                    <a16:rowId xmlns:a16="http://schemas.microsoft.com/office/drawing/2014/main" val="1703214145"/>
                  </a:ext>
                </a:extLst>
              </a:tr>
              <a:tr h="517974">
                <a:tc>
                  <a:txBody>
                    <a:bodyPr/>
                    <a:lstStyle/>
                    <a:p>
                      <a:r>
                        <a:rPr lang="en-GB" sz="1700" b="1" dirty="0"/>
                        <a:t>P</a:t>
                      </a:r>
                      <a:r>
                        <a:rPr lang="en-GB" sz="1500" dirty="0"/>
                        <a:t>opulation / patient</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S</a:t>
                      </a:r>
                      <a:r>
                        <a:rPr lang="en-GB" sz="1500" dirty="0"/>
                        <a:t>etting</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S</a:t>
                      </a:r>
                      <a:r>
                        <a:rPr lang="en-GB" sz="1500" dirty="0"/>
                        <a:t>ample</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E</a:t>
                      </a:r>
                      <a:r>
                        <a:rPr lang="en-GB" sz="1500" dirty="0"/>
                        <a:t>xpectation</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4056137660"/>
                  </a:ext>
                </a:extLst>
              </a:tr>
              <a:tr h="570119">
                <a:tc>
                  <a:txBody>
                    <a:bodyPr/>
                    <a:lstStyle/>
                    <a:p>
                      <a:r>
                        <a:rPr lang="en-GB" sz="1700" b="1" dirty="0"/>
                        <a:t>I</a:t>
                      </a:r>
                      <a:r>
                        <a:rPr lang="en-GB" sz="1500" dirty="0"/>
                        <a:t>ntervention / indicator</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P</a:t>
                      </a:r>
                      <a:r>
                        <a:rPr lang="en-GB" sz="1500" dirty="0"/>
                        <a:t>erspective / population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P</a:t>
                      </a:r>
                      <a:r>
                        <a:rPr lang="en-GB" sz="1500" dirty="0"/>
                        <a:t>henomenon of </a:t>
                      </a:r>
                      <a:r>
                        <a:rPr lang="en-GB" sz="1700" b="1" dirty="0"/>
                        <a:t>I</a:t>
                      </a:r>
                      <a:r>
                        <a:rPr lang="en-GB" sz="1500" dirty="0"/>
                        <a:t>nterest</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C</a:t>
                      </a:r>
                      <a:r>
                        <a:rPr lang="en-GB" sz="1500" dirty="0"/>
                        <a:t>lient group</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2423387628"/>
                  </a:ext>
                </a:extLst>
              </a:tr>
              <a:tr h="517974">
                <a:tc>
                  <a:txBody>
                    <a:bodyPr/>
                    <a:lstStyle/>
                    <a:p>
                      <a:r>
                        <a:rPr lang="en-GB" sz="1700" b="1" dirty="0"/>
                        <a:t>C</a:t>
                      </a:r>
                      <a:r>
                        <a:rPr lang="en-GB" sz="1500" dirty="0"/>
                        <a:t>omparator / control</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I</a:t>
                      </a:r>
                      <a:r>
                        <a:rPr lang="en-GB" sz="1500" dirty="0"/>
                        <a:t>ntervention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D</a:t>
                      </a:r>
                      <a:r>
                        <a:rPr lang="en-GB" sz="1500" dirty="0"/>
                        <a:t>esign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L</a:t>
                      </a:r>
                      <a:r>
                        <a:rPr lang="en-GB" sz="1500" dirty="0"/>
                        <a:t>ocation</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871258918"/>
                  </a:ext>
                </a:extLst>
              </a:tr>
              <a:tr h="517974">
                <a:tc>
                  <a:txBody>
                    <a:bodyPr/>
                    <a:lstStyle/>
                    <a:p>
                      <a:r>
                        <a:rPr lang="en-GB" sz="1700" b="1" dirty="0"/>
                        <a:t>O</a:t>
                      </a:r>
                      <a:r>
                        <a:rPr lang="en-GB" sz="1500" dirty="0"/>
                        <a:t>utcome</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C</a:t>
                      </a:r>
                      <a:r>
                        <a:rPr lang="en-GB" sz="1500" dirty="0"/>
                        <a:t>omparison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E</a:t>
                      </a:r>
                      <a:r>
                        <a:rPr lang="en-GB" sz="1500" dirty="0"/>
                        <a:t>valuation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I</a:t>
                      </a:r>
                      <a:r>
                        <a:rPr lang="en-GB" sz="1500" dirty="0"/>
                        <a:t>mpact</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2790575533"/>
                  </a:ext>
                </a:extLst>
              </a:tr>
              <a:tr h="538929">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E</a:t>
                      </a:r>
                      <a:r>
                        <a:rPr lang="en-GB" sz="1500" dirty="0"/>
                        <a:t>valuation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R</a:t>
                      </a:r>
                      <a:r>
                        <a:rPr lang="en-GB" sz="1500" dirty="0"/>
                        <a:t>esearch methodology</a:t>
                      </a:r>
                      <a:r>
                        <a:rPr lang="en-GB" sz="1500" baseline="0" dirty="0"/>
                        <a:t> / method</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t>P</a:t>
                      </a:r>
                      <a:r>
                        <a:rPr lang="en-GB" sz="1500" dirty="0"/>
                        <a:t>rofessionals</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246260294"/>
                  </a:ext>
                </a:extLst>
              </a:tr>
              <a:tr h="517974">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err="1"/>
                        <a:t>SE</a:t>
                      </a:r>
                      <a:r>
                        <a:rPr lang="en-GB" sz="1500" dirty="0" err="1"/>
                        <a:t>rvice</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188470469"/>
                  </a:ext>
                </a:extLst>
              </a:tr>
            </a:tbl>
          </a:graphicData>
        </a:graphic>
      </p:graphicFrame>
      <p:sp>
        <p:nvSpPr>
          <p:cNvPr id="8" name="Title 1">
            <a:extLst>
              <a:ext uri="{FF2B5EF4-FFF2-40B4-BE49-F238E27FC236}">
                <a16:creationId xmlns:a16="http://schemas.microsoft.com/office/drawing/2014/main" id="{AE490B51-E409-53BA-47D9-8CF2654AF2B5}"/>
              </a:ext>
            </a:extLst>
          </p:cNvPr>
          <p:cNvSpPr>
            <a:spLocks noGrp="1"/>
          </p:cNvSpPr>
          <p:nvPr>
            <p:ph type="title"/>
          </p:nvPr>
        </p:nvSpPr>
        <p:spPr>
          <a:xfrm>
            <a:off x="847078" y="148131"/>
            <a:ext cx="10515600" cy="1325563"/>
          </a:xfrm>
        </p:spPr>
        <p:txBody>
          <a:bodyPr>
            <a:normAutofit/>
          </a:bodyPr>
          <a:lstStyle/>
          <a:p>
            <a:r>
              <a:rPr lang="en-GB" sz="2800" dirty="0">
                <a:latin typeface="Arial" panose="020B0604020202020204" pitchFamily="34" charset="0"/>
                <a:cs typeface="Arial" panose="020B0604020202020204" pitchFamily="34" charset="0"/>
              </a:rPr>
              <a:t>What are the most effective chemical repellents to deter arthropod vectors?</a:t>
            </a:r>
          </a:p>
        </p:txBody>
      </p:sp>
      <p:sp>
        <p:nvSpPr>
          <p:cNvPr id="11" name="Content Placeholder 2">
            <a:extLst>
              <a:ext uri="{FF2B5EF4-FFF2-40B4-BE49-F238E27FC236}">
                <a16:creationId xmlns:a16="http://schemas.microsoft.com/office/drawing/2014/main" id="{4447EE9A-74CE-426D-5BFE-39765E990052}"/>
              </a:ext>
            </a:extLst>
          </p:cNvPr>
          <p:cNvSpPr>
            <a:spLocks noGrp="1"/>
          </p:cNvSpPr>
          <p:nvPr>
            <p:ph idx="1"/>
          </p:nvPr>
        </p:nvSpPr>
        <p:spPr>
          <a:xfrm>
            <a:off x="838200" y="5841511"/>
            <a:ext cx="10515600" cy="44198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Supplementary Material 1 of Booth A, Noyes J,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Flemming</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Formulating questions to explore complex interventions within qualitative evidence synthesis.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BMJ Global Health</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2019;4:e001107: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https://dx.doi.org/10.1136/bmjgh-2018-001107</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an exhaustive list of question formulation frameworks.</a:t>
            </a:r>
          </a:p>
        </p:txBody>
      </p:sp>
    </p:spTree>
    <p:extLst>
      <p:ext uri="{BB962C8B-B14F-4D97-AF65-F5344CB8AC3E}">
        <p14:creationId xmlns:p14="http://schemas.microsoft.com/office/powerpoint/2010/main" val="86472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pPr marL="0" indent="0">
              <a:buNone/>
            </a:pPr>
            <a:r>
              <a:rPr lang="en-GB" dirty="0">
                <a:cs typeface="Arial" panose="020B0604020202020204" pitchFamily="34" charset="0"/>
              </a:rPr>
              <a:t>A worked PICO example</a:t>
            </a:r>
            <a:endParaRPr lang="en-GB" sz="4400" dirty="0">
              <a:cs typeface="Arial" panose="020B0604020202020204" pitchFamily="34" charset="0"/>
            </a:endParaRP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825624"/>
            <a:ext cx="10515600" cy="4465939"/>
          </a:xfrm>
        </p:spPr>
        <p:txBody>
          <a:bodyPr>
            <a:normAutofit/>
          </a:bodyPr>
          <a:lstStyle/>
          <a:p>
            <a:pPr marL="0" indent="0">
              <a:buNone/>
            </a:pPr>
            <a:r>
              <a:rPr lang="en-GB" sz="2400" dirty="0"/>
              <a:t>“In people with dementia, what are the benefits and limitations of video consultation over telephone consultation?”</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graphicFrame>
        <p:nvGraphicFramePr>
          <p:cNvPr id="5" name="Table 11">
            <a:extLst>
              <a:ext uri="{FF2B5EF4-FFF2-40B4-BE49-F238E27FC236}">
                <a16:creationId xmlns:a16="http://schemas.microsoft.com/office/drawing/2014/main" id="{43BF1BB3-FDC7-4730-A87A-A74327987B41}"/>
              </a:ext>
            </a:extLst>
          </p:cNvPr>
          <p:cNvGraphicFramePr>
            <a:graphicFrameLocks noGrp="1"/>
          </p:cNvGraphicFramePr>
          <p:nvPr>
            <p:extLst>
              <p:ext uri="{D42A27DB-BD31-4B8C-83A1-F6EECF244321}">
                <p14:modId xmlns:p14="http://schemas.microsoft.com/office/powerpoint/2010/main" val="2001369704"/>
              </p:ext>
            </p:extLst>
          </p:nvPr>
        </p:nvGraphicFramePr>
        <p:xfrm>
          <a:off x="1742931" y="2973870"/>
          <a:ext cx="8706139" cy="2286000"/>
        </p:xfrm>
        <a:graphic>
          <a:graphicData uri="http://schemas.openxmlformats.org/drawingml/2006/table">
            <a:tbl>
              <a:tblPr firstRow="1" bandRow="1">
                <a:tableStyleId>{7E9639D4-E3E2-4D34-9284-5A2195B3D0D7}</a:tableStyleId>
              </a:tblPr>
              <a:tblGrid>
                <a:gridCol w="4362450">
                  <a:extLst>
                    <a:ext uri="{9D8B030D-6E8A-4147-A177-3AD203B41FA5}">
                      <a16:colId xmlns:a16="http://schemas.microsoft.com/office/drawing/2014/main" val="2280736361"/>
                    </a:ext>
                  </a:extLst>
                </a:gridCol>
                <a:gridCol w="4343689">
                  <a:extLst>
                    <a:ext uri="{9D8B030D-6E8A-4147-A177-3AD203B41FA5}">
                      <a16:colId xmlns:a16="http://schemas.microsoft.com/office/drawing/2014/main" val="349807123"/>
                    </a:ext>
                  </a:extLst>
                </a:gridCol>
              </a:tblGrid>
              <a:tr h="370840">
                <a:tc>
                  <a:txBody>
                    <a:bodyPr/>
                    <a:lstStyle/>
                    <a:p>
                      <a:r>
                        <a:rPr lang="en-GB" sz="2400" dirty="0"/>
                        <a:t>Framework element</a:t>
                      </a:r>
                    </a:p>
                  </a:txBody>
                  <a:tcPr/>
                </a:tc>
                <a:tc>
                  <a:txBody>
                    <a:bodyPr/>
                    <a:lstStyle/>
                    <a:p>
                      <a:r>
                        <a:rPr lang="en-GB" sz="2400" dirty="0"/>
                        <a:t>Question element</a:t>
                      </a:r>
                    </a:p>
                  </a:txBody>
                  <a:tcPr/>
                </a:tc>
                <a:extLst>
                  <a:ext uri="{0D108BD9-81ED-4DB2-BD59-A6C34878D82A}">
                    <a16:rowId xmlns:a16="http://schemas.microsoft.com/office/drawing/2014/main" val="37878484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P</a:t>
                      </a:r>
                      <a:r>
                        <a:rPr lang="en-GB" sz="2400" dirty="0"/>
                        <a:t>opulation / patient</a:t>
                      </a:r>
                      <a:endParaRPr lang="en-GB"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Dementia</a:t>
                      </a:r>
                    </a:p>
                  </a:txBody>
                  <a:tcPr/>
                </a:tc>
                <a:extLst>
                  <a:ext uri="{0D108BD9-81ED-4DB2-BD59-A6C34878D82A}">
                    <a16:rowId xmlns:a16="http://schemas.microsoft.com/office/drawing/2014/main" val="2990298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I</a:t>
                      </a:r>
                      <a:r>
                        <a:rPr lang="en-GB" sz="2400" dirty="0"/>
                        <a:t>ntervention / indicator</a:t>
                      </a:r>
                      <a:endParaRPr lang="en-GB"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Video consultation</a:t>
                      </a:r>
                      <a:endParaRPr lang="en-GB" sz="2400" dirty="0"/>
                    </a:p>
                  </a:txBody>
                  <a:tcPr/>
                </a:tc>
                <a:extLst>
                  <a:ext uri="{0D108BD9-81ED-4DB2-BD59-A6C34878D82A}">
                    <a16:rowId xmlns:a16="http://schemas.microsoft.com/office/drawing/2014/main" val="32261791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C</a:t>
                      </a:r>
                      <a:r>
                        <a:rPr lang="en-GB" sz="2400" dirty="0"/>
                        <a:t>omparator / control</a:t>
                      </a:r>
                      <a:endParaRPr lang="en-GB"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Telephone consultation</a:t>
                      </a:r>
                      <a:endParaRPr lang="en-GB" sz="2400" dirty="0"/>
                    </a:p>
                  </a:txBody>
                  <a:tcPr/>
                </a:tc>
                <a:extLst>
                  <a:ext uri="{0D108BD9-81ED-4DB2-BD59-A6C34878D82A}">
                    <a16:rowId xmlns:a16="http://schemas.microsoft.com/office/drawing/2014/main" val="10936440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O</a:t>
                      </a:r>
                      <a:r>
                        <a:rPr lang="en-GB" sz="2400" dirty="0"/>
                        <a:t>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Benefits and limitations</a:t>
                      </a:r>
                      <a:endParaRPr lang="en-GB" sz="2400" dirty="0"/>
                    </a:p>
                  </a:txBody>
                  <a:tcPr/>
                </a:tc>
                <a:extLst>
                  <a:ext uri="{0D108BD9-81ED-4DB2-BD59-A6C34878D82A}">
                    <a16:rowId xmlns:a16="http://schemas.microsoft.com/office/drawing/2014/main" val="4146224931"/>
                  </a:ext>
                </a:extLst>
              </a:tr>
            </a:tbl>
          </a:graphicData>
        </a:graphic>
      </p:graphicFrame>
      <p:sp>
        <p:nvSpPr>
          <p:cNvPr id="7" name="TextBox 6">
            <a:extLst>
              <a:ext uri="{FF2B5EF4-FFF2-40B4-BE49-F238E27FC236}">
                <a16:creationId xmlns:a16="http://schemas.microsoft.com/office/drawing/2014/main" id="{ED546ABE-240B-B15F-231A-F9F4F58830AE}"/>
              </a:ext>
            </a:extLst>
          </p:cNvPr>
          <p:cNvSpPr txBox="1"/>
          <p:nvPr/>
        </p:nvSpPr>
        <p:spPr>
          <a:xfrm>
            <a:off x="678094" y="5460566"/>
            <a:ext cx="10515599" cy="830997"/>
          </a:xfrm>
          <a:prstGeom prst="rect">
            <a:avLst/>
          </a:prstGeom>
          <a:noFill/>
        </p:spPr>
        <p:txBody>
          <a:bodyPr wrap="square">
            <a:spAutoFit/>
          </a:bodyPr>
          <a:lstStyle/>
          <a:p>
            <a:r>
              <a:rPr lang="en-GB" sz="1600" dirty="0" err="1"/>
              <a:t>Bouck</a:t>
            </a:r>
            <a:r>
              <a:rPr lang="en-GB" sz="1600" dirty="0"/>
              <a:t>, Z., Straus, S.E., </a:t>
            </a:r>
            <a:r>
              <a:rPr lang="en-GB" sz="1600" dirty="0" err="1"/>
              <a:t>Tricco</a:t>
            </a:r>
            <a:r>
              <a:rPr lang="en-GB" sz="1600" dirty="0"/>
              <a:t>, A.C. (2022). Systematic Versus Rapid Versus Scoping Reviews. In: </a:t>
            </a:r>
            <a:r>
              <a:rPr lang="en-GB" sz="1600" dirty="0" err="1"/>
              <a:t>Evangelou</a:t>
            </a:r>
            <a:r>
              <a:rPr lang="en-GB" sz="1600" dirty="0"/>
              <a:t>, E., </a:t>
            </a:r>
            <a:r>
              <a:rPr lang="en-GB" sz="1600" dirty="0" err="1"/>
              <a:t>Veroniki</a:t>
            </a:r>
            <a:r>
              <a:rPr lang="en-GB" sz="1600" dirty="0"/>
              <a:t>, A.A. (eds) Meta-Research. Methods in Molecular Biology, vol 2345. Humana, New York, NY. </a:t>
            </a:r>
            <a:r>
              <a:rPr lang="en-GB" sz="1600" dirty="0">
                <a:hlinkClick r:id="rId3"/>
              </a:rPr>
              <a:t>https://doi.org/10.1007/978-1-0716-1566-9_6</a:t>
            </a:r>
            <a:endParaRPr lang="en-GB" sz="1600" dirty="0"/>
          </a:p>
        </p:txBody>
      </p:sp>
    </p:spTree>
    <p:extLst>
      <p:ext uri="{BB962C8B-B14F-4D97-AF65-F5344CB8AC3E}">
        <p14:creationId xmlns:p14="http://schemas.microsoft.com/office/powerpoint/2010/main" val="263396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pPr marL="0" indent="0">
              <a:buNone/>
            </a:pPr>
            <a:r>
              <a:rPr lang="en-GB" dirty="0">
                <a:cs typeface="Arial" panose="020B0604020202020204" pitchFamily="34" charset="0"/>
              </a:rPr>
              <a:t>Eligibility criteria: descriptive</a:t>
            </a:r>
            <a:endParaRPr lang="en-GB" sz="4400" dirty="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7" name="Picture 6" descr="Descriptive text of eligibility criteria that reads:&#10;“Eligibility criteria&#10;&#10;“Studies will be selected according to the criteria outlined below.&#10;&#10;Study designs&#10;&#10;We will include randomized controlled trials (RCTs), including cluster RCTs, controlled (non-randomized) clinical trials (CCTs) or cluster trials, interrupted time series (ITS) studies with at least three data points before and after the intervention, controlled before-after (CBA) studies, prospective and retrospective comparative cohort studies, and case-control or nested case-control studies. Cluster randomized, cluster non-randomized, or CBA studies will be included only if there are at least two intervention sites and two control sites. We will exclude cross-sectional studies, case series, and case reports.&#10;&#10;Participants&#10;&#10;We will include studies examining the general adult human population or healthy adult humans (18 years or older). We will also include studies on people who are overweight or obese, but will otherwise exclude studies of populations restricted to specific diseases, conditions, or metabolic disorders. We will include studies addressing both adults and children if data provided for adults are reported separately.">
            <a:extLst>
              <a:ext uri="{FF2B5EF4-FFF2-40B4-BE49-F238E27FC236}">
                <a16:creationId xmlns:a16="http://schemas.microsoft.com/office/drawing/2014/main" id="{B3D953C6-FB4F-B54B-82DA-AB8DE21AE33B}"/>
              </a:ext>
            </a:extLst>
          </p:cNvPr>
          <p:cNvPicPr>
            <a:picLocks noChangeAspect="1"/>
          </p:cNvPicPr>
          <p:nvPr/>
        </p:nvPicPr>
        <p:blipFill>
          <a:blip r:embed="rId3"/>
          <a:stretch>
            <a:fillRect/>
          </a:stretch>
        </p:blipFill>
        <p:spPr>
          <a:xfrm>
            <a:off x="2433127" y="1491807"/>
            <a:ext cx="7325747" cy="4305901"/>
          </a:xfrm>
          <a:prstGeom prst="rect">
            <a:avLst/>
          </a:prstGeom>
        </p:spPr>
      </p:pic>
      <p:sp>
        <p:nvSpPr>
          <p:cNvPr id="11" name="TextBox 10">
            <a:extLst>
              <a:ext uri="{FF2B5EF4-FFF2-40B4-BE49-F238E27FC236}">
                <a16:creationId xmlns:a16="http://schemas.microsoft.com/office/drawing/2014/main" id="{3533079D-5848-9DA3-EB95-AD78C187A532}"/>
              </a:ext>
            </a:extLst>
          </p:cNvPr>
          <p:cNvSpPr txBox="1"/>
          <p:nvPr/>
        </p:nvSpPr>
        <p:spPr>
          <a:xfrm>
            <a:off x="363159" y="5797708"/>
            <a:ext cx="11483438" cy="461665"/>
          </a:xfrm>
          <a:prstGeom prst="rect">
            <a:avLst/>
          </a:prstGeom>
          <a:noFill/>
        </p:spPr>
        <p:txBody>
          <a:bodyPr wrap="square">
            <a:spAutoFit/>
          </a:bodyPr>
          <a:lstStyle/>
          <a:p>
            <a:r>
              <a:rPr lang="en-GB" sz="1200" dirty="0" err="1"/>
              <a:t>Shamseer</a:t>
            </a:r>
            <a:r>
              <a:rPr lang="en-GB" sz="1200" dirty="0"/>
              <a:t> L, Moher D, Clarke M, </a:t>
            </a:r>
            <a:r>
              <a:rPr lang="en-GB" sz="1200" dirty="0" err="1"/>
              <a:t>Ghersi</a:t>
            </a:r>
            <a:r>
              <a:rPr lang="en-GB" sz="1200" dirty="0"/>
              <a:t> D, </a:t>
            </a:r>
            <a:r>
              <a:rPr lang="en-GB" sz="1200" dirty="0" err="1"/>
              <a:t>Liberati</a:t>
            </a:r>
            <a:r>
              <a:rPr lang="en-GB" sz="1200" dirty="0"/>
              <a:t> A, </a:t>
            </a:r>
            <a:r>
              <a:rPr lang="en-GB" sz="1200" dirty="0" err="1"/>
              <a:t>Petticrew</a:t>
            </a:r>
            <a:r>
              <a:rPr lang="en-GB" sz="1200" dirty="0"/>
              <a:t> M et al. Preferred reporting items for systematic review and meta-analysis protocols (PRISMA-P) 2015: elaboration and explanation BMJ 2015; 349 :g7647 doi:</a:t>
            </a:r>
            <a:r>
              <a:rPr lang="en-GB" sz="1200" dirty="0">
                <a:hlinkClick r:id="rId4"/>
              </a:rPr>
              <a:t>10.1136/bmj.g7647 </a:t>
            </a:r>
            <a:endParaRPr lang="en-GB" sz="1200" dirty="0"/>
          </a:p>
        </p:txBody>
      </p:sp>
    </p:spTree>
    <p:extLst>
      <p:ext uri="{BB962C8B-B14F-4D97-AF65-F5344CB8AC3E}">
        <p14:creationId xmlns:p14="http://schemas.microsoft.com/office/powerpoint/2010/main" val="120578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pPr marL="0" indent="0">
              <a:buNone/>
            </a:pPr>
            <a:r>
              <a:rPr lang="en-GB" dirty="0">
                <a:cs typeface="Arial" panose="020B0604020202020204" pitchFamily="34" charset="0"/>
              </a:rPr>
              <a:t>Eligibility criteria: tabular</a:t>
            </a:r>
            <a:endParaRPr lang="en-GB" sz="4400" dirty="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5" name="Picture 4" descr="Table of eligibility criteria that reads:&#10;Category&#10; &#10;&#10;Inclusion criteria&#10;&#10;Study design&#10; &#10;&#10;Any primary study design that investigates the recruitment to RCTs in general practice. Qualitative, quantitative and mixed methods studies were included.&#10;&#10;Participants&#10; &#10;&#10;Any participants, both where the focus was on recruitment of practices to RCTs as well as recruitment of individual patients.&#10;&#10;Interventions&#10; &#10;&#10;Any interventions that target recruitment.&#10;&#10;Comparators&#10; &#10;&#10;Any comparators were included.&#10;&#10;Outcomes&#10; &#10;&#10;Outcomes that are focused on recruitment. Examples of outcomes include the number of participants recruited, percentage of recruitment target achieved and time to the first participant recruited.&#10;&#10;Setting&#10; &#10;&#10;The study investigating recruitment must be of any RCT that is set within general practice, i.e. general practices are the locus of the intervention where recruited participants are randomised to an intervention based on the practice.&#10;&#10;Language&#10; &#10;&#10;Only studies in English were included.">
            <a:extLst>
              <a:ext uri="{FF2B5EF4-FFF2-40B4-BE49-F238E27FC236}">
                <a16:creationId xmlns:a16="http://schemas.microsoft.com/office/drawing/2014/main" id="{87B41FF7-9410-7B32-45A3-981D03900516}"/>
              </a:ext>
            </a:extLst>
          </p:cNvPr>
          <p:cNvPicPr>
            <a:picLocks noChangeAspect="1"/>
          </p:cNvPicPr>
          <p:nvPr/>
        </p:nvPicPr>
        <p:blipFill>
          <a:blip r:embed="rId3"/>
          <a:stretch>
            <a:fillRect/>
          </a:stretch>
        </p:blipFill>
        <p:spPr>
          <a:xfrm>
            <a:off x="89649" y="1747603"/>
            <a:ext cx="12012701" cy="3362794"/>
          </a:xfrm>
          <a:prstGeom prst="rect">
            <a:avLst/>
          </a:prstGeom>
        </p:spPr>
      </p:pic>
      <p:sp>
        <p:nvSpPr>
          <p:cNvPr id="8" name="TextBox 7">
            <a:extLst>
              <a:ext uri="{FF2B5EF4-FFF2-40B4-BE49-F238E27FC236}">
                <a16:creationId xmlns:a16="http://schemas.microsoft.com/office/drawing/2014/main" id="{E02099EC-BFB1-AB7C-FCD2-59CAA0D6E50D}"/>
              </a:ext>
            </a:extLst>
          </p:cNvPr>
          <p:cNvSpPr txBox="1"/>
          <p:nvPr/>
        </p:nvSpPr>
        <p:spPr>
          <a:xfrm>
            <a:off x="1225622" y="5167312"/>
            <a:ext cx="9740757" cy="923330"/>
          </a:xfrm>
          <a:prstGeom prst="rect">
            <a:avLst/>
          </a:prstGeom>
          <a:noFill/>
        </p:spPr>
        <p:txBody>
          <a:bodyPr wrap="square">
            <a:spAutoFit/>
          </a:bodyPr>
          <a:lstStyle/>
          <a:p>
            <a:r>
              <a:rPr lang="en-GB" dirty="0"/>
              <a:t>Moffat, K.R., Shi, W., Cannon, P. </a:t>
            </a:r>
            <a:r>
              <a:rPr lang="en-GB" i="1" dirty="0"/>
              <a:t>et al.</a:t>
            </a:r>
            <a:r>
              <a:rPr lang="en-GB" dirty="0"/>
              <a:t> Factors associated with recruitment to randomised controlled trials in general practice: a systematic mixed studies review. </a:t>
            </a:r>
            <a:r>
              <a:rPr lang="en-GB" i="1" dirty="0"/>
              <a:t>Trials</a:t>
            </a:r>
            <a:r>
              <a:rPr lang="en-GB" dirty="0"/>
              <a:t> </a:t>
            </a:r>
            <a:r>
              <a:rPr lang="en-GB" b="1" dirty="0"/>
              <a:t>24</a:t>
            </a:r>
            <a:r>
              <a:rPr lang="en-GB" dirty="0"/>
              <a:t>, 90 (2023). </a:t>
            </a:r>
            <a:r>
              <a:rPr lang="en-GB" dirty="0">
                <a:hlinkClick r:id="rId4"/>
              </a:rPr>
              <a:t>https://doi.org/10.1186/s13063-022-06865-x</a:t>
            </a:r>
            <a:endParaRPr lang="en-GB" dirty="0"/>
          </a:p>
        </p:txBody>
      </p:sp>
    </p:spTree>
    <p:extLst>
      <p:ext uri="{BB962C8B-B14F-4D97-AF65-F5344CB8AC3E}">
        <p14:creationId xmlns:p14="http://schemas.microsoft.com/office/powerpoint/2010/main" val="206435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pPr marL="0" indent="0">
              <a:buNone/>
            </a:pPr>
            <a:r>
              <a:rPr lang="en-GB" dirty="0">
                <a:cs typeface="Arial" panose="020B0604020202020204" pitchFamily="34" charset="0"/>
              </a:rPr>
              <a:t>Illustrating a PICO search</a:t>
            </a:r>
            <a:endParaRPr lang="en-GB" sz="4400" dirty="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graphicFrame>
        <p:nvGraphicFramePr>
          <p:cNvPr id="6" name="Content Placeholder 8" descr="Venn diagram showing four overlapping circles representing the Population, Intervention, Comparison, and Study type, concepts of a PICOS search. The Outcome is missing as outcomes are rarely described in titles or abstracts and should therefore be omitted from a search strategy.">
            <a:extLst>
              <a:ext uri="{FF2B5EF4-FFF2-40B4-BE49-F238E27FC236}">
                <a16:creationId xmlns:a16="http://schemas.microsoft.com/office/drawing/2014/main" id="{FD0E4B9D-6C86-4D0D-9397-203E503D43C5}"/>
              </a:ext>
            </a:extLst>
          </p:cNvPr>
          <p:cNvGraphicFramePr>
            <a:graphicFrameLocks noGrp="1"/>
          </p:cNvGraphicFramePr>
          <p:nvPr>
            <p:ph idx="1"/>
            <p:extLst>
              <p:ext uri="{D42A27DB-BD31-4B8C-83A1-F6EECF244321}">
                <p14:modId xmlns:p14="http://schemas.microsoft.com/office/powerpoint/2010/main" val="643805473"/>
              </p:ext>
            </p:extLst>
          </p:nvPr>
        </p:nvGraphicFramePr>
        <p:xfrm>
          <a:off x="-9817" y="1189607"/>
          <a:ext cx="12181346" cy="5040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303982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pPr marL="0" indent="0">
              <a:buNone/>
            </a:pPr>
            <a:r>
              <a:rPr lang="en-GB" sz="4400" dirty="0">
                <a:cs typeface="Arial" panose="020B0604020202020204" pitchFamily="34" charset="0"/>
              </a:rPr>
              <a:t>Exercises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a:normAutofit fontScale="92500" lnSpcReduction="20000"/>
          </a:bodyPr>
          <a:lstStyle/>
          <a:p>
            <a:pPr marL="457200" indent="-457200">
              <a:lnSpc>
                <a:spcPct val="150000"/>
              </a:lnSpc>
              <a:buFont typeface="+mj-lt"/>
              <a:buAutoNum type="arabicPeriod"/>
            </a:pPr>
            <a:r>
              <a:rPr lang="en-GB" sz="2400" b="1" dirty="0">
                <a:latin typeface="Arial" panose="020B0604020202020204" pitchFamily="34" charset="0"/>
                <a:cs typeface="Arial" panose="020B0604020202020204" pitchFamily="34" charset="0"/>
              </a:rPr>
              <a:t>Frameworks</a:t>
            </a:r>
            <a:r>
              <a:rPr lang="en-GB" sz="2400" dirty="0">
                <a:latin typeface="Arial" panose="020B0604020202020204" pitchFamily="34" charset="0"/>
                <a:cs typeface="Arial" panose="020B0604020202020204" pitchFamily="34" charset="0"/>
              </a:rPr>
              <a:t>: Look at Supplementary Materials 1 of </a:t>
            </a:r>
            <a:r>
              <a:rPr lang="en-GB" sz="2400" dirty="0">
                <a:latin typeface="Arial" panose="020B0604020202020204" pitchFamily="34" charset="0"/>
                <a:cs typeface="Arial" panose="020B0604020202020204" pitchFamily="34" charset="0"/>
                <a:hlinkClick r:id="rId2"/>
              </a:rPr>
              <a:t>http://dx.doi.org/10.1136/bmjgh-2018-001107</a:t>
            </a:r>
            <a:r>
              <a:rPr lang="en-GB" sz="2400" dirty="0">
                <a:latin typeface="Arial" panose="020B0604020202020204" pitchFamily="34" charset="0"/>
                <a:cs typeface="Arial" panose="020B0604020202020204" pitchFamily="34" charset="0"/>
              </a:rPr>
              <a:t>. What framework might you use?</a:t>
            </a:r>
          </a:p>
          <a:p>
            <a:pPr marL="457200" indent="-457200">
              <a:lnSpc>
                <a:spcPct val="150000"/>
              </a:lnSpc>
              <a:buFont typeface="+mj-lt"/>
              <a:buAutoNum type="arabicPeriod"/>
            </a:pPr>
            <a:r>
              <a:rPr lang="en-GB" sz="2400" b="1" dirty="0">
                <a:latin typeface="Arial" panose="020B0604020202020204" pitchFamily="34" charset="0"/>
                <a:cs typeface="Arial" panose="020B0604020202020204" pitchFamily="34" charset="0"/>
              </a:rPr>
              <a:t>Protocols</a:t>
            </a:r>
            <a:r>
              <a:rPr lang="en-GB" sz="2400" dirty="0">
                <a:latin typeface="Arial" panose="020B0604020202020204" pitchFamily="34" charset="0"/>
                <a:cs typeface="Arial" panose="020B0604020202020204" pitchFamily="34" charset="0"/>
              </a:rPr>
              <a:t>: Look at protocols on similar topics to your own at </a:t>
            </a:r>
            <a:r>
              <a:rPr lang="en-GB" sz="2400" dirty="0">
                <a:latin typeface="Arial" panose="020B0604020202020204" pitchFamily="34" charset="0"/>
                <a:cs typeface="Arial" panose="020B0604020202020204" pitchFamily="34" charset="0"/>
                <a:hlinkClick r:id="rId3"/>
              </a:rPr>
              <a:t>https://www.crd.york.ac.uk/PROSPERO/</a:t>
            </a:r>
            <a:r>
              <a:rPr lang="en-GB" sz="2400" dirty="0">
                <a:latin typeface="Arial" panose="020B0604020202020204" pitchFamily="34" charset="0"/>
                <a:cs typeface="Arial" panose="020B0604020202020204" pitchFamily="34" charset="0"/>
              </a:rPr>
              <a:t> or </a:t>
            </a:r>
            <a:r>
              <a:rPr lang="en-GB" sz="2400" dirty="0">
                <a:latin typeface="Arial" panose="020B0604020202020204" pitchFamily="34" charset="0"/>
                <a:cs typeface="Arial" panose="020B0604020202020204" pitchFamily="34" charset="0"/>
                <a:hlinkClick r:id="rId4"/>
              </a:rPr>
              <a:t>https://osf.io/</a:t>
            </a:r>
            <a:r>
              <a:rPr lang="en-GB" sz="2400" dirty="0">
                <a:latin typeface="Arial" panose="020B0604020202020204" pitchFamily="34" charset="0"/>
                <a:cs typeface="Arial" panose="020B0604020202020204" pitchFamily="34" charset="0"/>
              </a:rPr>
              <a:t>. How might these influence your review?</a:t>
            </a:r>
          </a:p>
          <a:p>
            <a:pPr marL="457200" indent="-457200">
              <a:lnSpc>
                <a:spcPct val="150000"/>
              </a:lnSpc>
              <a:buFont typeface="+mj-lt"/>
              <a:buAutoNum type="arabicPeriod"/>
            </a:pPr>
            <a:r>
              <a:rPr lang="en-GB" sz="2400" b="1" dirty="0">
                <a:latin typeface="Arial" panose="020B0604020202020204" pitchFamily="34" charset="0"/>
                <a:cs typeface="Arial" panose="020B0604020202020204" pitchFamily="34" charset="0"/>
              </a:rPr>
              <a:t>Quantify the literature</a:t>
            </a:r>
            <a:r>
              <a:rPr lang="en-GB" sz="2400" dirty="0">
                <a:latin typeface="Arial" panose="020B0604020202020204" pitchFamily="34" charset="0"/>
                <a:cs typeface="Arial" panose="020B0604020202020204" pitchFamily="34" charset="0"/>
              </a:rPr>
              <a:t>: Look in PubMed: </a:t>
            </a:r>
            <a:r>
              <a:rPr lang="en-GB" sz="2400" dirty="0">
                <a:latin typeface="Arial" panose="020B0604020202020204" pitchFamily="34" charset="0"/>
                <a:cs typeface="Arial" panose="020B0604020202020204" pitchFamily="34" charset="0"/>
                <a:hlinkClick r:id="rId5"/>
              </a:rPr>
              <a:t>https://pubmed.ncbi.nlm.nih.gov/</a:t>
            </a:r>
            <a:r>
              <a:rPr lang="en-GB" sz="2400" dirty="0">
                <a:latin typeface="Arial" panose="020B0604020202020204" pitchFamily="34" charset="0"/>
                <a:cs typeface="Arial" panose="020B0604020202020204" pitchFamily="34" charset="0"/>
              </a:rPr>
              <a:t> or another subject database: </a:t>
            </a:r>
            <a:r>
              <a:rPr lang="en-GB" sz="2400" dirty="0">
                <a:latin typeface="Arial" panose="020B0604020202020204" pitchFamily="34" charset="0"/>
                <a:cs typeface="Arial" panose="020B0604020202020204" pitchFamily="34" charset="0"/>
                <a:hlinkClick r:id="rId6"/>
              </a:rPr>
              <a:t>https://bit.ly/41F1tyV</a:t>
            </a:r>
            <a:r>
              <a:rPr lang="en-GB" sz="2400" dirty="0">
                <a:latin typeface="Arial" panose="020B0604020202020204" pitchFamily="34" charset="0"/>
                <a:cs typeface="Arial" panose="020B0604020202020204" pitchFamily="34" charset="0"/>
              </a:rPr>
              <a:t>. Search for the main concepts in your review. How many results do you retrieve? Expect to sift through ~1000 articles in 8 hours.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363689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pPr marL="0" indent="0">
              <a:buNone/>
            </a:pPr>
            <a:r>
              <a:rPr lang="en-GB" sz="4400" dirty="0">
                <a:cs typeface="Arial" panose="020B0604020202020204" pitchFamily="34" charset="0"/>
              </a:rPr>
              <a:t>Contextualising ‘systematic’ in a search strategy</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mc:AlternateContent xmlns:mc="http://schemas.openxmlformats.org/markup-compatibility/2006">
        <mc:Choice xmlns:cx1="http://schemas.microsoft.com/office/drawing/2015/9/8/chartex" Requires="cx1">
          <p:graphicFrame>
            <p:nvGraphicFramePr>
              <p:cNvPr id="7" name="Content Placeholder 5" descr="An illustration of the various sources for finding information in systematic reviews.">
                <a:extLst>
                  <a:ext uri="{FF2B5EF4-FFF2-40B4-BE49-F238E27FC236}">
                    <a16:creationId xmlns:a16="http://schemas.microsoft.com/office/drawing/2014/main" id="{0109BDA7-6990-D10A-6C80-661B68F3C59E}"/>
                  </a:ext>
                </a:extLst>
              </p:cNvPr>
              <p:cNvGraphicFramePr>
                <a:graphicFrameLocks noGrp="1"/>
              </p:cNvGraphicFramePr>
              <p:nvPr>
                <p:ph idx="1"/>
                <p:extLst>
                  <p:ext uri="{D42A27DB-BD31-4B8C-83A1-F6EECF244321}">
                    <p14:modId xmlns:p14="http://schemas.microsoft.com/office/powerpoint/2010/main" val="381747674"/>
                  </p:ext>
                </p:extLst>
              </p:nvPr>
            </p:nvGraphicFramePr>
            <p:xfrm>
              <a:off x="838200" y="1690688"/>
              <a:ext cx="10515600" cy="4351338"/>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ontent Placeholder 5" descr="An illustration of the various sources for finding information in systematic reviews.">
                <a:extLst>
                  <a:ext uri="{FF2B5EF4-FFF2-40B4-BE49-F238E27FC236}">
                    <a16:creationId xmlns:a16="http://schemas.microsoft.com/office/drawing/2014/main" id="{0109BDA7-6990-D10A-6C80-661B68F3C59E}"/>
                  </a:ext>
                </a:extLst>
              </p:cNvPr>
              <p:cNvPicPr>
                <a:picLocks noGrp="1" noRot="1" noChangeAspect="1" noMove="1" noResize="1" noEditPoints="1" noAdjustHandles="1" noChangeArrowheads="1" noChangeShapeType="1"/>
              </p:cNvPicPr>
              <p:nvPr/>
            </p:nvPicPr>
            <p:blipFill>
              <a:blip r:embed="rId4"/>
              <a:stretch>
                <a:fillRect/>
              </a:stretch>
            </p:blipFill>
            <p:spPr>
              <a:xfrm>
                <a:off x="838200" y="1690688"/>
                <a:ext cx="10515600" cy="4351338"/>
              </a:xfrm>
              <a:prstGeom prst="rect">
                <a:avLst/>
              </a:prstGeom>
            </p:spPr>
          </p:pic>
        </mc:Fallback>
      </mc:AlternateContent>
    </p:spTree>
    <p:extLst>
      <p:ext uri="{BB962C8B-B14F-4D97-AF65-F5344CB8AC3E}">
        <p14:creationId xmlns:p14="http://schemas.microsoft.com/office/powerpoint/2010/main" val="351295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Database selection</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600200"/>
            <a:ext cx="10515600" cy="714375"/>
          </a:xfrm>
        </p:spPr>
        <p:txBody>
          <a:bodyPr>
            <a:normAutofit fontScale="85000" lnSpcReduction="10000"/>
          </a:bodyPr>
          <a:lstStyle/>
          <a:p>
            <a:pPr marL="0" indent="0">
              <a:buNone/>
            </a:pPr>
            <a:r>
              <a:rPr lang="en-GB" dirty="0">
                <a:latin typeface="Arial" panose="020B0604020202020204" pitchFamily="34" charset="0"/>
                <a:cs typeface="Arial" panose="020B0604020202020204" pitchFamily="34" charset="0"/>
              </a:rPr>
              <a:t>University of Glasgow databases by subject: </a:t>
            </a:r>
            <a:r>
              <a:rPr lang="en-GB" dirty="0">
                <a:latin typeface="Arial" panose="020B0604020202020204" pitchFamily="34" charset="0"/>
                <a:cs typeface="Arial" panose="020B0604020202020204" pitchFamily="34" charset="0"/>
                <a:hlinkClick r:id="rId2"/>
              </a:rPr>
              <a:t>https://www.gla.ac.uk/myglasgow/library/specificsearch/databasesbysubject/</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graphicFrame>
        <p:nvGraphicFramePr>
          <p:cNvPr id="5" name="Table 5">
            <a:extLst>
              <a:ext uri="{FF2B5EF4-FFF2-40B4-BE49-F238E27FC236}">
                <a16:creationId xmlns:a16="http://schemas.microsoft.com/office/drawing/2014/main" id="{D338CEA3-1DB1-D6BD-A515-FBFBA9AF7264}"/>
              </a:ext>
            </a:extLst>
          </p:cNvPr>
          <p:cNvGraphicFramePr>
            <a:graphicFrameLocks noGrp="1"/>
          </p:cNvGraphicFramePr>
          <p:nvPr>
            <p:extLst>
              <p:ext uri="{D42A27DB-BD31-4B8C-83A1-F6EECF244321}">
                <p14:modId xmlns:p14="http://schemas.microsoft.com/office/powerpoint/2010/main" val="1411605947"/>
              </p:ext>
            </p:extLst>
          </p:nvPr>
        </p:nvGraphicFramePr>
        <p:xfrm>
          <a:off x="838200" y="2519989"/>
          <a:ext cx="10515600" cy="3566160"/>
        </p:xfrm>
        <a:graphic>
          <a:graphicData uri="http://schemas.openxmlformats.org/drawingml/2006/table">
            <a:tbl>
              <a:tblPr firstRow="1" bandRow="1">
                <a:tableStyleId>{7E9639D4-E3E2-4D34-9284-5A2195B3D0D7}</a:tableStyleId>
              </a:tblPr>
              <a:tblGrid>
                <a:gridCol w="5257800">
                  <a:extLst>
                    <a:ext uri="{9D8B030D-6E8A-4147-A177-3AD203B41FA5}">
                      <a16:colId xmlns:a16="http://schemas.microsoft.com/office/drawing/2014/main" val="2058102442"/>
                    </a:ext>
                  </a:extLst>
                </a:gridCol>
                <a:gridCol w="5257800">
                  <a:extLst>
                    <a:ext uri="{9D8B030D-6E8A-4147-A177-3AD203B41FA5}">
                      <a16:colId xmlns:a16="http://schemas.microsoft.com/office/drawing/2014/main" val="3661683056"/>
                    </a:ext>
                  </a:extLst>
                </a:gridCol>
              </a:tblGrid>
              <a:tr h="370840">
                <a:tc>
                  <a:txBody>
                    <a:bodyPr/>
                    <a:lstStyle/>
                    <a:p>
                      <a:r>
                        <a:rPr lang="en-GB" sz="2000" dirty="0">
                          <a:latin typeface="Arial" panose="020B0604020202020204" pitchFamily="34" charset="0"/>
                          <a:cs typeface="Arial" panose="020B0604020202020204" pitchFamily="34" charset="0"/>
                        </a:rPr>
                        <a:t>Database</a:t>
                      </a:r>
                    </a:p>
                  </a:txBody>
                  <a:tcPr/>
                </a:tc>
                <a:tc>
                  <a:txBody>
                    <a:bodyPr/>
                    <a:lstStyle/>
                    <a:p>
                      <a:r>
                        <a:rPr lang="en-GB" sz="2000" dirty="0">
                          <a:latin typeface="Arial" panose="020B0604020202020204" pitchFamily="34" charset="0"/>
                          <a:cs typeface="Arial" panose="020B0604020202020204" pitchFamily="34" charset="0"/>
                        </a:rPr>
                        <a:t>Subject coverage</a:t>
                      </a:r>
                    </a:p>
                  </a:txBody>
                  <a:tcPr/>
                </a:tc>
                <a:extLst>
                  <a:ext uri="{0D108BD9-81ED-4DB2-BD59-A6C34878D82A}">
                    <a16:rowId xmlns:a16="http://schemas.microsoft.com/office/drawing/2014/main" val="3510165522"/>
                  </a:ext>
                </a:extLst>
              </a:tr>
              <a:tr h="370840">
                <a:tc>
                  <a:txBody>
                    <a:bodyPr/>
                    <a:lstStyle/>
                    <a:p>
                      <a:r>
                        <a:rPr lang="en-GB" sz="2000" dirty="0">
                          <a:latin typeface="Arial" panose="020B0604020202020204" pitchFamily="34" charset="0"/>
                          <a:cs typeface="Arial" panose="020B0604020202020204" pitchFamily="34" charset="0"/>
                        </a:rPr>
                        <a:t>Medline (and/or PubMed)</a:t>
                      </a:r>
                    </a:p>
                  </a:txBody>
                  <a:tcPr/>
                </a:tc>
                <a:tc>
                  <a:txBody>
                    <a:bodyPr/>
                    <a:lstStyle/>
                    <a:p>
                      <a:r>
                        <a:rPr lang="en-GB" sz="2000" dirty="0">
                          <a:latin typeface="Arial" panose="020B0604020202020204" pitchFamily="34" charset="0"/>
                          <a:cs typeface="Arial" panose="020B0604020202020204" pitchFamily="34" charset="0"/>
                        </a:rPr>
                        <a:t>Biomedical</a:t>
                      </a:r>
                    </a:p>
                  </a:txBody>
                  <a:tcPr/>
                </a:tc>
                <a:extLst>
                  <a:ext uri="{0D108BD9-81ED-4DB2-BD59-A6C34878D82A}">
                    <a16:rowId xmlns:a16="http://schemas.microsoft.com/office/drawing/2014/main" val="2969852771"/>
                  </a:ext>
                </a:extLst>
              </a:tr>
              <a:tr h="370840">
                <a:tc>
                  <a:txBody>
                    <a:bodyPr/>
                    <a:lstStyle/>
                    <a:p>
                      <a:r>
                        <a:rPr lang="en-GB" sz="2000" dirty="0">
                          <a:latin typeface="Arial" panose="020B0604020202020204" pitchFamily="34" charset="0"/>
                          <a:cs typeface="Arial" panose="020B0604020202020204" pitchFamily="34" charset="0"/>
                        </a:rPr>
                        <a:t>Embase</a:t>
                      </a:r>
                    </a:p>
                  </a:txBody>
                  <a:tcPr/>
                </a:tc>
                <a:tc>
                  <a:txBody>
                    <a:bodyPr/>
                    <a:lstStyle/>
                    <a:p>
                      <a:r>
                        <a:rPr lang="en-GB" sz="2000" dirty="0">
                          <a:latin typeface="Arial" panose="020B0604020202020204" pitchFamily="34" charset="0"/>
                          <a:cs typeface="Arial" panose="020B0604020202020204" pitchFamily="34" charset="0"/>
                        </a:rPr>
                        <a:t>Biomedical</a:t>
                      </a:r>
                    </a:p>
                  </a:txBody>
                  <a:tcPr/>
                </a:tc>
                <a:extLst>
                  <a:ext uri="{0D108BD9-81ED-4DB2-BD59-A6C34878D82A}">
                    <a16:rowId xmlns:a16="http://schemas.microsoft.com/office/drawing/2014/main" val="2079031963"/>
                  </a:ext>
                </a:extLst>
              </a:tr>
              <a:tr h="370840">
                <a:tc>
                  <a:txBody>
                    <a:bodyPr/>
                    <a:lstStyle/>
                    <a:p>
                      <a:r>
                        <a:rPr lang="en-GB" sz="2000" dirty="0">
                          <a:latin typeface="Arial" panose="020B0604020202020204" pitchFamily="34" charset="0"/>
                          <a:cs typeface="Arial" panose="020B0604020202020204" pitchFamily="34" charset="0"/>
                        </a:rPr>
                        <a:t>CENTRAL</a:t>
                      </a:r>
                    </a:p>
                  </a:txBody>
                  <a:tcPr/>
                </a:tc>
                <a:tc>
                  <a:txBody>
                    <a:bodyPr/>
                    <a:lstStyle/>
                    <a:p>
                      <a:r>
                        <a:rPr lang="en-GB" sz="2000" dirty="0">
                          <a:latin typeface="Arial" panose="020B0604020202020204" pitchFamily="34" charset="0"/>
                          <a:cs typeface="Arial" panose="020B0604020202020204" pitchFamily="34" charset="0"/>
                        </a:rPr>
                        <a:t>Controlled trials</a:t>
                      </a:r>
                    </a:p>
                  </a:txBody>
                  <a:tcPr/>
                </a:tc>
                <a:extLst>
                  <a:ext uri="{0D108BD9-81ED-4DB2-BD59-A6C34878D82A}">
                    <a16:rowId xmlns:a16="http://schemas.microsoft.com/office/drawing/2014/main" val="1105521542"/>
                  </a:ext>
                </a:extLst>
              </a:tr>
              <a:tr h="370840">
                <a:tc>
                  <a:txBody>
                    <a:bodyPr/>
                    <a:lstStyle/>
                    <a:p>
                      <a:r>
                        <a:rPr lang="en-GB" sz="2000" dirty="0">
                          <a:latin typeface="Arial" panose="020B0604020202020204" pitchFamily="34" charset="0"/>
                          <a:cs typeface="Arial" panose="020B0604020202020204" pitchFamily="34" charset="0"/>
                        </a:rPr>
                        <a:t>CINAHL</a:t>
                      </a:r>
                    </a:p>
                  </a:txBody>
                  <a:tcPr/>
                </a:tc>
                <a:tc>
                  <a:txBody>
                    <a:bodyPr/>
                    <a:lstStyle/>
                    <a:p>
                      <a:r>
                        <a:rPr lang="en-GB" sz="2000" dirty="0">
                          <a:latin typeface="Arial" panose="020B0604020202020204" pitchFamily="34" charset="0"/>
                          <a:cs typeface="Arial" panose="020B0604020202020204" pitchFamily="34" charset="0"/>
                        </a:rPr>
                        <a:t>Nursing and Allied Health</a:t>
                      </a:r>
                    </a:p>
                  </a:txBody>
                  <a:tcPr/>
                </a:tc>
                <a:extLst>
                  <a:ext uri="{0D108BD9-81ED-4DB2-BD59-A6C34878D82A}">
                    <a16:rowId xmlns:a16="http://schemas.microsoft.com/office/drawing/2014/main" val="2329105236"/>
                  </a:ext>
                </a:extLst>
              </a:tr>
              <a:tr h="370840">
                <a:tc>
                  <a:txBody>
                    <a:bodyPr/>
                    <a:lstStyle/>
                    <a:p>
                      <a:r>
                        <a:rPr lang="en-GB" sz="2000" dirty="0">
                          <a:latin typeface="Arial" panose="020B0604020202020204" pitchFamily="34" charset="0"/>
                          <a:cs typeface="Arial" panose="020B0604020202020204" pitchFamily="34" charset="0"/>
                        </a:rPr>
                        <a:t>PsycINFO</a:t>
                      </a:r>
                    </a:p>
                  </a:txBody>
                  <a:tcPr/>
                </a:tc>
                <a:tc>
                  <a:txBody>
                    <a:bodyPr/>
                    <a:lstStyle/>
                    <a:p>
                      <a:r>
                        <a:rPr lang="en-GB" sz="2000" dirty="0">
                          <a:latin typeface="Arial" panose="020B0604020202020204" pitchFamily="34" charset="0"/>
                          <a:cs typeface="Arial" panose="020B0604020202020204" pitchFamily="34" charset="0"/>
                        </a:rPr>
                        <a:t>Psychology</a:t>
                      </a:r>
                    </a:p>
                  </a:txBody>
                  <a:tcPr/>
                </a:tc>
                <a:extLst>
                  <a:ext uri="{0D108BD9-81ED-4DB2-BD59-A6C34878D82A}">
                    <a16:rowId xmlns:a16="http://schemas.microsoft.com/office/drawing/2014/main" val="2781560573"/>
                  </a:ext>
                </a:extLst>
              </a:tr>
              <a:tr h="370840">
                <a:tc>
                  <a:txBody>
                    <a:bodyPr/>
                    <a:lstStyle/>
                    <a:p>
                      <a:r>
                        <a:rPr lang="en-GB" sz="2000" dirty="0">
                          <a:latin typeface="Arial" panose="020B0604020202020204" pitchFamily="34" charset="0"/>
                          <a:cs typeface="Arial" panose="020B0604020202020204" pitchFamily="34" charset="0"/>
                        </a:rPr>
                        <a:t>CAB Abstracts</a:t>
                      </a:r>
                    </a:p>
                  </a:txBody>
                  <a:tcPr/>
                </a:tc>
                <a:tc>
                  <a:txBody>
                    <a:bodyPr/>
                    <a:lstStyle/>
                    <a:p>
                      <a:r>
                        <a:rPr lang="en-GB" sz="2000" dirty="0">
                          <a:latin typeface="Arial" panose="020B0604020202020204" pitchFamily="34" charset="0"/>
                          <a:cs typeface="Arial" panose="020B0604020202020204" pitchFamily="34" charset="0"/>
                        </a:rPr>
                        <a:t>Veterinary and animal health</a:t>
                      </a:r>
                    </a:p>
                  </a:txBody>
                  <a:tcPr/>
                </a:tc>
                <a:extLst>
                  <a:ext uri="{0D108BD9-81ED-4DB2-BD59-A6C34878D82A}">
                    <a16:rowId xmlns:a16="http://schemas.microsoft.com/office/drawing/2014/main" val="2590036242"/>
                  </a:ext>
                </a:extLst>
              </a:tr>
              <a:tr h="370840">
                <a:tc>
                  <a:txBody>
                    <a:bodyPr/>
                    <a:lstStyle/>
                    <a:p>
                      <a:r>
                        <a:rPr lang="en-GB" sz="2000" dirty="0">
                          <a:latin typeface="Arial" panose="020B0604020202020204" pitchFamily="34" charset="0"/>
                          <a:cs typeface="Arial" panose="020B0604020202020204" pitchFamily="34" charset="0"/>
                        </a:rPr>
                        <a:t>Global Index </a:t>
                      </a:r>
                      <a:r>
                        <a:rPr lang="en-GB" sz="2000" dirty="0" err="1">
                          <a:latin typeface="Arial" panose="020B0604020202020204" pitchFamily="34" charset="0"/>
                          <a:cs typeface="Arial" panose="020B0604020202020204" pitchFamily="34" charset="0"/>
                        </a:rPr>
                        <a:t>Medicus</a:t>
                      </a:r>
                      <a:endParaRPr lang="en-GB"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Biomedical</a:t>
                      </a:r>
                    </a:p>
                  </a:txBody>
                  <a:tcPr/>
                </a:tc>
                <a:extLst>
                  <a:ext uri="{0D108BD9-81ED-4DB2-BD59-A6C34878D82A}">
                    <a16:rowId xmlns:a16="http://schemas.microsoft.com/office/drawing/2014/main" val="4113687946"/>
                  </a:ext>
                </a:extLst>
              </a:tr>
              <a:tr h="370840">
                <a:tc>
                  <a:txBody>
                    <a:bodyPr/>
                    <a:lstStyle/>
                    <a:p>
                      <a:r>
                        <a:rPr lang="en-GB" sz="2000" dirty="0">
                          <a:latin typeface="Arial" panose="020B0604020202020204" pitchFamily="34" charset="0"/>
                          <a:cs typeface="Arial" panose="020B0604020202020204" pitchFamily="34" charset="0"/>
                        </a:rPr>
                        <a:t>Web of Science Core Collection or Scopus</a:t>
                      </a:r>
                    </a:p>
                  </a:txBody>
                  <a:tcPr/>
                </a:tc>
                <a:tc>
                  <a:txBody>
                    <a:bodyPr/>
                    <a:lstStyle/>
                    <a:p>
                      <a:r>
                        <a:rPr lang="en-GB" sz="2000" dirty="0">
                          <a:latin typeface="Arial" panose="020B0604020202020204" pitchFamily="34" charset="0"/>
                          <a:cs typeface="Arial" panose="020B0604020202020204" pitchFamily="34" charset="0"/>
                        </a:rPr>
                        <a:t>Multidisciplinary</a:t>
                      </a:r>
                    </a:p>
                  </a:txBody>
                  <a:tcPr/>
                </a:tc>
                <a:extLst>
                  <a:ext uri="{0D108BD9-81ED-4DB2-BD59-A6C34878D82A}">
                    <a16:rowId xmlns:a16="http://schemas.microsoft.com/office/drawing/2014/main" val="1963752063"/>
                  </a:ext>
                </a:extLst>
              </a:tr>
            </a:tbl>
          </a:graphicData>
        </a:graphic>
      </p:graphicFrame>
    </p:spTree>
    <p:extLst>
      <p:ext uri="{BB962C8B-B14F-4D97-AF65-F5344CB8AC3E}">
        <p14:creationId xmlns:p14="http://schemas.microsoft.com/office/powerpoint/2010/main" val="153158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Database selection</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vert="horz" lIns="91440" tIns="45720" rIns="91440" bIns="45720" rtlCol="0" anchor="t">
            <a:normAutofit/>
          </a:bodyPr>
          <a:lstStyle/>
          <a:p>
            <a:pPr marL="0" indent="0">
              <a:buNone/>
            </a:pPr>
            <a:r>
              <a:rPr lang="en-GB" dirty="0">
                <a:latin typeface="Arial"/>
                <a:cs typeface="Arial"/>
              </a:rPr>
              <a:t>How to decide where to search?</a:t>
            </a:r>
          </a:p>
          <a:p>
            <a:r>
              <a:rPr lang="en-GB" dirty="0">
                <a:latin typeface="Arial" panose="020B0604020202020204" pitchFamily="34" charset="0"/>
                <a:cs typeface="Arial" panose="020B0604020202020204" pitchFamily="34" charset="0"/>
              </a:rPr>
              <a:t>Methodology guides </a:t>
            </a:r>
            <a:r>
              <a:rPr lang="en-GB">
                <a:latin typeface="Arial" panose="020B0604020202020204" pitchFamily="34" charset="0"/>
                <a:cs typeface="Arial" panose="020B0604020202020204" pitchFamily="34" charset="0"/>
              </a:rPr>
              <a:t>and handbooks</a:t>
            </a:r>
          </a:p>
          <a:p>
            <a:r>
              <a:rPr lang="en-GB" dirty="0">
                <a:latin typeface="Arial" panose="020B0604020202020204" pitchFamily="34" charset="0"/>
                <a:cs typeface="Arial" panose="020B0604020202020204" pitchFamily="34" charset="0"/>
              </a:rPr>
              <a:t>Other systematic reviews</a:t>
            </a:r>
          </a:p>
          <a:p>
            <a:r>
              <a:rPr lang="en-GB" dirty="0">
                <a:latin typeface="Arial" panose="020B0604020202020204" pitchFamily="34" charset="0"/>
                <a:cs typeface="Arial" panose="020B0604020202020204" pitchFamily="34" charset="0"/>
              </a:rPr>
              <a:t>Indexing of relevant journals</a:t>
            </a:r>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421244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outcomes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vert="horz" lIns="91440" tIns="45720" rIns="91440" bIns="45720" rtlCol="0" anchor="t">
            <a:normAutofit/>
          </a:bodyPr>
          <a:lstStyle/>
          <a:p>
            <a:pPr marL="0" indent="0">
              <a:buNone/>
            </a:pPr>
            <a:r>
              <a:rPr lang="en-GB" dirty="0">
                <a:latin typeface="Arial"/>
                <a:cs typeface="Arial"/>
              </a:rPr>
              <a:t>By the end of this class, you will be able to:</a:t>
            </a:r>
          </a:p>
          <a:p>
            <a:pPr marL="457200" indent="-457200">
              <a:buFont typeface="+mj-lt"/>
              <a:buAutoNum type="arabicPeriod"/>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Locate methodology handbooks and guides to steer your review</a:t>
            </a:r>
          </a:p>
          <a:p>
            <a:r>
              <a:rPr lang="en-GB" dirty="0">
                <a:latin typeface="Arial" panose="020B0604020202020204" pitchFamily="34" charset="0"/>
                <a:cs typeface="Arial" panose="020B0604020202020204" pitchFamily="34" charset="0"/>
              </a:rPr>
              <a:t>Identify existing systematic reviews and protocols</a:t>
            </a:r>
          </a:p>
          <a:p>
            <a:r>
              <a:rPr lang="en-GB" dirty="0">
                <a:latin typeface="Arial" panose="020B0604020202020204" pitchFamily="34" charset="0"/>
                <a:cs typeface="Arial" panose="020B0604020202020204" pitchFamily="34" charset="0"/>
              </a:rPr>
              <a:t>Use an appropriate question formulation framework to develop a search strategy and exclusion and inclusion criteria</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50139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21287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lstStyle/>
          <a:p>
            <a:r>
              <a:rPr lang="en-GB" dirty="0"/>
              <a:t>PRISMA-P reporting guidelines</a:t>
            </a:r>
          </a:p>
        </p:txBody>
      </p:sp>
      <p:sp>
        <p:nvSpPr>
          <p:cNvPr id="16" name="Rectangle 15">
            <a:extLst>
              <a:ext uri="{FF2B5EF4-FFF2-40B4-BE49-F238E27FC236}">
                <a16:creationId xmlns:a16="http://schemas.microsoft.com/office/drawing/2014/main" id="{2932BFF7-F6E6-4750-9F50-DAD72DA47E5B}"/>
              </a:ext>
            </a:extLst>
          </p:cNvPr>
          <p:cNvSpPr/>
          <p:nvPr/>
        </p:nvSpPr>
        <p:spPr>
          <a:xfrm>
            <a:off x="1074680" y="5918623"/>
            <a:ext cx="99926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Arial" panose="020B0604020202020204"/>
                <a:ea typeface="+mn-ea"/>
                <a:cs typeface="+mn-cs"/>
              </a:rPr>
              <a:t>From: </a:t>
            </a:r>
            <a:r>
              <a:rPr kumimoji="0" lang="en-GB" altLang="en-US" sz="14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https://prisma-statement.org//Extensions/Protocols.aspx</a:t>
            </a:r>
            <a:endParaRPr kumimoji="0" lang="en-GB" alt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C2EC061E-0F1A-2757-1886-ED37A1FE8EF4}"/>
              </a:ext>
            </a:extLst>
          </p:cNvPr>
          <p:cNvGraphicFramePr>
            <a:graphicFrameLocks noGrp="1"/>
          </p:cNvGraphicFramePr>
          <p:nvPr>
            <p:extLst>
              <p:ext uri="{D42A27DB-BD31-4B8C-83A1-F6EECF244321}">
                <p14:modId xmlns:p14="http://schemas.microsoft.com/office/powerpoint/2010/main" val="2749434507"/>
              </p:ext>
            </p:extLst>
          </p:nvPr>
        </p:nvGraphicFramePr>
        <p:xfrm>
          <a:off x="339899" y="1713337"/>
          <a:ext cx="11512201" cy="4134216"/>
        </p:xfrm>
        <a:graphic>
          <a:graphicData uri="http://schemas.openxmlformats.org/drawingml/2006/table">
            <a:tbl>
              <a:tblPr bandRow="1">
                <a:tableStyleId>{5940675A-B579-460E-94D1-54222C63F5DA}</a:tableStyleId>
              </a:tblPr>
              <a:tblGrid>
                <a:gridCol w="2389934">
                  <a:extLst>
                    <a:ext uri="{9D8B030D-6E8A-4147-A177-3AD203B41FA5}">
                      <a16:colId xmlns:a16="http://schemas.microsoft.com/office/drawing/2014/main" val="670047858"/>
                    </a:ext>
                  </a:extLst>
                </a:gridCol>
                <a:gridCol w="920976">
                  <a:extLst>
                    <a:ext uri="{9D8B030D-6E8A-4147-A177-3AD203B41FA5}">
                      <a16:colId xmlns:a16="http://schemas.microsoft.com/office/drawing/2014/main" val="2699401455"/>
                    </a:ext>
                  </a:extLst>
                </a:gridCol>
                <a:gridCol w="8201291">
                  <a:extLst>
                    <a:ext uri="{9D8B030D-6E8A-4147-A177-3AD203B41FA5}">
                      <a16:colId xmlns:a16="http://schemas.microsoft.com/office/drawing/2014/main" val="378696068"/>
                    </a:ext>
                  </a:extLst>
                </a:gridCol>
              </a:tblGrid>
              <a:tr h="274554">
                <a:tc gridSpan="3">
                  <a:txBody>
                    <a:bodyPr/>
                    <a:lstStyle/>
                    <a:p>
                      <a:pPr>
                        <a:spcBef>
                          <a:spcPts val="600"/>
                        </a:spcBef>
                        <a:spcAft>
                          <a:spcPts val="40"/>
                        </a:spcAft>
                      </a:pPr>
                      <a:r>
                        <a:rPr lang="en-GB" sz="1100" dirty="0">
                          <a:effectLst/>
                          <a:latin typeface="+mj-lt"/>
                        </a:rPr>
                        <a:t>ADMINISTRATIVE INFORMATION</a:t>
                      </a:r>
                      <a:endParaRPr lang="en-GB" sz="1400" b="1" dirty="0">
                        <a:effectLst/>
                        <a:latin typeface="+mj-lt"/>
                        <a:ea typeface="Times New Roman" panose="02020603050405020304" pitchFamily="18" charset="0"/>
                      </a:endParaRPr>
                    </a:p>
                  </a:txBody>
                  <a:tcPr marL="95585" marR="95585" marT="47793" marB="4779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3954835"/>
                  </a:ext>
                </a:extLst>
              </a:tr>
              <a:tr h="212448">
                <a:tc>
                  <a:txBody>
                    <a:bodyPr/>
                    <a:lstStyle/>
                    <a:p>
                      <a:pPr>
                        <a:lnSpc>
                          <a:spcPts val="1500"/>
                        </a:lnSpc>
                        <a:spcAft>
                          <a:spcPts val="40"/>
                        </a:spcAft>
                      </a:pPr>
                      <a:r>
                        <a:rPr lang="en-GB" sz="1100">
                          <a:effectLst/>
                        </a:rPr>
                        <a:t>Title:</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 </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 </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785183"/>
                  </a:ext>
                </a:extLst>
              </a:tr>
              <a:tr h="212448">
                <a:tc>
                  <a:txBody>
                    <a:bodyPr/>
                    <a:lstStyle/>
                    <a:p>
                      <a:pPr marL="180340">
                        <a:lnSpc>
                          <a:spcPts val="1500"/>
                        </a:lnSpc>
                        <a:spcAft>
                          <a:spcPts val="40"/>
                        </a:spcAft>
                      </a:pPr>
                      <a:r>
                        <a:rPr lang="en-GB" sz="1100" b="1" dirty="0">
                          <a:effectLst/>
                        </a:rPr>
                        <a:t> Identification</a:t>
                      </a:r>
                      <a:endParaRPr lang="en-GB" sz="1400" b="1"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b="1">
                          <a:effectLst/>
                        </a:rPr>
                        <a:t>1a</a:t>
                      </a:r>
                      <a:endParaRPr lang="en-GB" sz="1400" b="1">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b="1" dirty="0">
                          <a:effectLst/>
                        </a:rPr>
                        <a:t>Identify the report as a protocol of a systematic review</a:t>
                      </a:r>
                      <a:endParaRPr lang="en-GB" sz="1400" b="1"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986644"/>
                  </a:ext>
                </a:extLst>
              </a:tr>
              <a:tr h="212448">
                <a:tc>
                  <a:txBody>
                    <a:bodyPr/>
                    <a:lstStyle/>
                    <a:p>
                      <a:pPr marL="180340">
                        <a:lnSpc>
                          <a:spcPts val="1500"/>
                        </a:lnSpc>
                        <a:spcAft>
                          <a:spcPts val="40"/>
                        </a:spcAft>
                      </a:pPr>
                      <a:r>
                        <a:rPr lang="en-GB" sz="1100" dirty="0">
                          <a:effectLst/>
                        </a:rPr>
                        <a:t> Update</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1b</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If the protocol is for an update of a previous systematic review, identify as such</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714353"/>
                  </a:ext>
                </a:extLst>
              </a:tr>
              <a:tr h="212448">
                <a:tc>
                  <a:txBody>
                    <a:bodyPr/>
                    <a:lstStyle/>
                    <a:p>
                      <a:pPr>
                        <a:lnSpc>
                          <a:spcPts val="1500"/>
                        </a:lnSpc>
                        <a:spcAft>
                          <a:spcPts val="40"/>
                        </a:spcAft>
                      </a:pPr>
                      <a:r>
                        <a:rPr lang="en-GB" sz="1100" dirty="0">
                          <a:effectLst/>
                        </a:rPr>
                        <a:t>Registration</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2</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If registered, provide the name of the registry (such as PROSPERO) and registration number</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103875"/>
                  </a:ext>
                </a:extLst>
              </a:tr>
              <a:tr h="212448">
                <a:tc>
                  <a:txBody>
                    <a:bodyPr/>
                    <a:lstStyle/>
                    <a:p>
                      <a:pPr>
                        <a:lnSpc>
                          <a:spcPts val="1500"/>
                        </a:lnSpc>
                        <a:spcAft>
                          <a:spcPts val="40"/>
                        </a:spcAft>
                      </a:pPr>
                      <a:r>
                        <a:rPr lang="en-GB" sz="1100">
                          <a:effectLst/>
                        </a:rPr>
                        <a:t>Authors:</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 </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 </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8058435"/>
                  </a:ext>
                </a:extLst>
              </a:tr>
              <a:tr h="406178">
                <a:tc>
                  <a:txBody>
                    <a:bodyPr/>
                    <a:lstStyle/>
                    <a:p>
                      <a:pPr marL="180340">
                        <a:lnSpc>
                          <a:spcPts val="1500"/>
                        </a:lnSpc>
                        <a:spcAft>
                          <a:spcPts val="40"/>
                        </a:spcAft>
                      </a:pPr>
                      <a:r>
                        <a:rPr lang="en-GB" sz="1100" dirty="0">
                          <a:effectLst/>
                        </a:rPr>
                        <a:t> Contact</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3a</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Provide name, institutional affiliation, e-mail address of all protocol authors; provide physical mailing address of corresponding author</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486081"/>
                  </a:ext>
                </a:extLst>
              </a:tr>
              <a:tr h="212448">
                <a:tc>
                  <a:txBody>
                    <a:bodyPr/>
                    <a:lstStyle/>
                    <a:p>
                      <a:pPr marL="180340">
                        <a:lnSpc>
                          <a:spcPts val="1500"/>
                        </a:lnSpc>
                        <a:spcAft>
                          <a:spcPts val="40"/>
                        </a:spcAft>
                      </a:pPr>
                      <a:r>
                        <a:rPr lang="en-GB" sz="1100">
                          <a:effectLst/>
                        </a:rPr>
                        <a:t> Contributions</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3b</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Describe contributions of protocol authors and identify the guarantor of the review</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981499"/>
                  </a:ext>
                </a:extLst>
              </a:tr>
              <a:tr h="421001">
                <a:tc>
                  <a:txBody>
                    <a:bodyPr/>
                    <a:lstStyle/>
                    <a:p>
                      <a:pPr>
                        <a:lnSpc>
                          <a:spcPts val="1500"/>
                        </a:lnSpc>
                        <a:spcAft>
                          <a:spcPts val="40"/>
                        </a:spcAft>
                      </a:pPr>
                      <a:r>
                        <a:rPr lang="en-GB" sz="1100" dirty="0">
                          <a:effectLst/>
                        </a:rPr>
                        <a:t>Amendments</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4</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If the protocol represents an amendment of a previously completed or published protocol, identify as such and list changes; otherwise, state plan for documenting important protocol amendments</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048530"/>
                  </a:ext>
                </a:extLst>
              </a:tr>
              <a:tr h="212448">
                <a:tc>
                  <a:txBody>
                    <a:bodyPr/>
                    <a:lstStyle/>
                    <a:p>
                      <a:pPr>
                        <a:lnSpc>
                          <a:spcPts val="1500"/>
                        </a:lnSpc>
                        <a:spcAft>
                          <a:spcPts val="40"/>
                        </a:spcAft>
                      </a:pPr>
                      <a:r>
                        <a:rPr lang="en-GB" sz="1100">
                          <a:effectLst/>
                        </a:rPr>
                        <a:t>Support:</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 </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 </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253488"/>
                  </a:ext>
                </a:extLst>
              </a:tr>
              <a:tr h="212448">
                <a:tc>
                  <a:txBody>
                    <a:bodyPr/>
                    <a:lstStyle/>
                    <a:p>
                      <a:pPr marL="180340">
                        <a:lnSpc>
                          <a:spcPts val="1500"/>
                        </a:lnSpc>
                        <a:spcAft>
                          <a:spcPts val="40"/>
                        </a:spcAft>
                      </a:pPr>
                      <a:r>
                        <a:rPr lang="en-GB" sz="1100">
                          <a:effectLst/>
                        </a:rPr>
                        <a:t> Sources</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5a</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Indicate sources of financial or other support for the review</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221793"/>
                  </a:ext>
                </a:extLst>
              </a:tr>
              <a:tr h="212448">
                <a:tc>
                  <a:txBody>
                    <a:bodyPr/>
                    <a:lstStyle/>
                    <a:p>
                      <a:pPr marL="180340">
                        <a:lnSpc>
                          <a:spcPts val="1500"/>
                        </a:lnSpc>
                        <a:spcAft>
                          <a:spcPts val="40"/>
                        </a:spcAft>
                      </a:pPr>
                      <a:r>
                        <a:rPr lang="en-GB" sz="1100">
                          <a:effectLst/>
                        </a:rPr>
                        <a:t> Sponsor</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5b</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Provide name for the review funder and/or sponsor</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340027"/>
                  </a:ext>
                </a:extLst>
              </a:tr>
              <a:tr h="212448">
                <a:tc>
                  <a:txBody>
                    <a:bodyPr/>
                    <a:lstStyle/>
                    <a:p>
                      <a:pPr marL="180340">
                        <a:lnSpc>
                          <a:spcPts val="1500"/>
                        </a:lnSpc>
                        <a:spcAft>
                          <a:spcPts val="40"/>
                        </a:spcAft>
                      </a:pPr>
                      <a:r>
                        <a:rPr lang="en-GB" sz="1100" dirty="0">
                          <a:effectLst/>
                        </a:rPr>
                        <a:t> Role of sponsor or funder</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5c</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Describe roles of funder(s), sponsor(s), and/or institution(s), if any, in developing the protocol</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045902"/>
                  </a:ext>
                </a:extLst>
              </a:tr>
              <a:tr h="274554">
                <a:tc gridSpan="3">
                  <a:txBody>
                    <a:bodyPr/>
                    <a:lstStyle/>
                    <a:p>
                      <a:pPr>
                        <a:spcBef>
                          <a:spcPts val="600"/>
                        </a:spcBef>
                        <a:spcAft>
                          <a:spcPts val="40"/>
                        </a:spcAft>
                      </a:pPr>
                      <a:r>
                        <a:rPr lang="en-GB" sz="1100">
                          <a:effectLst/>
                        </a:rPr>
                        <a:t>INTRODUCTION</a:t>
                      </a:r>
                      <a:endParaRPr lang="en-GB" sz="1400" b="1">
                        <a:effectLst/>
                        <a:latin typeface="Times New Roman" panose="02020603050405020304" pitchFamily="18" charset="0"/>
                        <a:ea typeface="Times New Roman" panose="02020603050405020304" pitchFamily="18" charset="0"/>
                      </a:endParaRPr>
                    </a:p>
                  </a:txBody>
                  <a:tcPr marL="95585" marR="95585" marT="47793" marB="4779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7496570"/>
                  </a:ext>
                </a:extLst>
              </a:tr>
              <a:tr h="212448">
                <a:tc>
                  <a:txBody>
                    <a:bodyPr/>
                    <a:lstStyle/>
                    <a:p>
                      <a:pPr>
                        <a:lnSpc>
                          <a:spcPts val="1500"/>
                        </a:lnSpc>
                        <a:spcAft>
                          <a:spcPts val="40"/>
                        </a:spcAft>
                      </a:pPr>
                      <a:r>
                        <a:rPr lang="en-GB" sz="1100" dirty="0">
                          <a:effectLst/>
                        </a:rPr>
                        <a:t>Rationale</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6</a:t>
                      </a:r>
                      <a:endParaRPr lang="en-GB" sz="140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Describe the rationale for the review in the context of what is already known</a:t>
                      </a:r>
                      <a:endParaRPr lang="en-GB" sz="1400"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008721"/>
                  </a:ext>
                </a:extLst>
              </a:tr>
              <a:tr h="421001">
                <a:tc>
                  <a:txBody>
                    <a:bodyPr/>
                    <a:lstStyle/>
                    <a:p>
                      <a:pPr>
                        <a:lnSpc>
                          <a:spcPts val="1500"/>
                        </a:lnSpc>
                        <a:spcAft>
                          <a:spcPts val="40"/>
                        </a:spcAft>
                      </a:pPr>
                      <a:r>
                        <a:rPr lang="en-GB" sz="1100" b="1">
                          <a:effectLst/>
                        </a:rPr>
                        <a:t>Objectives</a:t>
                      </a:r>
                      <a:endParaRPr lang="en-GB" sz="1400" b="1">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b="1" dirty="0">
                          <a:effectLst/>
                        </a:rPr>
                        <a:t>7</a:t>
                      </a:r>
                      <a:endParaRPr lang="en-GB" sz="1400" b="1"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b="1" dirty="0">
                          <a:effectLst/>
                        </a:rPr>
                        <a:t>Provide an explicit statement of the question(s) the review will address with reference to participants, interventions, comparators, and outcomes (PICO)</a:t>
                      </a:r>
                      <a:endParaRPr lang="en-GB" sz="1400" b="1" dirty="0">
                        <a:effectLst/>
                        <a:latin typeface="Times New Roman" panose="02020603050405020304" pitchFamily="18" charset="0"/>
                        <a:ea typeface="Times New Roman" panose="02020603050405020304" pitchFamily="18" charset="0"/>
                      </a:endParaRPr>
                    </a:p>
                  </a:txBody>
                  <a:tcPr marL="11819" marR="11819" marT="11819" marB="118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599218"/>
                  </a:ext>
                </a:extLst>
              </a:tr>
            </a:tbl>
          </a:graphicData>
        </a:graphic>
      </p:graphicFrame>
    </p:spTree>
    <p:extLst>
      <p:ext uri="{BB962C8B-B14F-4D97-AF65-F5344CB8AC3E}">
        <p14:creationId xmlns:p14="http://schemas.microsoft.com/office/powerpoint/2010/main" val="266653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16" name="Rectangle 15">
            <a:extLst>
              <a:ext uri="{FF2B5EF4-FFF2-40B4-BE49-F238E27FC236}">
                <a16:creationId xmlns:a16="http://schemas.microsoft.com/office/drawing/2014/main" id="{2932BFF7-F6E6-4750-9F50-DAD72DA47E5B}"/>
              </a:ext>
            </a:extLst>
          </p:cNvPr>
          <p:cNvSpPr/>
          <p:nvPr/>
        </p:nvSpPr>
        <p:spPr>
          <a:xfrm>
            <a:off x="1074680" y="5918623"/>
            <a:ext cx="99926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Arial" panose="020B0604020202020204"/>
                <a:ea typeface="+mn-ea"/>
                <a:cs typeface="+mn-cs"/>
              </a:rPr>
              <a:t>From: </a:t>
            </a:r>
            <a:r>
              <a:rPr kumimoji="0" lang="en-GB" altLang="en-US" sz="14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https://prisma-statement.org//Extensions/Protocols.aspx</a:t>
            </a:r>
            <a:endParaRPr kumimoji="0" lang="en-GB" alt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16816946-E119-3CB0-86F9-E582B2267238}"/>
              </a:ext>
            </a:extLst>
          </p:cNvPr>
          <p:cNvGraphicFramePr>
            <a:graphicFrameLocks noGrp="1"/>
          </p:cNvGraphicFramePr>
          <p:nvPr>
            <p:extLst>
              <p:ext uri="{D42A27DB-BD31-4B8C-83A1-F6EECF244321}">
                <p14:modId xmlns:p14="http://schemas.microsoft.com/office/powerpoint/2010/main" val="879967085"/>
              </p:ext>
            </p:extLst>
          </p:nvPr>
        </p:nvGraphicFramePr>
        <p:xfrm>
          <a:off x="626811" y="761436"/>
          <a:ext cx="10726989" cy="5114672"/>
        </p:xfrm>
        <a:graphic>
          <a:graphicData uri="http://schemas.openxmlformats.org/drawingml/2006/table">
            <a:tbl>
              <a:tblPr bandRow="1">
                <a:tableStyleId>{5940675A-B579-460E-94D1-54222C63F5DA}</a:tableStyleId>
              </a:tblPr>
              <a:tblGrid>
                <a:gridCol w="1541930">
                  <a:extLst>
                    <a:ext uri="{9D8B030D-6E8A-4147-A177-3AD203B41FA5}">
                      <a16:colId xmlns:a16="http://schemas.microsoft.com/office/drawing/2014/main" val="1690103632"/>
                    </a:ext>
                  </a:extLst>
                </a:gridCol>
                <a:gridCol w="573741">
                  <a:extLst>
                    <a:ext uri="{9D8B030D-6E8A-4147-A177-3AD203B41FA5}">
                      <a16:colId xmlns:a16="http://schemas.microsoft.com/office/drawing/2014/main" val="3044400260"/>
                    </a:ext>
                  </a:extLst>
                </a:gridCol>
                <a:gridCol w="8611318">
                  <a:extLst>
                    <a:ext uri="{9D8B030D-6E8A-4147-A177-3AD203B41FA5}">
                      <a16:colId xmlns:a16="http://schemas.microsoft.com/office/drawing/2014/main" val="2183120411"/>
                    </a:ext>
                  </a:extLst>
                </a:gridCol>
              </a:tblGrid>
              <a:tr h="0">
                <a:tc gridSpan="3">
                  <a:txBody>
                    <a:bodyPr/>
                    <a:lstStyle/>
                    <a:p>
                      <a:pPr>
                        <a:spcBef>
                          <a:spcPts val="600"/>
                        </a:spcBef>
                        <a:spcAft>
                          <a:spcPts val="40"/>
                        </a:spcAft>
                      </a:pPr>
                      <a:r>
                        <a:rPr lang="en-GB" sz="1100" dirty="0">
                          <a:effectLst/>
                          <a:latin typeface="+mj-lt"/>
                        </a:rPr>
                        <a:t>METHODS</a:t>
                      </a:r>
                      <a:endParaRPr lang="en-GB" sz="1100" b="1" dirty="0">
                        <a:effectLst/>
                        <a:latin typeface="+mj-lt"/>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2491252"/>
                  </a:ext>
                </a:extLst>
              </a:tr>
              <a:tr h="422640">
                <a:tc>
                  <a:txBody>
                    <a:bodyPr/>
                    <a:lstStyle/>
                    <a:p>
                      <a:pPr>
                        <a:lnSpc>
                          <a:spcPts val="1500"/>
                        </a:lnSpc>
                        <a:spcAft>
                          <a:spcPts val="40"/>
                        </a:spcAft>
                      </a:pPr>
                      <a:r>
                        <a:rPr lang="en-GB" sz="1100" b="1" dirty="0">
                          <a:effectLst/>
                        </a:rPr>
                        <a:t>Eligibility criteria</a:t>
                      </a:r>
                      <a:endParaRPr lang="en-GB" sz="1100" b="1"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b="1">
                          <a:effectLst/>
                        </a:rPr>
                        <a:t>8</a:t>
                      </a:r>
                      <a:endParaRPr lang="en-GB" sz="1100" b="1">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b="1" dirty="0">
                          <a:effectLst/>
                        </a:rPr>
                        <a:t>Specify the study characteristics (such as PICO, study design, setting, time frame) and report characteristics (such as years considered, language, publication status) to be used as criteria for eligibility for the review</a:t>
                      </a:r>
                      <a:endParaRPr lang="en-GB" sz="1100" b="1"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158313"/>
                  </a:ext>
                </a:extLst>
              </a:tr>
              <a:tr h="348142">
                <a:tc>
                  <a:txBody>
                    <a:bodyPr/>
                    <a:lstStyle/>
                    <a:p>
                      <a:pPr>
                        <a:lnSpc>
                          <a:spcPts val="1500"/>
                        </a:lnSpc>
                        <a:spcAft>
                          <a:spcPts val="40"/>
                        </a:spcAft>
                      </a:pPr>
                      <a:r>
                        <a:rPr lang="en-GB" sz="1100" b="1">
                          <a:effectLst/>
                        </a:rPr>
                        <a:t>Information sources</a:t>
                      </a:r>
                      <a:endParaRPr lang="en-GB" sz="1100" b="1">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b="1">
                          <a:effectLst/>
                        </a:rPr>
                        <a:t>9</a:t>
                      </a:r>
                      <a:endParaRPr lang="en-GB" sz="1100" b="1">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b="1" dirty="0">
                          <a:effectLst/>
                        </a:rPr>
                        <a:t>Describe all intended information sources (such as electronic databases, contact with study authors, trial registers or other grey literature sources) with planned dates of coverage</a:t>
                      </a:r>
                      <a:endParaRPr lang="en-GB" sz="1100" b="1"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237716"/>
                  </a:ext>
                </a:extLst>
              </a:tr>
              <a:tr h="273645">
                <a:tc>
                  <a:txBody>
                    <a:bodyPr/>
                    <a:lstStyle/>
                    <a:p>
                      <a:pPr>
                        <a:lnSpc>
                          <a:spcPts val="1500"/>
                        </a:lnSpc>
                        <a:spcAft>
                          <a:spcPts val="40"/>
                        </a:spcAft>
                      </a:pPr>
                      <a:r>
                        <a:rPr lang="en-GB" sz="1100">
                          <a:effectLst/>
                        </a:rPr>
                        <a:t>Search strategy</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10</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Present draft of search strategy to be used for at least one electronic database, including planned limits, such that it could be repeated</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894010"/>
                  </a:ext>
                </a:extLst>
              </a:tr>
              <a:tr h="0">
                <a:tc>
                  <a:txBody>
                    <a:bodyPr/>
                    <a:lstStyle/>
                    <a:p>
                      <a:pPr>
                        <a:lnSpc>
                          <a:spcPts val="1500"/>
                        </a:lnSpc>
                        <a:spcAft>
                          <a:spcPts val="40"/>
                        </a:spcAft>
                      </a:pPr>
                      <a:r>
                        <a:rPr lang="en-GB" sz="1100">
                          <a:effectLst/>
                        </a:rPr>
                        <a:t>Study records:</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 </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 </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6747864"/>
                  </a:ext>
                </a:extLst>
              </a:tr>
              <a:tr h="174315">
                <a:tc>
                  <a:txBody>
                    <a:bodyPr/>
                    <a:lstStyle/>
                    <a:p>
                      <a:pPr marL="180340">
                        <a:lnSpc>
                          <a:spcPts val="1500"/>
                        </a:lnSpc>
                        <a:spcAft>
                          <a:spcPts val="40"/>
                        </a:spcAft>
                      </a:pPr>
                      <a:r>
                        <a:rPr lang="en-GB" sz="1100">
                          <a:effectLst/>
                        </a:rPr>
                        <a:t> Data management</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11a</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Describe the mechanism(s) that will be used to manage records and data throughout the review</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406569"/>
                  </a:ext>
                </a:extLst>
              </a:tr>
              <a:tr h="372975">
                <a:tc>
                  <a:txBody>
                    <a:bodyPr/>
                    <a:lstStyle/>
                    <a:p>
                      <a:pPr marL="180340">
                        <a:lnSpc>
                          <a:spcPts val="1500"/>
                        </a:lnSpc>
                        <a:spcAft>
                          <a:spcPts val="40"/>
                        </a:spcAft>
                      </a:pPr>
                      <a:r>
                        <a:rPr lang="en-GB" sz="1100">
                          <a:effectLst/>
                        </a:rPr>
                        <a:t> Selection process</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11b</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State the process that will be used for selecting studies (such as two independent reviewers) through each phase of the review (that is, screening, eligibility and inclusion in meta-analysis)</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696288"/>
                  </a:ext>
                </a:extLst>
              </a:tr>
              <a:tr h="348142">
                <a:tc>
                  <a:txBody>
                    <a:bodyPr/>
                    <a:lstStyle/>
                    <a:p>
                      <a:pPr marL="180340">
                        <a:lnSpc>
                          <a:spcPts val="1500"/>
                        </a:lnSpc>
                        <a:spcAft>
                          <a:spcPts val="40"/>
                        </a:spcAft>
                      </a:pPr>
                      <a:r>
                        <a:rPr lang="en-GB" sz="1100" dirty="0">
                          <a:effectLst/>
                        </a:rPr>
                        <a:t> Data collection process</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11c</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Describe planned method of extracting data from reports (such as piloting forms, done independently, in duplicate), any processes for obtaining and confirming data from investigators</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54007"/>
                  </a:ext>
                </a:extLst>
              </a:tr>
              <a:tr h="298478">
                <a:tc>
                  <a:txBody>
                    <a:bodyPr/>
                    <a:lstStyle/>
                    <a:p>
                      <a:pPr>
                        <a:lnSpc>
                          <a:spcPts val="1500"/>
                        </a:lnSpc>
                        <a:spcAft>
                          <a:spcPts val="40"/>
                        </a:spcAft>
                      </a:pPr>
                      <a:r>
                        <a:rPr lang="en-GB" sz="1100">
                          <a:effectLst/>
                        </a:rPr>
                        <a:t>Data items</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12</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List and define all variables for which data will be sought (such as PICO items, funding sources), any pre-planned data assumptions and simplifications</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788229"/>
                  </a:ext>
                </a:extLst>
              </a:tr>
              <a:tr h="248813">
                <a:tc>
                  <a:txBody>
                    <a:bodyPr/>
                    <a:lstStyle/>
                    <a:p>
                      <a:pPr>
                        <a:lnSpc>
                          <a:spcPts val="1500"/>
                        </a:lnSpc>
                        <a:spcAft>
                          <a:spcPts val="40"/>
                        </a:spcAft>
                      </a:pPr>
                      <a:r>
                        <a:rPr lang="en-GB" sz="1100">
                          <a:effectLst/>
                        </a:rPr>
                        <a:t>Outcomes and prioritization</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13</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List and define all outcomes for which data will be sought, including prioritization of main and additional outcomes, with rationale</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250459"/>
                  </a:ext>
                </a:extLst>
              </a:tr>
              <a:tr h="397807">
                <a:tc>
                  <a:txBody>
                    <a:bodyPr/>
                    <a:lstStyle/>
                    <a:p>
                      <a:pPr>
                        <a:lnSpc>
                          <a:spcPts val="1500"/>
                        </a:lnSpc>
                        <a:spcAft>
                          <a:spcPts val="40"/>
                        </a:spcAft>
                      </a:pPr>
                      <a:r>
                        <a:rPr lang="en-GB" sz="1100">
                          <a:effectLst/>
                        </a:rPr>
                        <a:t>Risk of bias in individual studies</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14</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Describe anticipated methods for assessing risk of bias of individual studies, including whether this will be done at the outcome or study level, or both; state how this information will be used in data synthesis</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849407"/>
                  </a:ext>
                </a:extLst>
              </a:tr>
              <a:tr h="149483">
                <a:tc rowSpan="4">
                  <a:txBody>
                    <a:bodyPr/>
                    <a:lstStyle/>
                    <a:p>
                      <a:pPr>
                        <a:lnSpc>
                          <a:spcPts val="1500"/>
                        </a:lnSpc>
                        <a:spcAft>
                          <a:spcPts val="40"/>
                        </a:spcAft>
                      </a:pPr>
                      <a:r>
                        <a:rPr lang="en-GB" sz="1100">
                          <a:effectLst/>
                        </a:rPr>
                        <a:t>Data synthesis</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15a</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Describe criteria under which study data will be quantitatively synthesised</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903094"/>
                  </a:ext>
                </a:extLst>
              </a:tr>
              <a:tr h="472305">
                <a:tc vMerge="1">
                  <a:txBody>
                    <a:bodyPr/>
                    <a:lstStyle/>
                    <a:p>
                      <a:endParaRPr lang="en-GB"/>
                    </a:p>
                  </a:txBody>
                  <a:tcPr/>
                </a:tc>
                <a:tc>
                  <a:txBody>
                    <a:bodyPr/>
                    <a:lstStyle/>
                    <a:p>
                      <a:pPr algn="ctr">
                        <a:lnSpc>
                          <a:spcPts val="1500"/>
                        </a:lnSpc>
                        <a:spcAft>
                          <a:spcPts val="40"/>
                        </a:spcAft>
                      </a:pPr>
                      <a:r>
                        <a:rPr lang="en-GB" sz="1100">
                          <a:effectLst/>
                        </a:rPr>
                        <a:t>15b</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If data are appropriate for quantitative synthesis, describe planned summary measures, methods of handling data and methods of combining data from studies, including any planned exploration of consistency (such as I</a:t>
                      </a:r>
                      <a:r>
                        <a:rPr lang="en-GB" sz="1100" baseline="30000" dirty="0">
                          <a:effectLst/>
                        </a:rPr>
                        <a:t>2</a:t>
                      </a:r>
                      <a:r>
                        <a:rPr lang="en-GB" sz="1100" dirty="0">
                          <a:effectLst/>
                        </a:rPr>
                        <a:t>, Kendall’s τ)</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345116"/>
                  </a:ext>
                </a:extLst>
              </a:tr>
              <a:tr h="199148">
                <a:tc vMerge="1">
                  <a:txBody>
                    <a:bodyPr/>
                    <a:lstStyle/>
                    <a:p>
                      <a:endParaRPr lang="en-GB"/>
                    </a:p>
                  </a:txBody>
                  <a:tcPr/>
                </a:tc>
                <a:tc>
                  <a:txBody>
                    <a:bodyPr/>
                    <a:lstStyle/>
                    <a:p>
                      <a:pPr algn="ctr">
                        <a:lnSpc>
                          <a:spcPts val="1500"/>
                        </a:lnSpc>
                        <a:spcAft>
                          <a:spcPts val="40"/>
                        </a:spcAft>
                      </a:pPr>
                      <a:r>
                        <a:rPr lang="en-GB" sz="1100">
                          <a:effectLst/>
                        </a:rPr>
                        <a:t>15c</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Describe any proposed additional analyses (such as sensitivity or subgroup analyses, meta-regression)</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331527"/>
                  </a:ext>
                </a:extLst>
              </a:tr>
              <a:tr h="174315">
                <a:tc vMerge="1">
                  <a:txBody>
                    <a:bodyPr/>
                    <a:lstStyle/>
                    <a:p>
                      <a:endParaRPr lang="en-GB"/>
                    </a:p>
                  </a:txBody>
                  <a:tcPr/>
                </a:tc>
                <a:tc>
                  <a:txBody>
                    <a:bodyPr/>
                    <a:lstStyle/>
                    <a:p>
                      <a:pPr algn="ctr">
                        <a:lnSpc>
                          <a:spcPts val="1500"/>
                        </a:lnSpc>
                        <a:spcAft>
                          <a:spcPts val="40"/>
                        </a:spcAft>
                      </a:pPr>
                      <a:r>
                        <a:rPr lang="en-GB" sz="1100">
                          <a:effectLst/>
                        </a:rPr>
                        <a:t>15d</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a:effectLst/>
                        </a:rPr>
                        <a:t>If quantitative synthesis is not appropriate, describe the type of summary planned</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407126"/>
                  </a:ext>
                </a:extLst>
              </a:tr>
              <a:tr h="248813">
                <a:tc>
                  <a:txBody>
                    <a:bodyPr/>
                    <a:lstStyle/>
                    <a:p>
                      <a:pPr>
                        <a:lnSpc>
                          <a:spcPts val="1500"/>
                        </a:lnSpc>
                        <a:spcAft>
                          <a:spcPts val="40"/>
                        </a:spcAft>
                      </a:pPr>
                      <a:r>
                        <a:rPr lang="en-GB" sz="1100">
                          <a:effectLst/>
                        </a:rPr>
                        <a:t>Meta-bias(es)</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16</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Specify any planned assessment of meta-bias(es) (such as publication bias across studies, selective reporting within studies)</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267343"/>
                  </a:ext>
                </a:extLst>
              </a:tr>
              <a:tr h="174315">
                <a:tc>
                  <a:txBody>
                    <a:bodyPr/>
                    <a:lstStyle/>
                    <a:p>
                      <a:pPr>
                        <a:lnSpc>
                          <a:spcPts val="1500"/>
                        </a:lnSpc>
                        <a:spcAft>
                          <a:spcPts val="40"/>
                        </a:spcAft>
                      </a:pPr>
                      <a:r>
                        <a:rPr lang="en-GB" sz="1100">
                          <a:effectLst/>
                        </a:rPr>
                        <a:t>Confidence in cumulative evidence</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500"/>
                        </a:lnSpc>
                        <a:spcAft>
                          <a:spcPts val="40"/>
                        </a:spcAft>
                      </a:pPr>
                      <a:r>
                        <a:rPr lang="en-GB" sz="1100">
                          <a:effectLst/>
                        </a:rPr>
                        <a:t>17</a:t>
                      </a:r>
                      <a:endParaRPr lang="en-GB" sz="110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500"/>
                        </a:lnSpc>
                        <a:spcAft>
                          <a:spcPts val="40"/>
                        </a:spcAft>
                      </a:pPr>
                      <a:r>
                        <a:rPr lang="en-GB" sz="1100" dirty="0">
                          <a:effectLst/>
                        </a:rPr>
                        <a:t>Describe how the strength of the body of evidence will be assessed (such as GRADE)</a:t>
                      </a:r>
                      <a:endParaRPr lang="en-GB" sz="1100" dirty="0">
                        <a:effectLst/>
                        <a:latin typeface="Times New Roman" panose="02020603050405020304" pitchFamily="18" charset="0"/>
                        <a:ea typeface="Times New Roman" panose="02020603050405020304" pitchFamily="18" charset="0"/>
                      </a:endParaRPr>
                    </a:p>
                  </a:txBody>
                  <a:tcPr marL="1407" marR="1407" marT="1407" marB="140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34083"/>
                  </a:ext>
                </a:extLst>
              </a:tr>
            </a:tbl>
          </a:graphicData>
        </a:graphic>
      </p:graphicFrame>
      <p:sp>
        <p:nvSpPr>
          <p:cNvPr id="2" name="Title 1">
            <a:extLst>
              <a:ext uri="{FF2B5EF4-FFF2-40B4-BE49-F238E27FC236}">
                <a16:creationId xmlns:a16="http://schemas.microsoft.com/office/drawing/2014/main" id="{14FCD152-CAC0-0E25-18D9-D50D9C53FF2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PRISMA-P reporting guidelines</a:t>
            </a:r>
          </a:p>
        </p:txBody>
      </p:sp>
    </p:spTree>
    <p:extLst>
      <p:ext uri="{BB962C8B-B14F-4D97-AF65-F5344CB8AC3E}">
        <p14:creationId xmlns:p14="http://schemas.microsoft.com/office/powerpoint/2010/main" val="36139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final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177306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Support for your reviews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Systematic and scoping review resources: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https://edshare.gla.ac.uk/451/</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GB" sz="2800" b="1" dirty="0">
              <a:latin typeface="Arial" panose="020B0604020202020204" pitchFamily="34" charset="0"/>
              <a:cs typeface="Arial" panose="020B0604020202020204" pitchFamily="34" charset="0"/>
            </a:endParaRPr>
          </a:p>
          <a:p>
            <a:pPr marL="0" indent="0">
              <a:buNone/>
            </a:pPr>
            <a:r>
              <a:rPr lang="en-GB" sz="2800" b="1" dirty="0">
                <a:latin typeface="Arial" panose="020B0604020202020204" pitchFamily="34" charset="0"/>
                <a:cs typeface="Arial" panose="020B0604020202020204" pitchFamily="34" charset="0"/>
              </a:rPr>
              <a:t>Research students and staff</a:t>
            </a:r>
          </a:p>
          <a:p>
            <a:r>
              <a:rPr lang="en-GB" dirty="0">
                <a:latin typeface="Arial" panose="020B0604020202020204" pitchFamily="34" charset="0"/>
                <a:cs typeface="Arial" panose="020B0604020202020204" pitchFamily="34" charset="0"/>
              </a:rPr>
              <a:t>email: </a:t>
            </a:r>
            <a:r>
              <a:rPr lang="en-GB" dirty="0">
                <a:latin typeface="Arial" panose="020B0604020202020204" pitchFamily="34" charset="0"/>
                <a:cs typeface="Arial" panose="020B0604020202020204" pitchFamily="34" charset="0"/>
                <a:hlinkClick r:id="rId3"/>
              </a:rPr>
              <a:t>paul.cannon@glasgow.ac.uk</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book an appointment at: </a:t>
            </a:r>
            <a:r>
              <a:rPr lang="en-GB" dirty="0">
                <a:latin typeface="Arial" panose="020B0604020202020204" pitchFamily="34" charset="0"/>
                <a:cs typeface="Arial" panose="020B0604020202020204" pitchFamily="34" charset="0"/>
                <a:hlinkClick r:id="rId4"/>
              </a:rPr>
              <a:t>https://www.gla.ac.uk/myglasgow/library/help/collegelibrarians/mvls/</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sz="2800" b="1" dirty="0">
                <a:latin typeface="Arial" panose="020B0604020202020204" pitchFamily="34" charset="0"/>
                <a:cs typeface="Arial" panose="020B0604020202020204" pitchFamily="34" charset="0"/>
              </a:rPr>
              <a:t>Undergraduate and Taught postgraduate students</a:t>
            </a:r>
          </a:p>
          <a:p>
            <a:pPr marL="0" indent="0">
              <a:buNone/>
            </a:pPr>
            <a:r>
              <a:rPr lang="en-GB" sz="2800" dirty="0">
                <a:latin typeface="Arial" panose="020B0604020202020204" pitchFamily="34" charset="0"/>
                <a:cs typeface="Arial" panose="020B0604020202020204" pitchFamily="34" charset="0"/>
              </a:rPr>
              <a:t>College Library Support Team</a:t>
            </a:r>
          </a:p>
          <a:p>
            <a:r>
              <a:rPr lang="en-GB" sz="2800" dirty="0">
                <a:latin typeface="Arial" panose="020B0604020202020204" pitchFamily="34" charset="0"/>
                <a:cs typeface="Arial" panose="020B0604020202020204" pitchFamily="34" charset="0"/>
              </a:rPr>
              <a:t>email: </a:t>
            </a:r>
            <a:r>
              <a:rPr lang="en-GB" sz="2800" dirty="0">
                <a:latin typeface="Arial" panose="020B0604020202020204" pitchFamily="34" charset="0"/>
                <a:cs typeface="Arial" panose="020B0604020202020204" pitchFamily="34" charset="0"/>
                <a:hlinkClick r:id="rId5"/>
              </a:rPr>
              <a:t>library-college-support@glasgow.ac.uk</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book an appointment at </a:t>
            </a:r>
            <a:r>
              <a:rPr lang="en-GB" sz="2800" dirty="0">
                <a:latin typeface="Arial" panose="020B0604020202020204" pitchFamily="34" charset="0"/>
                <a:cs typeface="Arial" panose="020B0604020202020204" pitchFamily="34" charset="0"/>
                <a:hlinkClick r:id="rId6"/>
              </a:rPr>
              <a:t>https://www.gla.ac.uk/myglasgow/library/help/collegesupport/</a:t>
            </a:r>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372941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a systematic review?</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825625"/>
            <a:ext cx="10515600" cy="3956866"/>
          </a:xfrm>
        </p:spPr>
        <p:txBody>
          <a:bodyPr>
            <a:normAutofit lnSpcReduction="10000"/>
          </a:bodyPr>
          <a:lstStyle/>
          <a:p>
            <a:r>
              <a:rPr lang="en-GB" dirty="0">
                <a:latin typeface="Arial" panose="020B0604020202020204" pitchFamily="34" charset="0"/>
                <a:cs typeface="Arial" panose="020B0604020202020204" pitchFamily="34" charset="0"/>
              </a:rPr>
              <a:t>“Systematic reviews aim to </a:t>
            </a:r>
            <a:r>
              <a:rPr lang="en-GB" b="1" dirty="0">
                <a:latin typeface="Arial" panose="020B0604020202020204" pitchFamily="34" charset="0"/>
                <a:cs typeface="Arial" panose="020B0604020202020204" pitchFamily="34" charset="0"/>
              </a:rPr>
              <a:t>minimize bias</a:t>
            </a:r>
            <a:r>
              <a:rPr lang="en-GB" dirty="0">
                <a:latin typeface="Arial" panose="020B0604020202020204" pitchFamily="34" charset="0"/>
                <a:cs typeface="Arial" panose="020B0604020202020204" pitchFamily="34" charset="0"/>
              </a:rPr>
              <a:t> through the use of </a:t>
            </a:r>
            <a:r>
              <a:rPr lang="en-GB" b="1" dirty="0">
                <a:latin typeface="Arial" panose="020B0604020202020204" pitchFamily="34" charset="0"/>
                <a:cs typeface="Arial" panose="020B0604020202020204" pitchFamily="34" charset="0"/>
              </a:rPr>
              <a:t>pre-specified research questions and methods</a:t>
            </a:r>
            <a:r>
              <a:rPr lang="en-GB" dirty="0">
                <a:latin typeface="Arial" panose="020B0604020202020204" pitchFamily="34" charset="0"/>
                <a:cs typeface="Arial" panose="020B0604020202020204" pitchFamily="34" charset="0"/>
              </a:rPr>
              <a:t> that are documented in </a:t>
            </a:r>
            <a:r>
              <a:rPr lang="en-GB" b="1" dirty="0">
                <a:latin typeface="Arial" panose="020B0604020202020204" pitchFamily="34" charset="0"/>
                <a:cs typeface="Arial" panose="020B0604020202020204" pitchFamily="34" charset="0"/>
              </a:rPr>
              <a:t>protocols</a:t>
            </a:r>
            <a:r>
              <a:rPr lang="en-GB" dirty="0">
                <a:latin typeface="Arial" panose="020B0604020202020204" pitchFamily="34" charset="0"/>
                <a:cs typeface="Arial" panose="020B0604020202020204" pitchFamily="34" charset="0"/>
              </a:rPr>
              <a:t>, and by basing their findings on reliable research...</a:t>
            </a:r>
          </a:p>
          <a:p>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conducted by a team</a:t>
            </a:r>
            <a:r>
              <a:rPr lang="en-GB" dirty="0">
                <a:latin typeface="Arial" panose="020B0604020202020204" pitchFamily="34" charset="0"/>
                <a:cs typeface="Arial" panose="020B0604020202020204" pitchFamily="34" charset="0"/>
              </a:rPr>
              <a:t> that includes domain expertise and methodological expertise, who are free of potential conflicts of interest.</a:t>
            </a:r>
          </a:p>
          <a:p>
            <a:r>
              <a:rPr lang="en-GB" dirty="0">
                <a:latin typeface="Arial" panose="020B0604020202020204" pitchFamily="34" charset="0"/>
                <a:cs typeface="Arial" panose="020B0604020202020204" pitchFamily="34" charset="0"/>
              </a:rPr>
              <a:t>“…People who might make – or be affected by – decisions around the use of interventions </a:t>
            </a:r>
            <a:r>
              <a:rPr lang="en-GB" b="1" dirty="0">
                <a:latin typeface="Arial" panose="020B0604020202020204" pitchFamily="34" charset="0"/>
                <a:cs typeface="Arial" panose="020B0604020202020204" pitchFamily="34" charset="0"/>
              </a:rPr>
              <a:t>should be involved in important decisions about the review</a:t>
            </a:r>
            <a:r>
              <a:rPr lang="en-GB"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5" name="Rectangle 4">
            <a:extLst>
              <a:ext uri="{FF2B5EF4-FFF2-40B4-BE49-F238E27FC236}">
                <a16:creationId xmlns:a16="http://schemas.microsoft.com/office/drawing/2014/main" id="{C63EE2C8-451D-8D7D-8932-20C2AF0BE41E}"/>
              </a:ext>
            </a:extLst>
          </p:cNvPr>
          <p:cNvSpPr/>
          <p:nvPr/>
        </p:nvSpPr>
        <p:spPr>
          <a:xfrm>
            <a:off x="838200" y="5859674"/>
            <a:ext cx="10515600" cy="461665"/>
          </a:xfrm>
          <a:prstGeom prst="rect">
            <a:avLst/>
          </a:prstGeom>
        </p:spPr>
        <p:txBody>
          <a:bodyPr wrap="square">
            <a:spAutoFit/>
          </a:bodyPr>
          <a:lstStyle/>
          <a:p>
            <a:r>
              <a:rPr lang="en-GB" sz="1200" dirty="0" err="1"/>
              <a:t>Lasserson</a:t>
            </a:r>
            <a:r>
              <a:rPr lang="en-GB" sz="1200" dirty="0"/>
              <a:t> TJ, Thomas J, Higgins JPT. Chapter 1: Starting a review. In: Higgins JPT, Thomas J, Chandler J, </a:t>
            </a:r>
            <a:r>
              <a:rPr lang="en-GB" sz="1200" dirty="0" err="1"/>
              <a:t>Cumpston</a:t>
            </a:r>
            <a:r>
              <a:rPr lang="en-GB" sz="1200" dirty="0"/>
              <a:t> M, Li T, Page MJ, Welch VA (editors). </a:t>
            </a:r>
            <a:r>
              <a:rPr lang="en-GB" sz="1200" i="1" dirty="0"/>
              <a:t>Cochrane Handbook for Systematic Reviews of Interventions </a:t>
            </a:r>
            <a:r>
              <a:rPr lang="en-GB" sz="1200" dirty="0"/>
              <a:t>version 6.3 (updated February 2022). Cochrane, 2022. Available from </a:t>
            </a:r>
            <a:r>
              <a:rPr lang="en-GB" sz="1200" dirty="0">
                <a:hlinkClick r:id="rId3"/>
              </a:rPr>
              <a:t>www.training.cochrane.org/handbook</a:t>
            </a:r>
            <a:r>
              <a:rPr lang="en-GB" sz="1200" dirty="0"/>
              <a:t>.</a:t>
            </a:r>
          </a:p>
        </p:txBody>
      </p:sp>
    </p:spTree>
    <p:extLst>
      <p:ext uri="{BB962C8B-B14F-4D97-AF65-F5344CB8AC3E}">
        <p14:creationId xmlns:p14="http://schemas.microsoft.com/office/powerpoint/2010/main" val="312326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How long do systematic reviews take to complete?</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825624"/>
            <a:ext cx="10515600" cy="4465939"/>
          </a:xfrm>
        </p:spPr>
        <p:txBody>
          <a:bodyPr vert="horz" lIns="91440" tIns="45720" rIns="91440" bIns="45720" rtlCol="0" anchor="t">
            <a:normAutofit fontScale="92500" lnSpcReduction="10000"/>
          </a:bodyPr>
          <a:lstStyle/>
          <a:p>
            <a:r>
              <a:rPr lang="en-GB" dirty="0">
                <a:latin typeface="Arial"/>
                <a:cs typeface="Arial"/>
              </a:rPr>
              <a:t>67.3 weeks mean average (Borah R, Brown AW, Capers PL, </a:t>
            </a:r>
            <a:r>
              <a:rPr lang="en-GB" i="1" dirty="0">
                <a:latin typeface="Arial"/>
                <a:cs typeface="Arial"/>
              </a:rPr>
              <a:t>et al</a:t>
            </a:r>
            <a:r>
              <a:rPr lang="en-GB" dirty="0">
                <a:latin typeface="Arial"/>
                <a:cs typeface="Arial"/>
              </a:rPr>
              <a:t>)</a:t>
            </a:r>
          </a:p>
          <a:p>
            <a:r>
              <a:rPr lang="en-GB" dirty="0">
                <a:latin typeface="Arial"/>
                <a:cs typeface="Arial"/>
              </a:rPr>
              <a:t>1,139 hours of full-time work mean average (</a:t>
            </a:r>
            <a:r>
              <a:rPr lang="en-GB" dirty="0" err="1">
                <a:latin typeface="Arial"/>
                <a:cs typeface="Arial"/>
              </a:rPr>
              <a:t>Petticrew</a:t>
            </a:r>
            <a:r>
              <a:rPr lang="en-GB" dirty="0">
                <a:latin typeface="Arial"/>
                <a:cs typeface="Arial"/>
              </a:rPr>
              <a:t> M and Roberts H)</a:t>
            </a:r>
          </a:p>
          <a:p>
            <a:pPr marL="0" indent="0">
              <a:buNone/>
            </a:pPr>
            <a:endParaRPr lang="en-GB" sz="1100" dirty="0">
              <a:latin typeface="Arial"/>
              <a:cs typeface="Arial"/>
            </a:endParaRPr>
          </a:p>
          <a:p>
            <a:r>
              <a:rPr lang="en-GB" dirty="0">
                <a:latin typeface="Arial"/>
                <a:cs typeface="Arial"/>
              </a:rPr>
              <a:t>A rapid review can be completed in 12 weeks (</a:t>
            </a:r>
            <a:r>
              <a:rPr lang="en-GB" sz="2800" dirty="0" err="1">
                <a:latin typeface="Arial"/>
                <a:cs typeface="Arial"/>
              </a:rPr>
              <a:t>Tricco</a:t>
            </a:r>
            <a:r>
              <a:rPr lang="en-GB" sz="2800" dirty="0">
                <a:latin typeface="Arial"/>
                <a:cs typeface="Arial"/>
              </a:rPr>
              <a:t> AC, Antony J, </a:t>
            </a:r>
            <a:r>
              <a:rPr lang="en-GB" sz="2800" dirty="0" err="1">
                <a:latin typeface="Arial"/>
                <a:cs typeface="Arial"/>
              </a:rPr>
              <a:t>Zarin</a:t>
            </a:r>
            <a:r>
              <a:rPr lang="en-GB" sz="2800" dirty="0">
                <a:latin typeface="Arial"/>
                <a:cs typeface="Arial"/>
              </a:rPr>
              <a:t> W, </a:t>
            </a:r>
            <a:r>
              <a:rPr lang="en-GB" sz="2800" i="1" dirty="0">
                <a:latin typeface="Arial"/>
                <a:cs typeface="Arial"/>
              </a:rPr>
              <a:t>et al</a:t>
            </a:r>
            <a:r>
              <a:rPr lang="en-GB" sz="2800" dirty="0">
                <a:latin typeface="Arial"/>
                <a:cs typeface="Arial"/>
              </a:rPr>
              <a:t>)</a:t>
            </a:r>
            <a:endParaRPr lang="en-GB" dirty="0">
              <a:latin typeface="Arial"/>
              <a:cs typeface="Arial"/>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sz="1800" dirty="0">
                <a:latin typeface="Arial"/>
                <a:cs typeface="Arial"/>
              </a:rPr>
              <a:t>Borah R, Brown AW, Capers PL, et al. Analysis of the time and workers needed to conduct systematic reviews of medical interventions using data from the PROSPERO registry. </a:t>
            </a:r>
            <a:r>
              <a:rPr lang="en-GB" sz="1800" i="1" dirty="0">
                <a:latin typeface="Arial"/>
                <a:cs typeface="Arial"/>
              </a:rPr>
              <a:t>BMJ Open</a:t>
            </a:r>
            <a:r>
              <a:rPr lang="en-GB" sz="1800" dirty="0">
                <a:latin typeface="Arial"/>
                <a:cs typeface="Arial"/>
              </a:rPr>
              <a:t> 2017;7:e012545. </a:t>
            </a:r>
            <a:r>
              <a:rPr lang="en-GB" sz="1800" dirty="0" err="1">
                <a:latin typeface="Arial"/>
                <a:cs typeface="Arial"/>
              </a:rPr>
              <a:t>doi</a:t>
            </a:r>
            <a:r>
              <a:rPr lang="en-GB" sz="1800" dirty="0">
                <a:latin typeface="Arial"/>
                <a:cs typeface="Arial"/>
              </a:rPr>
              <a:t>: </a:t>
            </a:r>
            <a:r>
              <a:rPr lang="en-GB" sz="1800" dirty="0">
                <a:latin typeface="Arial"/>
                <a:cs typeface="Arial"/>
                <a:hlinkClick r:id="rId2"/>
              </a:rPr>
              <a:t>10.1136/bmjopen-2016-012545</a:t>
            </a:r>
            <a:endParaRPr lang="en-GB" sz="1800" dirty="0">
              <a:latin typeface="Arial"/>
              <a:cs typeface="Arial"/>
            </a:endParaRPr>
          </a:p>
          <a:p>
            <a:pPr marL="0" indent="0">
              <a:buNone/>
            </a:pPr>
            <a:r>
              <a:rPr lang="en-GB" sz="1800" dirty="0" err="1">
                <a:latin typeface="Arial"/>
                <a:cs typeface="Arial"/>
              </a:rPr>
              <a:t>Petticrew</a:t>
            </a:r>
            <a:r>
              <a:rPr lang="en-GB" sz="1800" dirty="0">
                <a:latin typeface="Arial"/>
                <a:cs typeface="Arial"/>
              </a:rPr>
              <a:t>, M. &amp; Roberts, H. (2006). </a:t>
            </a:r>
            <a:r>
              <a:rPr lang="en-GB" sz="1800" i="1" dirty="0">
                <a:latin typeface="Arial"/>
                <a:cs typeface="Arial"/>
              </a:rPr>
              <a:t>Systematic reviews in the social sciences: a practical guide</a:t>
            </a:r>
            <a:r>
              <a:rPr lang="en-GB" sz="1800" dirty="0">
                <a:latin typeface="Arial"/>
                <a:cs typeface="Arial"/>
              </a:rPr>
              <a:t>. Blackwell Publishing.</a:t>
            </a:r>
          </a:p>
          <a:p>
            <a:pPr marL="0" indent="0">
              <a:buNone/>
            </a:pPr>
            <a:r>
              <a:rPr lang="en-GB" sz="1800" dirty="0" err="1">
                <a:latin typeface="Arial"/>
                <a:cs typeface="Arial"/>
              </a:rPr>
              <a:t>Tricco</a:t>
            </a:r>
            <a:r>
              <a:rPr lang="en-GB" sz="1800" dirty="0">
                <a:latin typeface="Arial"/>
                <a:cs typeface="Arial"/>
              </a:rPr>
              <a:t> AC, Antony J, </a:t>
            </a:r>
            <a:r>
              <a:rPr lang="en-GB" sz="1800" dirty="0" err="1">
                <a:latin typeface="Arial"/>
                <a:cs typeface="Arial"/>
              </a:rPr>
              <a:t>Zarin</a:t>
            </a:r>
            <a:r>
              <a:rPr lang="en-GB" sz="1800" dirty="0">
                <a:latin typeface="Arial"/>
                <a:cs typeface="Arial"/>
              </a:rPr>
              <a:t> W, et al. A scoping review of rapid review methods. </a:t>
            </a:r>
            <a:r>
              <a:rPr lang="en-GB" sz="1800" i="1" dirty="0">
                <a:latin typeface="Arial"/>
                <a:cs typeface="Arial"/>
              </a:rPr>
              <a:t>BMC Med</a:t>
            </a:r>
            <a:r>
              <a:rPr lang="en-GB" sz="1800" dirty="0">
                <a:latin typeface="Arial"/>
                <a:cs typeface="Arial"/>
              </a:rPr>
              <a:t>. 2015;13:224. </a:t>
            </a:r>
            <a:r>
              <a:rPr lang="en-GB" sz="1800" dirty="0" err="1">
                <a:latin typeface="Arial"/>
                <a:cs typeface="Arial"/>
              </a:rPr>
              <a:t>doi</a:t>
            </a:r>
            <a:r>
              <a:rPr lang="en-GB" sz="1800" dirty="0">
                <a:latin typeface="Arial"/>
                <a:cs typeface="Arial"/>
              </a:rPr>
              <a:t>: </a:t>
            </a:r>
            <a:r>
              <a:rPr lang="en-GB" sz="1800" dirty="0">
                <a:latin typeface="Arial"/>
                <a:cs typeface="Arial"/>
                <a:hlinkClick r:id="rId3"/>
              </a:rPr>
              <a:t>10.1186/s12916-015-0465-6</a:t>
            </a:r>
            <a:endParaRPr lang="en-GB" sz="1800" dirty="0">
              <a:latin typeface="Arial"/>
              <a:cs typeface="Arial"/>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42307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A5E93-E1E2-4C31-BCA2-38748D48357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Typology of review: strengths and weaknesses</a:t>
            </a:r>
          </a:p>
        </p:txBody>
      </p:sp>
      <p:graphicFrame>
        <p:nvGraphicFramePr>
          <p:cNvPr id="5" name="Content Placeholder 4">
            <a:extLst>
              <a:ext uri="{FF2B5EF4-FFF2-40B4-BE49-F238E27FC236}">
                <a16:creationId xmlns:a16="http://schemas.microsoft.com/office/drawing/2014/main" id="{8BA6D691-0C3A-4B50-BD9F-3457CB232B4E}"/>
              </a:ext>
            </a:extLst>
          </p:cNvPr>
          <p:cNvGraphicFramePr>
            <a:graphicFrameLocks noGrp="1"/>
          </p:cNvGraphicFramePr>
          <p:nvPr>
            <p:ph idx="1"/>
            <p:extLst>
              <p:ext uri="{D42A27DB-BD31-4B8C-83A1-F6EECF244321}">
                <p14:modId xmlns:p14="http://schemas.microsoft.com/office/powerpoint/2010/main" val="1705126580"/>
              </p:ext>
            </p:extLst>
          </p:nvPr>
        </p:nvGraphicFramePr>
        <p:xfrm>
          <a:off x="1004047" y="536661"/>
          <a:ext cx="10183906" cy="4815840"/>
        </p:xfrm>
        <a:graphic>
          <a:graphicData uri="http://schemas.openxmlformats.org/drawingml/2006/table">
            <a:tbl>
              <a:tblPr firstRow="1" bandRow="1">
                <a:tableStyleId>{7E9639D4-E3E2-4D34-9284-5A2195B3D0D7}</a:tableStyleId>
              </a:tblPr>
              <a:tblGrid>
                <a:gridCol w="2838137">
                  <a:extLst>
                    <a:ext uri="{9D8B030D-6E8A-4147-A177-3AD203B41FA5}">
                      <a16:colId xmlns:a16="http://schemas.microsoft.com/office/drawing/2014/main" val="55131616"/>
                    </a:ext>
                  </a:extLst>
                </a:gridCol>
                <a:gridCol w="3172036">
                  <a:extLst>
                    <a:ext uri="{9D8B030D-6E8A-4147-A177-3AD203B41FA5}">
                      <a16:colId xmlns:a16="http://schemas.microsoft.com/office/drawing/2014/main" val="1604553936"/>
                    </a:ext>
                  </a:extLst>
                </a:gridCol>
                <a:gridCol w="4173733">
                  <a:extLst>
                    <a:ext uri="{9D8B030D-6E8A-4147-A177-3AD203B41FA5}">
                      <a16:colId xmlns:a16="http://schemas.microsoft.com/office/drawing/2014/main" val="2310540558"/>
                    </a:ext>
                  </a:extLst>
                </a:gridCol>
              </a:tblGrid>
              <a:tr h="288033">
                <a:tc>
                  <a:txBody>
                    <a:bodyPr/>
                    <a:lstStyle/>
                    <a:p>
                      <a:r>
                        <a:rPr lang="en-GB" sz="2000" dirty="0"/>
                        <a:t>Type of review</a:t>
                      </a:r>
                      <a:endParaRPr lang="en-GB" sz="2000" dirty="0">
                        <a:latin typeface="Arial" panose="020B0604020202020204" pitchFamily="34" charset="0"/>
                        <a:cs typeface="Arial" panose="020B0604020202020204" pitchFamily="34" charset="0"/>
                      </a:endParaRPr>
                    </a:p>
                  </a:txBody>
                  <a:tcPr/>
                </a:tc>
                <a:tc>
                  <a:txBody>
                    <a:bodyPr/>
                    <a:lstStyle/>
                    <a:p>
                      <a:r>
                        <a:rPr lang="en-GB" sz="2000" dirty="0"/>
                        <a:t>Strengths</a:t>
                      </a:r>
                      <a:endParaRPr lang="en-GB" sz="2000" dirty="0">
                        <a:latin typeface="Arial" panose="020B0604020202020204" pitchFamily="34" charset="0"/>
                        <a:cs typeface="Arial" panose="020B0604020202020204" pitchFamily="34" charset="0"/>
                      </a:endParaRPr>
                    </a:p>
                  </a:txBody>
                  <a:tcPr/>
                </a:tc>
                <a:tc>
                  <a:txBody>
                    <a:bodyPr/>
                    <a:lstStyle/>
                    <a:p>
                      <a:r>
                        <a:rPr lang="en-GB" sz="2000" dirty="0"/>
                        <a:t>Weaknesses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0463030"/>
                  </a:ext>
                </a:extLst>
              </a:tr>
              <a:tr h="559624">
                <a:tc>
                  <a:txBody>
                    <a:bodyPr/>
                    <a:lstStyle/>
                    <a:p>
                      <a:r>
                        <a:rPr lang="en-GB" sz="2000" dirty="0"/>
                        <a:t>Narrative/literature review</a:t>
                      </a:r>
                      <a:endParaRPr lang="en-GB"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Consolidation of existing research</a:t>
                      </a:r>
                      <a:endParaRPr lang="en-GB"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Significant bias in search methods and synthesis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8002041"/>
                  </a:ext>
                </a:extLst>
              </a:tr>
              <a:tr h="584483">
                <a:tc>
                  <a:txBody>
                    <a:bodyPr/>
                    <a:lstStyle/>
                    <a:p>
                      <a:r>
                        <a:rPr lang="en-GB" sz="2000" dirty="0"/>
                        <a:t>Rapid review</a:t>
                      </a:r>
                      <a:endParaRPr lang="en-GB"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Quick,</a:t>
                      </a:r>
                      <a:r>
                        <a:rPr lang="en-GB" sz="2000" baseline="0" dirty="0"/>
                        <a:t> but methodological</a:t>
                      </a:r>
                      <a:endParaRPr lang="en-GB"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Open to bias,</a:t>
                      </a:r>
                      <a:r>
                        <a:rPr lang="en-GB" sz="2000" baseline="0" dirty="0"/>
                        <a:t> with limitations, but transparently so</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6733407"/>
                  </a:ext>
                </a:extLst>
              </a:tr>
              <a:tr h="584483">
                <a:tc>
                  <a:txBody>
                    <a:bodyPr/>
                    <a:lstStyle/>
                    <a:p>
                      <a:r>
                        <a:rPr lang="en-GB" sz="2000" dirty="0">
                          <a:latin typeface="Arial" panose="020B0604020202020204" pitchFamily="34" charset="0"/>
                          <a:cs typeface="Arial" panose="020B0604020202020204" pitchFamily="34" charset="0"/>
                        </a:rPr>
                        <a:t>Scoping review</a:t>
                      </a:r>
                    </a:p>
                  </a:txBody>
                  <a:tcPr/>
                </a:tc>
                <a:tc>
                  <a:txBody>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Methodologically map research landscape</a:t>
                      </a:r>
                    </a:p>
                  </a:txBody>
                  <a:tcPr/>
                </a:tc>
                <a:tc>
                  <a:txBody>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Time and resource heavy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No quality assessment</a:t>
                      </a:r>
                    </a:p>
                  </a:txBody>
                  <a:tcPr/>
                </a:tc>
                <a:extLst>
                  <a:ext uri="{0D108BD9-81ED-4DB2-BD59-A6C34878D82A}">
                    <a16:rowId xmlns:a16="http://schemas.microsoft.com/office/drawing/2014/main" val="2752969774"/>
                  </a:ext>
                </a:extLst>
              </a:tr>
              <a:tr h="834976">
                <a:tc>
                  <a:txBody>
                    <a:bodyPr/>
                    <a:lstStyle/>
                    <a:p>
                      <a:r>
                        <a:rPr lang="en-GB" sz="2000" dirty="0"/>
                        <a:t>Systemised review</a:t>
                      </a:r>
                      <a:endParaRPr lang="en-GB"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Provides insight into a topic without resource implications</a:t>
                      </a:r>
                      <a:r>
                        <a:rPr lang="en-GB" sz="2000" baseline="0" dirty="0"/>
                        <a:t> of full SR</a:t>
                      </a:r>
                      <a:endParaRPr lang="en-GB"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Likelihood of bias</a:t>
                      </a:r>
                      <a:r>
                        <a:rPr lang="en-GB" sz="2000" baseline="0" dirty="0"/>
                        <a:t> versus full SR method</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86070"/>
                  </a:ext>
                </a:extLst>
              </a:tr>
              <a:tr h="1085468">
                <a:tc>
                  <a:txBody>
                    <a:bodyPr/>
                    <a:lstStyle/>
                    <a:p>
                      <a:r>
                        <a:rPr lang="en-GB" sz="2000" dirty="0"/>
                        <a:t>Systematic review</a:t>
                      </a:r>
                      <a:endParaRPr lang="en-GB" sz="20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Methodological search</a:t>
                      </a:r>
                      <a:r>
                        <a:rPr lang="en-GB" sz="2000" baseline="0" dirty="0"/>
                        <a:t> and appraisal</a:t>
                      </a:r>
                      <a:endParaRPr lang="en-GB" sz="2000" dirty="0">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dirty="0"/>
                        <a:t>Time and resource heavy</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t>Application of study</a:t>
                      </a:r>
                      <a:r>
                        <a:rPr lang="en-GB" sz="2000" baseline="0" dirty="0"/>
                        <a:t> designs reduces insight into research topic</a:t>
                      </a:r>
                    </a:p>
                  </a:txBody>
                  <a:tcPr/>
                </a:tc>
                <a:extLst>
                  <a:ext uri="{0D108BD9-81ED-4DB2-BD59-A6C34878D82A}">
                    <a16:rowId xmlns:a16="http://schemas.microsoft.com/office/drawing/2014/main" val="533820009"/>
                  </a:ext>
                </a:extLst>
              </a:tr>
            </a:tbl>
          </a:graphicData>
        </a:graphic>
      </p:graphicFrame>
      <p:sp>
        <p:nvSpPr>
          <p:cNvPr id="8" name="Rectangle 7">
            <a:extLst>
              <a:ext uri="{FF2B5EF4-FFF2-40B4-BE49-F238E27FC236}">
                <a16:creationId xmlns:a16="http://schemas.microsoft.com/office/drawing/2014/main" id="{D0F97202-3E99-4FB4-BF26-EB58CA80985D}"/>
              </a:ext>
            </a:extLst>
          </p:cNvPr>
          <p:cNvSpPr/>
          <p:nvPr/>
        </p:nvSpPr>
        <p:spPr>
          <a:xfrm>
            <a:off x="1501816" y="5859674"/>
            <a:ext cx="925053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Table adapted from: Sutton, A., Clowes, M., Preston, L. and Booth, A. (2019). Meeting the review family: exploring review types and associated information retrieval requirements. Health Info </a:t>
            </a:r>
            <a:r>
              <a:rPr kumimoji="0" lang="en-GB" sz="1200" b="0" i="0" u="none" strike="noStrike" kern="1200" cap="none" spc="0" normalizeH="0" baseline="0" noProof="0" dirty="0" err="1">
                <a:ln>
                  <a:noFill/>
                </a:ln>
                <a:solidFill>
                  <a:prstClr val="black"/>
                </a:solidFill>
                <a:effectLst/>
                <a:uLnTx/>
                <a:uFillTx/>
                <a:latin typeface="Arial" panose="020B0604020202020204"/>
                <a:ea typeface="+mn-ea"/>
                <a:cs typeface="+mn-cs"/>
              </a:rPr>
              <a:t>Libr</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J, 36: 202-222.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https://doi.org/10.1111/hir.12276</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6" name="TextBox 5">
            <a:extLst>
              <a:ext uri="{FF2B5EF4-FFF2-40B4-BE49-F238E27FC236}">
                <a16:creationId xmlns:a16="http://schemas.microsoft.com/office/drawing/2014/main" id="{7982DD61-5C4F-FF40-1C60-36D9FF8C27F9}"/>
              </a:ext>
            </a:extLst>
          </p:cNvPr>
          <p:cNvSpPr txBox="1"/>
          <p:nvPr/>
        </p:nvSpPr>
        <p:spPr>
          <a:xfrm>
            <a:off x="392654" y="5406032"/>
            <a:ext cx="11406692" cy="400110"/>
          </a:xfrm>
          <a:prstGeom prst="rect">
            <a:avLst/>
          </a:prstGeom>
          <a:noFill/>
        </p:spPr>
        <p:txBody>
          <a:bodyPr wrap="square">
            <a:spAutoFit/>
          </a:bodyPr>
          <a:lstStyle/>
          <a:p>
            <a:pPr algn="ctr"/>
            <a:r>
              <a:rPr lang="en-GB" sz="2000" dirty="0"/>
              <a:t>See </a:t>
            </a:r>
            <a:r>
              <a:rPr lang="en-GB" sz="2000" dirty="0">
                <a:hlinkClick r:id="rId4"/>
              </a:rPr>
              <a:t>https://rightreview.knowledgetranslation.net/</a:t>
            </a:r>
            <a:r>
              <a:rPr lang="en-GB" sz="2000" dirty="0"/>
              <a:t> and </a:t>
            </a:r>
            <a:r>
              <a:rPr lang="en-GB" sz="2000" dirty="0">
                <a:hlinkClick r:id="rId5"/>
              </a:rPr>
              <a:t>https://www.litr-ex.com/</a:t>
            </a:r>
            <a:r>
              <a:rPr lang="en-GB" sz="2000" dirty="0"/>
              <a:t> for further information</a:t>
            </a:r>
          </a:p>
        </p:txBody>
      </p:sp>
    </p:spTree>
    <p:extLst>
      <p:ext uri="{BB962C8B-B14F-4D97-AF65-F5344CB8AC3E}">
        <p14:creationId xmlns:p14="http://schemas.microsoft.com/office/powerpoint/2010/main" val="25857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Methodology handbooks and manuals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a:normAutofit lnSpcReduction="10000"/>
          </a:bodyPr>
          <a:lstStyle/>
          <a:p>
            <a:pPr>
              <a:spcAft>
                <a:spcPts val="600"/>
              </a:spcAft>
            </a:pPr>
            <a:r>
              <a:rPr lang="en-GB" dirty="0">
                <a:latin typeface="Arial" panose="020B0604020202020204" pitchFamily="34" charset="0"/>
                <a:cs typeface="Arial" panose="020B0604020202020204" pitchFamily="34" charset="0"/>
              </a:rPr>
              <a:t>Cochrane Handbook for Systematic Reviews of Interventions</a:t>
            </a:r>
          </a:p>
          <a:p>
            <a:pPr lvl="1">
              <a:spcAft>
                <a:spcPts val="600"/>
              </a:spcAft>
            </a:pPr>
            <a:r>
              <a:rPr lang="en-GB" sz="2200" dirty="0">
                <a:latin typeface="Arial" panose="020B0604020202020204" pitchFamily="34" charset="0"/>
                <a:cs typeface="Arial" panose="020B0604020202020204" pitchFamily="34" charset="0"/>
                <a:hlinkClick r:id="rId2"/>
              </a:rPr>
              <a:t>https://training.cochrane.org/handbook/current</a:t>
            </a:r>
            <a:endParaRPr lang="en-GB" sz="2200"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CRD’s guidance for undertaking reviews in health care</a:t>
            </a:r>
          </a:p>
          <a:p>
            <a:pPr lvl="1">
              <a:spcAft>
                <a:spcPts val="600"/>
              </a:spcAft>
            </a:pPr>
            <a:r>
              <a:rPr lang="en-GB" sz="2200" dirty="0">
                <a:latin typeface="Arial" panose="020B0604020202020204" pitchFamily="34" charset="0"/>
                <a:cs typeface="Arial" panose="020B0604020202020204" pitchFamily="34" charset="0"/>
                <a:hlinkClick r:id="rId3"/>
              </a:rPr>
              <a:t>https://www.york.ac.uk/crd/guidance/</a:t>
            </a:r>
            <a:endParaRPr lang="en-GB" sz="2200"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Joanna Briggs Institute Reviewer's Manual</a:t>
            </a:r>
          </a:p>
          <a:p>
            <a:pPr lvl="1">
              <a:spcAft>
                <a:spcPts val="600"/>
              </a:spcAft>
            </a:pPr>
            <a:r>
              <a:rPr lang="en-GB" sz="2200" dirty="0">
                <a:latin typeface="Arial" panose="020B0604020202020204" pitchFamily="34" charset="0"/>
                <a:cs typeface="Arial" panose="020B0604020202020204" pitchFamily="34" charset="0"/>
                <a:hlinkClick r:id="rId4"/>
              </a:rPr>
              <a:t>https://wiki.jbi.global/display/MANUAL/JBI+Manual+for+Evidence+Synthesis</a:t>
            </a:r>
            <a:endParaRPr lang="en-GB" sz="2200"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Searching for studies: a guide to information retrieval for Campbell systematic reviews</a:t>
            </a:r>
          </a:p>
          <a:p>
            <a:pPr lvl="1">
              <a:spcAft>
                <a:spcPts val="600"/>
              </a:spcAft>
            </a:pPr>
            <a:r>
              <a:rPr lang="en-GB" sz="2200" dirty="0">
                <a:latin typeface="Arial" panose="020B0604020202020204" pitchFamily="34" charset="0"/>
                <a:cs typeface="Arial" panose="020B0604020202020204" pitchFamily="34" charset="0"/>
                <a:hlinkClick r:id="rId5"/>
              </a:rPr>
              <a:t>https://doi.org/10.4073/cmg.2016.1</a:t>
            </a:r>
            <a:endParaRPr lang="en-GB"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3635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145472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t>Finding systematic reviews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438182"/>
            <a:ext cx="10515600" cy="4853381"/>
          </a:xfrm>
        </p:spPr>
        <p:txBody>
          <a:bodyPr>
            <a:normAutofit fontScale="62500" lnSpcReduction="20000"/>
          </a:bodyPr>
          <a:lstStyle/>
          <a:p>
            <a:pPr marL="0" indent="0">
              <a:lnSpc>
                <a:spcPct val="150000"/>
              </a:lnSpc>
              <a:buNone/>
            </a:pPr>
            <a:r>
              <a:rPr lang="en-GB" sz="2800" b="1" dirty="0">
                <a:latin typeface="Arial" panose="020B0604020202020204" pitchFamily="34" charset="0"/>
                <a:cs typeface="Arial" panose="020B0604020202020204" pitchFamily="34" charset="0"/>
              </a:rPr>
              <a:t>Clinical medicine</a:t>
            </a:r>
          </a:p>
          <a:p>
            <a:pPr>
              <a:lnSpc>
                <a:spcPct val="150000"/>
              </a:lnSpc>
            </a:pPr>
            <a:r>
              <a:rPr lang="en-GB" sz="2800" dirty="0">
                <a:latin typeface="Arial" panose="020B0604020202020204" pitchFamily="34" charset="0"/>
                <a:cs typeface="Arial" panose="020B0604020202020204" pitchFamily="34" charset="0"/>
              </a:rPr>
              <a:t>PROSPERO: </a:t>
            </a:r>
            <a:r>
              <a:rPr lang="en-GB" sz="2800" dirty="0">
                <a:latin typeface="Arial" panose="020B0604020202020204" pitchFamily="34" charset="0"/>
                <a:cs typeface="Arial" panose="020B0604020202020204" pitchFamily="34" charset="0"/>
                <a:hlinkClick r:id="rId2"/>
              </a:rPr>
              <a:t>http://www.crd.york.ac.uk/PROSPERO/</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rPr>
              <a:t>Cochrane Database of Systematic Reviews: </a:t>
            </a:r>
            <a:r>
              <a:rPr lang="en-GB" sz="2800" dirty="0">
                <a:latin typeface="Arial" panose="020B0604020202020204" pitchFamily="34" charset="0"/>
                <a:cs typeface="Arial" panose="020B0604020202020204" pitchFamily="34" charset="0"/>
                <a:hlinkClick r:id="rId3"/>
              </a:rPr>
              <a:t>https://onlinelibrary.wiley.com/cochranelibrary/search/</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rPr>
              <a:t>Joanna Briggs Library: </a:t>
            </a:r>
            <a:r>
              <a:rPr lang="en-GB" sz="2800" dirty="0">
                <a:latin typeface="Arial" panose="020B0604020202020204" pitchFamily="34" charset="0"/>
                <a:cs typeface="Arial" panose="020B0604020202020204" pitchFamily="34" charset="0"/>
                <a:hlinkClick r:id="rId4"/>
              </a:rPr>
              <a:t>https://joannabriggs.org/</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rPr>
              <a:t>Turning Research Into Practice (TRIP): </a:t>
            </a:r>
            <a:r>
              <a:rPr lang="en-GB" sz="2800" dirty="0">
                <a:latin typeface="Arial" panose="020B0604020202020204" pitchFamily="34" charset="0"/>
                <a:cs typeface="Arial" panose="020B0604020202020204" pitchFamily="34" charset="0"/>
                <a:hlinkClick r:id="rId5"/>
              </a:rPr>
              <a:t>https://www.tripdatabase.com/</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rPr>
              <a:t>PubMed: </a:t>
            </a:r>
            <a:r>
              <a:rPr lang="en-GB" sz="2800" dirty="0">
                <a:latin typeface="Arial" panose="020B0604020202020204" pitchFamily="34" charset="0"/>
                <a:cs typeface="Arial" panose="020B0604020202020204" pitchFamily="34" charset="0"/>
                <a:hlinkClick r:id="rId6"/>
              </a:rPr>
              <a:t>https://pubmed.ncbi.nlm.nih.gov/</a:t>
            </a:r>
            <a:r>
              <a:rPr lang="en-GB" sz="2800" dirty="0">
                <a:latin typeface="Arial" panose="020B0604020202020204" pitchFamily="34" charset="0"/>
                <a:cs typeface="Arial" panose="020B0604020202020204" pitchFamily="34" charset="0"/>
              </a:rPr>
              <a:t> [and limit results to reviews]</a:t>
            </a:r>
          </a:p>
          <a:p>
            <a:pPr marL="0" indent="0">
              <a:lnSpc>
                <a:spcPct val="150000"/>
              </a:lnSpc>
              <a:buNone/>
            </a:pPr>
            <a:r>
              <a:rPr lang="en-GB" sz="2800" b="1" dirty="0">
                <a:latin typeface="Arial" panose="020B0604020202020204" pitchFamily="34" charset="0"/>
                <a:cs typeface="Arial" panose="020B0604020202020204" pitchFamily="34" charset="0"/>
              </a:rPr>
              <a:t>Public health and social sciences</a:t>
            </a:r>
          </a:p>
          <a:p>
            <a:pPr>
              <a:lnSpc>
                <a:spcPct val="150000"/>
              </a:lnSpc>
            </a:pPr>
            <a:r>
              <a:rPr lang="en-GB" sz="2800" dirty="0">
                <a:latin typeface="Arial" panose="020B0604020202020204" pitchFamily="34" charset="0"/>
                <a:cs typeface="Arial" panose="020B0604020202020204" pitchFamily="34" charset="0"/>
              </a:rPr>
              <a:t>Health Evidence: </a:t>
            </a:r>
            <a:r>
              <a:rPr lang="en-GB" sz="2800" dirty="0">
                <a:latin typeface="Arial" panose="020B0604020202020204" pitchFamily="34" charset="0"/>
                <a:cs typeface="Arial" panose="020B0604020202020204" pitchFamily="34" charset="0"/>
                <a:hlinkClick r:id="rId7"/>
              </a:rPr>
              <a:t>https://healthevidence.org/default.aspx</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rPr>
              <a:t>EPPI-Centre: </a:t>
            </a:r>
            <a:r>
              <a:rPr lang="en-GB" sz="2800" dirty="0">
                <a:latin typeface="Arial" panose="020B0604020202020204" pitchFamily="34" charset="0"/>
                <a:cs typeface="Arial" panose="020B0604020202020204" pitchFamily="34" charset="0"/>
                <a:hlinkClick r:id="rId8"/>
              </a:rPr>
              <a:t>https://eppi.ioe.ac.uk/cms/</a:t>
            </a:r>
            <a:endParaRPr lang="en-GB" sz="2800" dirty="0">
              <a:latin typeface="Arial" panose="020B0604020202020204" pitchFamily="34" charset="0"/>
              <a:cs typeface="Arial" panose="020B0604020202020204" pitchFamily="34" charset="0"/>
            </a:endParaRPr>
          </a:p>
          <a:p>
            <a:pPr>
              <a:lnSpc>
                <a:spcPct val="150000"/>
              </a:lnSpc>
            </a:pPr>
            <a:r>
              <a:rPr lang="en-GB" sz="2800" dirty="0">
                <a:latin typeface="Arial" panose="020B0604020202020204" pitchFamily="34" charset="0"/>
                <a:cs typeface="Arial" panose="020B0604020202020204" pitchFamily="34" charset="0"/>
              </a:rPr>
              <a:t>Campbell Collaboration: </a:t>
            </a:r>
            <a:r>
              <a:rPr lang="en-GB" dirty="0">
                <a:latin typeface="Arial" panose="020B0604020202020204" pitchFamily="34" charset="0"/>
                <a:cs typeface="Arial" panose="020B0604020202020204" pitchFamily="34" charset="0"/>
                <a:hlinkClick r:id="rId9"/>
              </a:rPr>
              <a:t>https://www.campbellcollaboration.org/</a:t>
            </a:r>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394723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a:normAutofit/>
          </a:bodyPr>
          <a:lstStyle/>
          <a:p>
            <a:pPr>
              <a:lnSpc>
                <a:spcPct val="150000"/>
              </a:lnSpc>
            </a:pPr>
            <a:r>
              <a:rPr lang="en-GB" sz="2400" dirty="0">
                <a:latin typeface="Arial" panose="020B0604020202020204" pitchFamily="34" charset="0"/>
                <a:cs typeface="Arial" panose="020B0604020202020204" pitchFamily="34" charset="0"/>
              </a:rPr>
              <a:t>Review questions will come from the existing literature</a:t>
            </a:r>
          </a:p>
          <a:p>
            <a:pPr>
              <a:lnSpc>
                <a:spcPct val="150000"/>
              </a:lnSpc>
            </a:pPr>
            <a:r>
              <a:rPr lang="en-GB" sz="2400" dirty="0">
                <a:latin typeface="Arial" panose="020B0604020202020204" pitchFamily="34" charset="0"/>
                <a:cs typeface="Arial" panose="020B0604020202020204" pitchFamily="34" charset="0"/>
              </a:rPr>
              <a:t>Your own practice and experiences to date</a:t>
            </a:r>
          </a:p>
          <a:p>
            <a:pPr>
              <a:lnSpc>
                <a:spcPct val="150000"/>
              </a:lnSpc>
            </a:pPr>
            <a:r>
              <a:rPr lang="en-GB" sz="2400" dirty="0">
                <a:latin typeface="Arial" panose="020B0604020202020204" pitchFamily="34" charset="0"/>
                <a:cs typeface="Arial" panose="020B0604020202020204" pitchFamily="34" charset="0"/>
              </a:rPr>
              <a:t>Conversations with supervisors and peers</a:t>
            </a:r>
          </a:p>
          <a:p>
            <a:pPr marL="0" indent="0">
              <a:lnSpc>
                <a:spcPct val="150000"/>
              </a:lnSpc>
              <a:buNone/>
            </a:pPr>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The review question will be refined by your scoping searches</a:t>
            </a:r>
          </a:p>
          <a:p>
            <a:pPr>
              <a:lnSpc>
                <a:spcPct val="150000"/>
              </a:lnSpc>
            </a:pPr>
            <a:r>
              <a:rPr lang="en-GB" sz="2400" dirty="0">
                <a:latin typeface="Arial" panose="020B0604020202020204" pitchFamily="34" charset="0"/>
                <a:cs typeface="Arial" panose="020B0604020202020204" pitchFamily="34" charset="0"/>
              </a:rPr>
              <a:t>Scoping searches help define your systematic review protocol</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5" name="Title 1">
            <a:extLst>
              <a:ext uri="{FF2B5EF4-FFF2-40B4-BE49-F238E27FC236}">
                <a16:creationId xmlns:a16="http://schemas.microsoft.com/office/drawing/2014/main" id="{C020FA70-396F-4B38-96BF-F9EF6A59D9F4}"/>
              </a:ext>
            </a:extLst>
          </p:cNvPr>
          <p:cNvSpPr txBox="1">
            <a:spLocks noGrp="1"/>
          </p:cNvSpPr>
          <p:nvPr>
            <p:ph type="title" idx="4294967295"/>
          </p:nvPr>
        </p:nvSpPr>
        <p:spPr>
          <a:xfrm>
            <a:off x="990600" y="5175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j-lt"/>
                <a:ea typeface="+mj-ea"/>
                <a:cs typeface="+mj-cs"/>
              </a:rPr>
              <a:t>Defining the review question, scoping searches and the review protocol</a:t>
            </a:r>
          </a:p>
        </p:txBody>
      </p:sp>
    </p:spTree>
    <p:extLst>
      <p:ext uri="{BB962C8B-B14F-4D97-AF65-F5344CB8AC3E}">
        <p14:creationId xmlns:p14="http://schemas.microsoft.com/office/powerpoint/2010/main" val="2144201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A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Arial" id="{4026CD90-3A26-4C97-A1D7-68C162128DB1}" vid="{067065F2-8CF5-45B2-91D6-272E34F7F8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2357</Words>
  <Application>Microsoft Office PowerPoint</Application>
  <PresentationFormat>Widescreen</PresentationFormat>
  <Paragraphs>281</Paragraphs>
  <Slides>24</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Theme Arial</vt:lpstr>
      <vt:lpstr>Searching and reporting for systematic reviews: Class 1</vt:lpstr>
      <vt:lpstr>Learning outcomes</vt:lpstr>
      <vt:lpstr>What is a systematic review?</vt:lpstr>
      <vt:lpstr>How long do systematic reviews take to complete?</vt:lpstr>
      <vt:lpstr>Typology of review: strengths and weaknesses</vt:lpstr>
      <vt:lpstr>Methodology handbooks and manuals</vt:lpstr>
      <vt:lpstr>Any questions?</vt:lpstr>
      <vt:lpstr>Finding systematic reviews</vt:lpstr>
      <vt:lpstr>Defining the review question, scoping searches and the review protocol</vt:lpstr>
      <vt:lpstr>What are the most effective chemical repellents to deter arthropod vectors?</vt:lpstr>
      <vt:lpstr>A worked PICO example</vt:lpstr>
      <vt:lpstr>Eligibility criteria: descriptive</vt:lpstr>
      <vt:lpstr>Eligibility criteria: tabular</vt:lpstr>
      <vt:lpstr>Illustrating a PICO search</vt:lpstr>
      <vt:lpstr>Any questions?</vt:lpstr>
      <vt:lpstr>Exercises</vt:lpstr>
      <vt:lpstr>Contextualising ‘systematic’ in a search strategy</vt:lpstr>
      <vt:lpstr>Database selection</vt:lpstr>
      <vt:lpstr>Database selection</vt:lpstr>
      <vt:lpstr>Any questions?</vt:lpstr>
      <vt:lpstr>PRISMA-P reporting guidelines</vt:lpstr>
      <vt:lpstr>PRISMA-P reporting guidelines</vt:lpstr>
      <vt:lpstr>Any final questions?</vt:lpstr>
      <vt:lpstr>Support for your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and reporting for systematic reviews</dc:title>
  <dc:creator>Paul Cannon</dc:creator>
  <cp:lastModifiedBy>Paul Cannon</cp:lastModifiedBy>
  <cp:revision>18</cp:revision>
  <dcterms:created xsi:type="dcterms:W3CDTF">2022-07-14T12:35:02Z</dcterms:created>
  <dcterms:modified xsi:type="dcterms:W3CDTF">2023-04-19T10:57:53Z</dcterms:modified>
</cp:coreProperties>
</file>