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52" r:id="rId3"/>
    <p:sldId id="328" r:id="rId4"/>
    <p:sldId id="353" r:id="rId5"/>
    <p:sldId id="332" r:id="rId6"/>
    <p:sldId id="371" r:id="rId7"/>
    <p:sldId id="344" r:id="rId8"/>
    <p:sldId id="374" r:id="rId9"/>
    <p:sldId id="372" r:id="rId10"/>
    <p:sldId id="363" r:id="rId11"/>
    <p:sldId id="355" r:id="rId12"/>
    <p:sldId id="360" r:id="rId13"/>
    <p:sldId id="359" r:id="rId14"/>
    <p:sldId id="376" r:id="rId15"/>
    <p:sldId id="346" r:id="rId16"/>
    <p:sldId id="357" r:id="rId17"/>
    <p:sldId id="358" r:id="rId18"/>
    <p:sldId id="373" r:id="rId19"/>
    <p:sldId id="378" r:id="rId20"/>
    <p:sldId id="375" r:id="rId21"/>
    <p:sldId id="362" r:id="rId22"/>
    <p:sldId id="3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annon" userId="287fa66a-871e-41e2-813b-cb96114e4d28" providerId="ADAL" clId="{A2169006-4360-CC4B-9E0B-719F557F7086}"/>
    <pc:docChg chg="undo custSel modSld">
      <pc:chgData name="Paul Cannon" userId="287fa66a-871e-41e2-813b-cb96114e4d28" providerId="ADAL" clId="{A2169006-4360-CC4B-9E0B-719F557F7086}" dt="2022-07-21T09:45:58.771" v="17" actId="1076"/>
      <pc:docMkLst>
        <pc:docMk/>
      </pc:docMkLst>
      <pc:sldChg chg="addSp delSp modSp">
        <pc:chgData name="Paul Cannon" userId="287fa66a-871e-41e2-813b-cb96114e4d28" providerId="ADAL" clId="{A2169006-4360-CC4B-9E0B-719F557F7086}" dt="2022-07-21T09:45:58.771" v="17" actId="1076"/>
        <pc:sldMkLst>
          <pc:docMk/>
          <pc:sldMk cId="1975394410" sldId="321"/>
        </pc:sldMkLst>
        <pc:spChg chg="add del">
          <ac:chgData name="Paul Cannon" userId="287fa66a-871e-41e2-813b-cb96114e4d28" providerId="ADAL" clId="{A2169006-4360-CC4B-9E0B-719F557F7086}" dt="2022-07-21T09:45:51.049" v="15" actId="571"/>
          <ac:spMkLst>
            <pc:docMk/>
            <pc:sldMk cId="1975394410" sldId="321"/>
            <ac:spMk id="3" creationId="{C84A3C5B-D24F-332F-43E3-E9D8103A33A9}"/>
          </ac:spMkLst>
        </pc:spChg>
        <pc:spChg chg="mod">
          <ac:chgData name="Paul Cannon" userId="287fa66a-871e-41e2-813b-cb96114e4d28" providerId="ADAL" clId="{A2169006-4360-CC4B-9E0B-719F557F7086}" dt="2022-07-21T09:45:42.170" v="13" actId="20577"/>
          <ac:spMkLst>
            <pc:docMk/>
            <pc:sldMk cId="1975394410" sldId="321"/>
            <ac:spMk id="7" creationId="{00000000-0000-0000-0000-000000000000}"/>
          </ac:spMkLst>
        </pc:spChg>
        <pc:picChg chg="mod">
          <ac:chgData name="Paul Cannon" userId="287fa66a-871e-41e2-813b-cb96114e4d28" providerId="ADAL" clId="{A2169006-4360-CC4B-9E0B-719F557F7086}" dt="2022-07-21T09:45:58.771" v="17" actId="1076"/>
          <ac:picMkLst>
            <pc:docMk/>
            <pc:sldMk cId="1975394410" sldId="321"/>
            <ac:picMk id="5" creationId="{00000000-0000-0000-0000-000000000000}"/>
          </ac:picMkLst>
        </pc:picChg>
      </pc:sldChg>
    </pc:docChg>
  </pc:docChgLst>
  <pc:docChgLst>
    <pc:chgData name="Paul Cannon" userId="S::paul.cannon@glasgow.ac.uk::287fa66a-871e-41e2-813b-cb96114e4d28" providerId="AD" clId="Web-{4A7D3ECD-D3D5-A226-FD8E-EA738F43D1A5}"/>
    <pc:docChg chg="addSld delSld modSld">
      <pc:chgData name="Paul Cannon" userId="S::paul.cannon@glasgow.ac.uk::287fa66a-871e-41e2-813b-cb96114e4d28" providerId="AD" clId="Web-{4A7D3ECD-D3D5-A226-FD8E-EA738F43D1A5}" dt="2022-07-21T10:49:28.166" v="156" actId="14100"/>
      <pc:docMkLst>
        <pc:docMk/>
      </pc:docMkLst>
      <pc:sldChg chg="del">
        <pc:chgData name="Paul Cannon" userId="S::paul.cannon@glasgow.ac.uk::287fa66a-871e-41e2-813b-cb96114e4d28" providerId="AD" clId="Web-{4A7D3ECD-D3D5-A226-FD8E-EA738F43D1A5}" dt="2022-07-21T10:20:06.344" v="1"/>
        <pc:sldMkLst>
          <pc:docMk/>
          <pc:sldMk cId="1975394410" sldId="321"/>
        </pc:sldMkLst>
      </pc:sldChg>
      <pc:sldChg chg="modSp">
        <pc:chgData name="Paul Cannon" userId="S::paul.cannon@glasgow.ac.uk::287fa66a-871e-41e2-813b-cb96114e4d28" providerId="AD" clId="Web-{4A7D3ECD-D3D5-A226-FD8E-EA738F43D1A5}" dt="2022-07-21T10:27:17.557" v="53" actId="20577"/>
        <pc:sldMkLst>
          <pc:docMk/>
          <pc:sldMk cId="501393062" sldId="328"/>
        </pc:sldMkLst>
        <pc:spChg chg="mod">
          <ac:chgData name="Paul Cannon" userId="S::paul.cannon@glasgow.ac.uk::287fa66a-871e-41e2-813b-cb96114e4d28" providerId="AD" clId="Web-{4A7D3ECD-D3D5-A226-FD8E-EA738F43D1A5}" dt="2022-07-21T10:27:17.557" v="53" actId="20577"/>
          <ac:spMkLst>
            <pc:docMk/>
            <pc:sldMk cId="501393062" sldId="328"/>
            <ac:spMk id="3" creationId="{72D59515-757D-4F44-B1B4-C0253CB84A3C}"/>
          </ac:spMkLst>
        </pc:spChg>
      </pc:sldChg>
      <pc:sldChg chg="addSp delSp modSp">
        <pc:chgData name="Paul Cannon" userId="S::paul.cannon@glasgow.ac.uk::287fa66a-871e-41e2-813b-cb96114e4d28" providerId="AD" clId="Web-{4A7D3ECD-D3D5-A226-FD8E-EA738F43D1A5}" dt="2022-07-21T10:49:28.166" v="156" actId="14100"/>
        <pc:sldMkLst>
          <pc:docMk/>
          <pc:sldMk cId="3123261837" sldId="332"/>
        </pc:sldMkLst>
        <pc:spChg chg="mod">
          <ac:chgData name="Paul Cannon" userId="S::paul.cannon@glasgow.ac.uk::287fa66a-871e-41e2-813b-cb96114e4d28" providerId="AD" clId="Web-{4A7D3ECD-D3D5-A226-FD8E-EA738F43D1A5}" dt="2022-07-21T10:30:46.046" v="109" actId="20577"/>
          <ac:spMkLst>
            <pc:docMk/>
            <pc:sldMk cId="3123261837" sldId="332"/>
            <ac:spMk id="2" creationId="{72BC74EA-9AE7-4D36-954D-582762F3FA25}"/>
          </ac:spMkLst>
        </pc:spChg>
        <pc:spChg chg="del">
          <ac:chgData name="Paul Cannon" userId="S::paul.cannon@glasgow.ac.uk::287fa66a-871e-41e2-813b-cb96114e4d28" providerId="AD" clId="Web-{4A7D3ECD-D3D5-A226-FD8E-EA738F43D1A5}" dt="2022-07-21T10:44:35.191" v="110"/>
          <ac:spMkLst>
            <pc:docMk/>
            <pc:sldMk cId="3123261837" sldId="332"/>
            <ac:spMk id="3" creationId="{72D59515-757D-4F44-B1B4-C0253CB84A3C}"/>
          </ac:spMkLst>
        </pc:spChg>
        <pc:spChg chg="mod">
          <ac:chgData name="Paul Cannon" userId="S::paul.cannon@glasgow.ac.uk::287fa66a-871e-41e2-813b-cb96114e4d28" providerId="AD" clId="Web-{4A7D3ECD-D3D5-A226-FD8E-EA738F43D1A5}" dt="2022-07-21T10:47:41.492" v="141" actId="20577"/>
          <ac:spMkLst>
            <pc:docMk/>
            <pc:sldMk cId="3123261837" sldId="332"/>
            <ac:spMk id="5" creationId="{C63EE2C8-451D-8D7D-8932-20C2AF0BE41E}"/>
          </ac:spMkLst>
        </pc:spChg>
        <pc:spChg chg="add del mod">
          <ac:chgData name="Paul Cannon" userId="S::paul.cannon@glasgow.ac.uk::287fa66a-871e-41e2-813b-cb96114e4d28" providerId="AD" clId="Web-{4A7D3ECD-D3D5-A226-FD8E-EA738F43D1A5}" dt="2022-07-21T10:49:28.166" v="156" actId="14100"/>
          <ac:spMkLst>
            <pc:docMk/>
            <pc:sldMk cId="3123261837" sldId="332"/>
            <ac:spMk id="7" creationId="{F68E731B-114A-8CB1-910C-6B3150245806}"/>
          </ac:spMkLst>
        </pc:spChg>
      </pc:sldChg>
      <pc:sldChg chg="modSp add">
        <pc:chgData name="Paul Cannon" userId="S::paul.cannon@glasgow.ac.uk::287fa66a-871e-41e2-813b-cb96114e4d28" providerId="AD" clId="Web-{4A7D3ECD-D3D5-A226-FD8E-EA738F43D1A5}" dt="2022-07-21T10:20:16.376" v="7" actId="14100"/>
        <pc:sldMkLst>
          <pc:docMk/>
          <pc:sldMk cId="2954972054" sldId="352"/>
        </pc:sldMkLst>
        <pc:spChg chg="mod">
          <ac:chgData name="Paul Cannon" userId="S::paul.cannon@glasgow.ac.uk::287fa66a-871e-41e2-813b-cb96114e4d28" providerId="AD" clId="Web-{4A7D3ECD-D3D5-A226-FD8E-EA738F43D1A5}" dt="2022-07-21T10:20:16.376" v="7" actId="14100"/>
          <ac:spMkLst>
            <pc:docMk/>
            <pc:sldMk cId="2954972054" sldId="352"/>
            <ac:spMk id="7" creationId="{00000000-0000-0000-0000-000000000000}"/>
          </ac:spMkLst>
        </pc:spChg>
      </pc:sldChg>
      <pc:sldChg chg="modSp add delAnim">
        <pc:chgData name="Paul Cannon" userId="S::paul.cannon@glasgow.ac.uk::287fa66a-871e-41e2-813b-cb96114e4d28" providerId="AD" clId="Web-{4A7D3ECD-D3D5-A226-FD8E-EA738F43D1A5}" dt="2022-07-21T10:29:35.498" v="100"/>
        <pc:sldMkLst>
          <pc:docMk/>
          <pc:sldMk cId="3446541240" sldId="353"/>
        </pc:sldMkLst>
        <pc:spChg chg="mod">
          <ac:chgData name="Paul Cannon" userId="S::paul.cannon@glasgow.ac.uk::287fa66a-871e-41e2-813b-cb96114e4d28" providerId="AD" clId="Web-{4A7D3ECD-D3D5-A226-FD8E-EA738F43D1A5}" dt="2022-07-21T10:28:55.716" v="93" actId="20577"/>
          <ac:spMkLst>
            <pc:docMk/>
            <pc:sldMk cId="3446541240" sldId="353"/>
            <ac:spMk id="2" creationId="{72BC74EA-9AE7-4D36-954D-582762F3FA25}"/>
          </ac:spMkLst>
        </pc:spChg>
        <pc:graphicFrameChg chg="mod modGraphic">
          <ac:chgData name="Paul Cannon" userId="S::paul.cannon@glasgow.ac.uk::287fa66a-871e-41e2-813b-cb96114e4d28" providerId="AD" clId="Web-{4A7D3ECD-D3D5-A226-FD8E-EA738F43D1A5}" dt="2022-07-21T10:29:35.498" v="100"/>
          <ac:graphicFrameMkLst>
            <pc:docMk/>
            <pc:sldMk cId="3446541240" sldId="353"/>
            <ac:graphicFrameMk id="5" creationId="{43BF1BB3-FDC7-4730-A87A-A74327987B41}"/>
          </ac:graphicFrameMkLst>
        </pc:graphicFrameChg>
      </pc:sldChg>
    </pc:docChg>
  </pc:docChgLst>
  <pc:docChgLst>
    <pc:chgData name="Paul Cannon" userId="287fa66a-871e-41e2-813b-cb96114e4d28" providerId="ADAL" clId="{3076A3E9-8B58-4702-BC0A-724AFCD8E9A8}"/>
    <pc:docChg chg="undo custSel addSld delSld modSld sldOrd">
      <pc:chgData name="Paul Cannon" userId="287fa66a-871e-41e2-813b-cb96114e4d28" providerId="ADAL" clId="{3076A3E9-8B58-4702-BC0A-724AFCD8E9A8}" dt="2023-04-26T11:27:31.705" v="2226" actId="1076"/>
      <pc:docMkLst>
        <pc:docMk/>
      </pc:docMkLst>
      <pc:sldChg chg="del">
        <pc:chgData name="Paul Cannon" userId="287fa66a-871e-41e2-813b-cb96114e4d28" providerId="ADAL" clId="{3076A3E9-8B58-4702-BC0A-724AFCD8E9A8}" dt="2023-02-15T14:24:36.384" v="1999" actId="47"/>
        <pc:sldMkLst>
          <pc:docMk/>
          <pc:sldMk cId="3039820656" sldId="343"/>
        </pc:sldMkLst>
      </pc:sldChg>
      <pc:sldChg chg="modSp add mod">
        <pc:chgData name="Paul Cannon" userId="287fa66a-871e-41e2-813b-cb96114e4d28" providerId="ADAL" clId="{3076A3E9-8B58-4702-BC0A-724AFCD8E9A8}" dt="2023-04-26T11:12:39.907" v="2074" actId="27636"/>
        <pc:sldMkLst>
          <pc:docMk/>
          <pc:sldMk cId="3636895015" sldId="344"/>
        </pc:sldMkLst>
        <pc:spChg chg="mod">
          <ac:chgData name="Paul Cannon" userId="287fa66a-871e-41e2-813b-cb96114e4d28" providerId="ADAL" clId="{3076A3E9-8B58-4702-BC0A-724AFCD8E9A8}" dt="2023-02-15T10:50:11.845" v="1160" actId="20577"/>
          <ac:spMkLst>
            <pc:docMk/>
            <pc:sldMk cId="3636895015" sldId="344"/>
            <ac:spMk id="2" creationId="{72BC74EA-9AE7-4D36-954D-582762F3FA25}"/>
          </ac:spMkLst>
        </pc:spChg>
        <pc:spChg chg="mod">
          <ac:chgData name="Paul Cannon" userId="287fa66a-871e-41e2-813b-cb96114e4d28" providerId="ADAL" clId="{3076A3E9-8B58-4702-BC0A-724AFCD8E9A8}" dt="2023-04-26T11:12:39.907" v="2074" actId="27636"/>
          <ac:spMkLst>
            <pc:docMk/>
            <pc:sldMk cId="3636895015" sldId="344"/>
            <ac:spMk id="3" creationId="{72D59515-757D-4F44-B1B4-C0253CB84A3C}"/>
          </ac:spMkLst>
        </pc:spChg>
      </pc:sldChg>
      <pc:sldChg chg="modSp mod">
        <pc:chgData name="Paul Cannon" userId="287fa66a-871e-41e2-813b-cb96114e4d28" providerId="ADAL" clId="{3076A3E9-8B58-4702-BC0A-724AFCD8E9A8}" dt="2023-02-15T09:27:33.640" v="4" actId="2711"/>
        <pc:sldMkLst>
          <pc:docMk/>
          <pc:sldMk cId="2954972054" sldId="352"/>
        </pc:sldMkLst>
        <pc:spChg chg="mod">
          <ac:chgData name="Paul Cannon" userId="287fa66a-871e-41e2-813b-cb96114e4d28" providerId="ADAL" clId="{3076A3E9-8B58-4702-BC0A-724AFCD8E9A8}" dt="2023-02-15T09:18:58.554" v="3" actId="20577"/>
          <ac:spMkLst>
            <pc:docMk/>
            <pc:sldMk cId="2954972054" sldId="352"/>
            <ac:spMk id="9" creationId="{00000000-0000-0000-0000-000000000000}"/>
          </ac:spMkLst>
        </pc:spChg>
        <pc:spChg chg="mod">
          <ac:chgData name="Paul Cannon" userId="287fa66a-871e-41e2-813b-cb96114e4d28" providerId="ADAL" clId="{3076A3E9-8B58-4702-BC0A-724AFCD8E9A8}" dt="2023-02-15T09:27:33.640" v="4" actId="2711"/>
          <ac:spMkLst>
            <pc:docMk/>
            <pc:sldMk cId="2954972054" sldId="352"/>
            <ac:spMk id="14" creationId="{00000000-0000-0000-0000-000000000000}"/>
          </ac:spMkLst>
        </pc:spChg>
        <pc:spChg chg="mod">
          <ac:chgData name="Paul Cannon" userId="287fa66a-871e-41e2-813b-cb96114e4d28" providerId="ADAL" clId="{3076A3E9-8B58-4702-BC0A-724AFCD8E9A8}" dt="2023-01-17T13:50:34.652" v="0" actId="20577"/>
          <ac:spMkLst>
            <pc:docMk/>
            <pc:sldMk cId="2954972054" sldId="352"/>
            <ac:spMk id="15" creationId="{7A9F082F-7046-4081-A39B-6B4566EB4910}"/>
          </ac:spMkLst>
        </pc:spChg>
      </pc:sldChg>
      <pc:sldChg chg="del">
        <pc:chgData name="Paul Cannon" userId="287fa66a-871e-41e2-813b-cb96114e4d28" providerId="ADAL" clId="{3076A3E9-8B58-4702-BC0A-724AFCD8E9A8}" dt="2023-02-15T09:42:44.022" v="9" actId="47"/>
        <pc:sldMkLst>
          <pc:docMk/>
          <pc:sldMk cId="3230505233" sldId="354"/>
        </pc:sldMkLst>
      </pc:sldChg>
      <pc:sldChg chg="ord">
        <pc:chgData name="Paul Cannon" userId="287fa66a-871e-41e2-813b-cb96114e4d28" providerId="ADAL" clId="{3076A3E9-8B58-4702-BC0A-724AFCD8E9A8}" dt="2023-02-15T09:35:22.705" v="6"/>
        <pc:sldMkLst>
          <pc:docMk/>
          <pc:sldMk cId="3320445287" sldId="360"/>
        </pc:sldMkLst>
      </pc:sldChg>
      <pc:sldChg chg="del">
        <pc:chgData name="Paul Cannon" userId="287fa66a-871e-41e2-813b-cb96114e4d28" providerId="ADAL" clId="{3076A3E9-8B58-4702-BC0A-724AFCD8E9A8}" dt="2023-02-15T09:44:13.316" v="38" actId="47"/>
        <pc:sldMkLst>
          <pc:docMk/>
          <pc:sldMk cId="3330451301" sldId="361"/>
        </pc:sldMkLst>
      </pc:sldChg>
      <pc:sldChg chg="ord">
        <pc:chgData name="Paul Cannon" userId="287fa66a-871e-41e2-813b-cb96114e4d28" providerId="ADAL" clId="{3076A3E9-8B58-4702-BC0A-724AFCD8E9A8}" dt="2023-02-15T12:10:04.776" v="1823"/>
        <pc:sldMkLst>
          <pc:docMk/>
          <pc:sldMk cId="2497564056" sldId="362"/>
        </pc:sldMkLst>
      </pc:sldChg>
      <pc:sldChg chg="add">
        <pc:chgData name="Paul Cannon" userId="287fa66a-871e-41e2-813b-cb96114e4d28" providerId="ADAL" clId="{3076A3E9-8B58-4702-BC0A-724AFCD8E9A8}" dt="2023-02-15T09:42:13.015" v="7"/>
        <pc:sldMkLst>
          <pc:docMk/>
          <pc:sldMk cId="1830875343" sldId="363"/>
        </pc:sldMkLst>
      </pc:sldChg>
      <pc:sldChg chg="addSp delSp modSp add mod ord">
        <pc:chgData name="Paul Cannon" userId="287fa66a-871e-41e2-813b-cb96114e4d28" providerId="ADAL" clId="{3076A3E9-8B58-4702-BC0A-724AFCD8E9A8}" dt="2023-04-26T11:08:40.743" v="2035"/>
        <pc:sldMkLst>
          <pc:docMk/>
          <pc:sldMk cId="2175211616" sldId="371"/>
        </pc:sldMkLst>
        <pc:spChg chg="mod">
          <ac:chgData name="Paul Cannon" userId="287fa66a-871e-41e2-813b-cb96114e4d28" providerId="ADAL" clId="{3076A3E9-8B58-4702-BC0A-724AFCD8E9A8}" dt="2023-02-15T09:57:17.060" v="592" actId="20577"/>
          <ac:spMkLst>
            <pc:docMk/>
            <pc:sldMk cId="2175211616" sldId="371"/>
            <ac:spMk id="2" creationId="{72BC74EA-9AE7-4D36-954D-582762F3FA25}"/>
          </ac:spMkLst>
        </pc:spChg>
        <pc:spChg chg="add del mod">
          <ac:chgData name="Paul Cannon" userId="287fa66a-871e-41e2-813b-cb96114e4d28" providerId="ADAL" clId="{3076A3E9-8B58-4702-BC0A-724AFCD8E9A8}" dt="2023-02-15T09:55:24.323" v="60" actId="478"/>
          <ac:spMkLst>
            <pc:docMk/>
            <pc:sldMk cId="2175211616" sldId="371"/>
            <ac:spMk id="5" creationId="{6260D87D-533E-532E-9442-6FFDAFC72148}"/>
          </ac:spMkLst>
        </pc:spChg>
        <pc:spChg chg="del">
          <ac:chgData name="Paul Cannon" userId="287fa66a-871e-41e2-813b-cb96114e4d28" providerId="ADAL" clId="{3076A3E9-8B58-4702-BC0A-724AFCD8E9A8}" dt="2023-02-15T09:55:23.157" v="59" actId="478"/>
          <ac:spMkLst>
            <pc:docMk/>
            <pc:sldMk cId="2175211616" sldId="371"/>
            <ac:spMk id="7" creationId="{F68E731B-114A-8CB1-910C-6B3150245806}"/>
          </ac:spMkLst>
        </pc:spChg>
        <pc:picChg chg="add mod">
          <ac:chgData name="Paul Cannon" userId="287fa66a-871e-41e2-813b-cb96114e4d28" providerId="ADAL" clId="{3076A3E9-8B58-4702-BC0A-724AFCD8E9A8}" dt="2023-02-15T09:56:57.408" v="568" actId="962"/>
          <ac:picMkLst>
            <pc:docMk/>
            <pc:sldMk cId="2175211616" sldId="371"/>
            <ac:picMk id="8" creationId="{D9AC4270-42E7-8330-985B-BF96993F058A}"/>
          </ac:picMkLst>
        </pc:picChg>
      </pc:sldChg>
      <pc:sldChg chg="modSp add mod">
        <pc:chgData name="Paul Cannon" userId="287fa66a-871e-41e2-813b-cb96114e4d28" providerId="ADAL" clId="{3076A3E9-8B58-4702-BC0A-724AFCD8E9A8}" dt="2023-04-26T11:20:05.986" v="2202" actId="255"/>
        <pc:sldMkLst>
          <pc:docMk/>
          <pc:sldMk cId="449395000" sldId="372"/>
        </pc:sldMkLst>
        <pc:spChg chg="mod">
          <ac:chgData name="Paul Cannon" userId="287fa66a-871e-41e2-813b-cb96114e4d28" providerId="ADAL" clId="{3076A3E9-8B58-4702-BC0A-724AFCD8E9A8}" dt="2023-02-15T09:43:10.891" v="36" actId="20577"/>
          <ac:spMkLst>
            <pc:docMk/>
            <pc:sldMk cId="449395000" sldId="372"/>
            <ac:spMk id="2" creationId="{72BC74EA-9AE7-4D36-954D-582762F3FA25}"/>
          </ac:spMkLst>
        </pc:spChg>
        <pc:spChg chg="mod">
          <ac:chgData name="Paul Cannon" userId="287fa66a-871e-41e2-813b-cb96114e4d28" providerId="ADAL" clId="{3076A3E9-8B58-4702-BC0A-724AFCD8E9A8}" dt="2023-04-26T11:20:05.986" v="2202" actId="255"/>
          <ac:spMkLst>
            <pc:docMk/>
            <pc:sldMk cId="449395000" sldId="372"/>
            <ac:spMk id="7" creationId="{F68E731B-114A-8CB1-910C-6B3150245806}"/>
          </ac:spMkLst>
        </pc:spChg>
      </pc:sldChg>
      <pc:sldChg chg="add">
        <pc:chgData name="Paul Cannon" userId="287fa66a-871e-41e2-813b-cb96114e4d28" providerId="ADAL" clId="{3076A3E9-8B58-4702-BC0A-724AFCD8E9A8}" dt="2023-02-15T09:44:08.418" v="37"/>
        <pc:sldMkLst>
          <pc:docMk/>
          <pc:sldMk cId="1251326309" sldId="373"/>
        </pc:sldMkLst>
      </pc:sldChg>
      <pc:sldChg chg="modSp add mod">
        <pc:chgData name="Paul Cannon" userId="287fa66a-871e-41e2-813b-cb96114e4d28" providerId="ADAL" clId="{3076A3E9-8B58-4702-BC0A-724AFCD8E9A8}" dt="2023-04-26T11:15:15.975" v="2077" actId="113"/>
        <pc:sldMkLst>
          <pc:docMk/>
          <pc:sldMk cId="201365146" sldId="374"/>
        </pc:sldMkLst>
        <pc:spChg chg="mod">
          <ac:chgData name="Paul Cannon" userId="287fa66a-871e-41e2-813b-cb96114e4d28" providerId="ADAL" clId="{3076A3E9-8B58-4702-BC0A-724AFCD8E9A8}" dt="2023-04-26T11:15:15.975" v="2077" actId="113"/>
          <ac:spMkLst>
            <pc:docMk/>
            <pc:sldMk cId="201365146" sldId="374"/>
            <ac:spMk id="7" creationId="{F68E731B-114A-8CB1-910C-6B3150245806}"/>
          </ac:spMkLst>
        </pc:spChg>
      </pc:sldChg>
      <pc:sldChg chg="addSp delSp modSp add mod ord modAnim">
        <pc:chgData name="Paul Cannon" userId="287fa66a-871e-41e2-813b-cb96114e4d28" providerId="ADAL" clId="{3076A3E9-8B58-4702-BC0A-724AFCD8E9A8}" dt="2023-04-26T11:27:31.705" v="2226" actId="1076"/>
        <pc:sldMkLst>
          <pc:docMk/>
          <pc:sldMk cId="3859670493" sldId="375"/>
        </pc:sldMkLst>
        <pc:spChg chg="add del mod">
          <ac:chgData name="Paul Cannon" userId="287fa66a-871e-41e2-813b-cb96114e4d28" providerId="ADAL" clId="{3076A3E9-8B58-4702-BC0A-724AFCD8E9A8}" dt="2023-02-15T10:40:59.548" v="1147" actId="478"/>
          <ac:spMkLst>
            <pc:docMk/>
            <pc:sldMk cId="3859670493" sldId="375"/>
            <ac:spMk id="2" creationId="{4F42A746-F5C4-298D-4DC1-A6692C4BEDD4}"/>
          </ac:spMkLst>
        </pc:spChg>
        <pc:spChg chg="add mod">
          <ac:chgData name="Paul Cannon" userId="287fa66a-871e-41e2-813b-cb96114e4d28" providerId="ADAL" clId="{3076A3E9-8B58-4702-BC0A-724AFCD8E9A8}" dt="2023-02-15T10:25:04.313" v="810" actId="20577"/>
          <ac:spMkLst>
            <pc:docMk/>
            <pc:sldMk cId="3859670493" sldId="375"/>
            <ac:spMk id="3" creationId="{51BEB50A-42C3-084D-4EBF-B410F7D4112A}"/>
          </ac:spMkLst>
        </pc:spChg>
        <pc:spChg chg="add mod ord">
          <ac:chgData name="Paul Cannon" userId="287fa66a-871e-41e2-813b-cb96114e4d28" providerId="ADAL" clId="{3076A3E9-8B58-4702-BC0A-724AFCD8E9A8}" dt="2023-02-15T10:40:55.770" v="1138" actId="1076"/>
          <ac:spMkLst>
            <pc:docMk/>
            <pc:sldMk cId="3859670493" sldId="375"/>
            <ac:spMk id="4" creationId="{5C787A7D-BBCD-A62C-01F7-29B162130D6B}"/>
          </ac:spMkLst>
        </pc:spChg>
        <pc:spChg chg="add mod">
          <ac:chgData name="Paul Cannon" userId="287fa66a-871e-41e2-813b-cb96114e4d28" providerId="ADAL" clId="{3076A3E9-8B58-4702-BC0A-724AFCD8E9A8}" dt="2023-02-15T10:40:54.051" v="1134" actId="1076"/>
          <ac:spMkLst>
            <pc:docMk/>
            <pc:sldMk cId="3859670493" sldId="375"/>
            <ac:spMk id="5" creationId="{F3A9DC93-7827-0C04-ADAC-81D08D72E0D0}"/>
          </ac:spMkLst>
        </pc:spChg>
        <pc:spChg chg="del">
          <ac:chgData name="Paul Cannon" userId="287fa66a-871e-41e2-813b-cb96114e4d28" providerId="ADAL" clId="{3076A3E9-8B58-4702-BC0A-724AFCD8E9A8}" dt="2023-02-15T10:17:34.904" v="594" actId="478"/>
          <ac:spMkLst>
            <pc:docMk/>
            <pc:sldMk cId="3859670493" sldId="375"/>
            <ac:spMk id="7" creationId="{34AECCF0-AF56-498E-BD3C-77994AF799AE}"/>
          </ac:spMkLst>
        </pc:spChg>
        <pc:spChg chg="add mod">
          <ac:chgData name="Paul Cannon" userId="287fa66a-871e-41e2-813b-cb96114e4d28" providerId="ADAL" clId="{3076A3E9-8B58-4702-BC0A-724AFCD8E9A8}" dt="2023-04-26T11:25:36.683" v="2214" actId="1076"/>
          <ac:spMkLst>
            <pc:docMk/>
            <pc:sldMk cId="3859670493" sldId="375"/>
            <ac:spMk id="10" creationId="{91C64533-0064-CFC5-8B9A-BE96DC60FB7E}"/>
          </ac:spMkLst>
        </pc:spChg>
        <pc:spChg chg="add mod">
          <ac:chgData name="Paul Cannon" userId="287fa66a-871e-41e2-813b-cb96114e4d28" providerId="ADAL" clId="{3076A3E9-8B58-4702-BC0A-724AFCD8E9A8}" dt="2023-04-26T11:27:31.705" v="2226" actId="1076"/>
          <ac:spMkLst>
            <pc:docMk/>
            <pc:sldMk cId="3859670493" sldId="375"/>
            <ac:spMk id="11" creationId="{EB5FCA02-D98F-7548-3406-41ACF0027BB0}"/>
          </ac:spMkLst>
        </pc:spChg>
        <pc:spChg chg="add mod">
          <ac:chgData name="Paul Cannon" userId="287fa66a-871e-41e2-813b-cb96114e4d28" providerId="ADAL" clId="{3076A3E9-8B58-4702-BC0A-724AFCD8E9A8}" dt="2023-04-26T11:25:43.308" v="2215" actId="1076"/>
          <ac:spMkLst>
            <pc:docMk/>
            <pc:sldMk cId="3859670493" sldId="375"/>
            <ac:spMk id="12" creationId="{933BE8A5-6953-C53E-1BE8-D6F810028778}"/>
          </ac:spMkLst>
        </pc:spChg>
        <pc:spChg chg="add del mod">
          <ac:chgData name="Paul Cannon" userId="287fa66a-871e-41e2-813b-cb96114e4d28" providerId="ADAL" clId="{3076A3E9-8B58-4702-BC0A-724AFCD8E9A8}" dt="2023-02-15T10:41:05.192" v="1149" actId="478"/>
          <ac:spMkLst>
            <pc:docMk/>
            <pc:sldMk cId="3859670493" sldId="375"/>
            <ac:spMk id="13" creationId="{5DA99D67-8334-5BE7-B697-D0CBE4DCB9AA}"/>
          </ac:spMkLst>
        </pc:spChg>
        <pc:cxnChg chg="add mod ord">
          <ac:chgData name="Paul Cannon" userId="287fa66a-871e-41e2-813b-cb96114e4d28" providerId="ADAL" clId="{3076A3E9-8B58-4702-BC0A-724AFCD8E9A8}" dt="2023-02-15T10:40:54.051" v="1134" actId="1076"/>
          <ac:cxnSpMkLst>
            <pc:docMk/>
            <pc:sldMk cId="3859670493" sldId="375"/>
            <ac:cxnSpMk id="8" creationId="{62112DA9-B325-AD18-8EAA-3B89045E26A1}"/>
          </ac:cxnSpMkLst>
        </pc:cxnChg>
      </pc:sldChg>
      <pc:sldChg chg="modSp add mod ord">
        <pc:chgData name="Paul Cannon" userId="287fa66a-871e-41e2-813b-cb96114e4d28" providerId="ADAL" clId="{3076A3E9-8B58-4702-BC0A-724AFCD8E9A8}" dt="2023-02-15T13:47:19.225" v="1998" actId="6549"/>
        <pc:sldMkLst>
          <pc:docMk/>
          <pc:sldMk cId="274334358" sldId="376"/>
        </pc:sldMkLst>
        <pc:spChg chg="mod">
          <ac:chgData name="Paul Cannon" userId="287fa66a-871e-41e2-813b-cb96114e4d28" providerId="ADAL" clId="{3076A3E9-8B58-4702-BC0A-724AFCD8E9A8}" dt="2023-02-15T12:01:07.846" v="1302" actId="20577"/>
          <ac:spMkLst>
            <pc:docMk/>
            <pc:sldMk cId="274334358" sldId="376"/>
            <ac:spMk id="2" creationId="{72BC74EA-9AE7-4D36-954D-582762F3FA25}"/>
          </ac:spMkLst>
        </pc:spChg>
        <pc:spChg chg="mod">
          <ac:chgData name="Paul Cannon" userId="287fa66a-871e-41e2-813b-cb96114e4d28" providerId="ADAL" clId="{3076A3E9-8B58-4702-BC0A-724AFCD8E9A8}" dt="2023-02-15T13:47:19.225" v="1998" actId="6549"/>
          <ac:spMkLst>
            <pc:docMk/>
            <pc:sldMk cId="274334358" sldId="376"/>
            <ac:spMk id="3" creationId="{72D59515-757D-4F44-B1B4-C0253CB84A3C}"/>
          </ac:spMkLst>
        </pc:spChg>
      </pc:sldChg>
      <pc:sldChg chg="add del">
        <pc:chgData name="Paul Cannon" userId="287fa66a-871e-41e2-813b-cb96114e4d28" providerId="ADAL" clId="{3076A3E9-8B58-4702-BC0A-724AFCD8E9A8}" dt="2023-02-15T12:12:56.240" v="1956" actId="47"/>
        <pc:sldMkLst>
          <pc:docMk/>
          <pc:sldMk cId="725023353" sldId="377"/>
        </pc:sldMkLst>
      </pc:sldChg>
      <pc:sldChg chg="modSp add mod ord">
        <pc:chgData name="Paul Cannon" userId="287fa66a-871e-41e2-813b-cb96114e4d28" providerId="ADAL" clId="{3076A3E9-8B58-4702-BC0A-724AFCD8E9A8}" dt="2023-02-15T12:11:56.660" v="1955" actId="113"/>
        <pc:sldMkLst>
          <pc:docMk/>
          <pc:sldMk cId="3127977797" sldId="378"/>
        </pc:sldMkLst>
        <pc:spChg chg="mod">
          <ac:chgData name="Paul Cannon" userId="287fa66a-871e-41e2-813b-cb96114e4d28" providerId="ADAL" clId="{3076A3E9-8B58-4702-BC0A-724AFCD8E9A8}" dt="2023-02-15T12:10:45.576" v="1863" actId="20577"/>
          <ac:spMkLst>
            <pc:docMk/>
            <pc:sldMk cId="3127977797" sldId="378"/>
            <ac:spMk id="2" creationId="{72BC74EA-9AE7-4D36-954D-582762F3FA25}"/>
          </ac:spMkLst>
        </pc:spChg>
        <pc:spChg chg="mod">
          <ac:chgData name="Paul Cannon" userId="287fa66a-871e-41e2-813b-cb96114e4d28" providerId="ADAL" clId="{3076A3E9-8B58-4702-BC0A-724AFCD8E9A8}" dt="2023-02-15T12:11:56.660" v="1955" actId="113"/>
          <ac:spMkLst>
            <pc:docMk/>
            <pc:sldMk cId="3127977797" sldId="378"/>
            <ac:spMk id="3" creationId="{72D59515-757D-4F44-B1B4-C0253CB84A3C}"/>
          </ac:spMkLst>
        </pc:spChg>
      </pc:sldChg>
    </pc:docChg>
  </pc:docChgLst>
  <pc:docChgLst>
    <pc:chgData name="Paul Cannon" userId="fd559bd7-27c8-4a3f-a0fe-1d6683eb3c47" providerId="ADAL" clId="{3076A3E9-8B58-4702-BC0A-724AFCD8E9A8}"/>
    <pc:docChg chg="undo custSel addSld delSld modSld sldOrd">
      <pc:chgData name="Paul Cannon" userId="fd559bd7-27c8-4a3f-a0fe-1d6683eb3c47" providerId="ADAL" clId="{3076A3E9-8B58-4702-BC0A-724AFCD8E9A8}" dt="2022-09-27T11:22:29.193" v="444" actId="6549"/>
      <pc:docMkLst>
        <pc:docMk/>
      </pc:docMkLst>
      <pc:sldChg chg="modSp add del mod">
        <pc:chgData name="Paul Cannon" userId="fd559bd7-27c8-4a3f-a0fe-1d6683eb3c47" providerId="ADAL" clId="{3076A3E9-8B58-4702-BC0A-724AFCD8E9A8}" dt="2022-07-27T15:23:54.008" v="132" actId="47"/>
        <pc:sldMkLst>
          <pc:docMk/>
          <pc:sldMk cId="4052257082" sldId="258"/>
        </pc:sldMkLst>
        <pc:spChg chg="mod">
          <ac:chgData name="Paul Cannon" userId="fd559bd7-27c8-4a3f-a0fe-1d6683eb3c47" providerId="ADAL" clId="{3076A3E9-8B58-4702-BC0A-724AFCD8E9A8}" dt="2022-07-27T15:23:35.844" v="130" actId="20577"/>
          <ac:spMkLst>
            <pc:docMk/>
            <pc:sldMk cId="4052257082" sldId="258"/>
            <ac:spMk id="7" creationId="{34AECCF0-AF56-498E-BD3C-77994AF799AE}"/>
          </ac:spMkLst>
        </pc:spChg>
      </pc:sldChg>
      <pc:sldChg chg="del">
        <pc:chgData name="Paul Cannon" userId="fd559bd7-27c8-4a3f-a0fe-1d6683eb3c47" providerId="ADAL" clId="{3076A3E9-8B58-4702-BC0A-724AFCD8E9A8}" dt="2022-07-28T15:05:36.569" v="151" actId="47"/>
        <pc:sldMkLst>
          <pc:docMk/>
          <pc:sldMk cId="1454726600" sldId="305"/>
        </pc:sldMkLst>
      </pc:sldChg>
      <pc:sldChg chg="del">
        <pc:chgData name="Paul Cannon" userId="fd559bd7-27c8-4a3f-a0fe-1d6683eb3c47" providerId="ADAL" clId="{3076A3E9-8B58-4702-BC0A-724AFCD8E9A8}" dt="2022-07-27T14:14:34.433" v="0" actId="47"/>
        <pc:sldMkLst>
          <pc:docMk/>
          <pc:sldMk cId="2666532325" sldId="320"/>
        </pc:sldMkLst>
      </pc:sldChg>
      <pc:sldChg chg="del">
        <pc:chgData name="Paul Cannon" userId="fd559bd7-27c8-4a3f-a0fe-1d6683eb3c47" providerId="ADAL" clId="{3076A3E9-8B58-4702-BC0A-724AFCD8E9A8}" dt="2022-07-27T14:14:34.746" v="1" actId="47"/>
        <pc:sldMkLst>
          <pc:docMk/>
          <pc:sldMk cId="1772203701" sldId="322"/>
        </pc:sldMkLst>
      </pc:sldChg>
      <pc:sldChg chg="del">
        <pc:chgData name="Paul Cannon" userId="fd559bd7-27c8-4a3f-a0fe-1d6683eb3c47" providerId="ADAL" clId="{3076A3E9-8B58-4702-BC0A-724AFCD8E9A8}" dt="2022-07-28T15:03:38.771" v="140" actId="47"/>
        <pc:sldMkLst>
          <pc:docMk/>
          <pc:sldMk cId="258579591" sldId="330"/>
        </pc:sldMkLst>
      </pc:sldChg>
      <pc:sldChg chg="del">
        <pc:chgData name="Paul Cannon" userId="fd559bd7-27c8-4a3f-a0fe-1d6683eb3c47" providerId="ADAL" clId="{3076A3E9-8B58-4702-BC0A-724AFCD8E9A8}" dt="2022-07-28T15:03:41.561" v="142" actId="47"/>
        <pc:sldMkLst>
          <pc:docMk/>
          <pc:sldMk cId="3947231970" sldId="331"/>
        </pc:sldMkLst>
      </pc:sldChg>
      <pc:sldChg chg="modSp mod">
        <pc:chgData name="Paul Cannon" userId="fd559bd7-27c8-4a3f-a0fe-1d6683eb3c47" providerId="ADAL" clId="{3076A3E9-8B58-4702-BC0A-724AFCD8E9A8}" dt="2022-09-27T09:39:00.551" v="196" actId="113"/>
        <pc:sldMkLst>
          <pc:docMk/>
          <pc:sldMk cId="3123261837" sldId="332"/>
        </pc:sldMkLst>
        <pc:spChg chg="mod">
          <ac:chgData name="Paul Cannon" userId="fd559bd7-27c8-4a3f-a0fe-1d6683eb3c47" providerId="ADAL" clId="{3076A3E9-8B58-4702-BC0A-724AFCD8E9A8}" dt="2022-09-27T09:39:00.551" v="196" actId="113"/>
          <ac:spMkLst>
            <pc:docMk/>
            <pc:sldMk cId="3123261837" sldId="332"/>
            <ac:spMk id="7" creationId="{F68E731B-114A-8CB1-910C-6B3150245806}"/>
          </ac:spMkLst>
        </pc:spChg>
      </pc:sldChg>
      <pc:sldChg chg="del">
        <pc:chgData name="Paul Cannon" userId="fd559bd7-27c8-4a3f-a0fe-1d6683eb3c47" providerId="ADAL" clId="{3076A3E9-8B58-4702-BC0A-724AFCD8E9A8}" dt="2022-07-28T15:03:40.191" v="141" actId="47"/>
        <pc:sldMkLst>
          <pc:docMk/>
          <pc:sldMk cId="3635350862" sldId="333"/>
        </pc:sldMkLst>
      </pc:sldChg>
      <pc:sldChg chg="del">
        <pc:chgData name="Paul Cannon" userId="fd559bd7-27c8-4a3f-a0fe-1d6683eb3c47" providerId="ADAL" clId="{3076A3E9-8B58-4702-BC0A-724AFCD8E9A8}" dt="2022-07-28T15:03:44.291" v="143" actId="47"/>
        <pc:sldMkLst>
          <pc:docMk/>
          <pc:sldMk cId="2144201390" sldId="334"/>
        </pc:sldMkLst>
      </pc:sldChg>
      <pc:sldChg chg="del">
        <pc:chgData name="Paul Cannon" userId="fd559bd7-27c8-4a3f-a0fe-1d6683eb3c47" providerId="ADAL" clId="{3076A3E9-8B58-4702-BC0A-724AFCD8E9A8}" dt="2022-07-28T15:04:45.210" v="144" actId="47"/>
        <pc:sldMkLst>
          <pc:docMk/>
          <pc:sldMk cId="4060168232" sldId="335"/>
        </pc:sldMkLst>
      </pc:sldChg>
      <pc:sldChg chg="del">
        <pc:chgData name="Paul Cannon" userId="fd559bd7-27c8-4a3f-a0fe-1d6683eb3c47" providerId="ADAL" clId="{3076A3E9-8B58-4702-BC0A-724AFCD8E9A8}" dt="2022-07-28T15:05:35.204" v="150" actId="47"/>
        <pc:sldMkLst>
          <pc:docMk/>
          <pc:sldMk cId="2633960026" sldId="336"/>
        </pc:sldMkLst>
      </pc:sldChg>
      <pc:sldChg chg="del">
        <pc:chgData name="Paul Cannon" userId="fd559bd7-27c8-4a3f-a0fe-1d6683eb3c47" providerId="ADAL" clId="{3076A3E9-8B58-4702-BC0A-724AFCD8E9A8}" dt="2022-07-28T15:05:06.289" v="145" actId="47"/>
        <pc:sldMkLst>
          <pc:docMk/>
          <pc:sldMk cId="7830090" sldId="342"/>
        </pc:sldMkLst>
      </pc:sldChg>
      <pc:sldChg chg="del">
        <pc:chgData name="Paul Cannon" userId="fd559bd7-27c8-4a3f-a0fe-1d6683eb3c47" providerId="ADAL" clId="{3076A3E9-8B58-4702-BC0A-724AFCD8E9A8}" dt="2022-07-28T15:05:15.359" v="146" actId="47"/>
        <pc:sldMkLst>
          <pc:docMk/>
          <pc:sldMk cId="3636895015" sldId="344"/>
        </pc:sldMkLst>
      </pc:sldChg>
      <pc:sldChg chg="del">
        <pc:chgData name="Paul Cannon" userId="fd559bd7-27c8-4a3f-a0fe-1d6683eb3c47" providerId="ADAL" clId="{3076A3E9-8B58-4702-BC0A-724AFCD8E9A8}" dt="2022-07-28T15:05:16.249" v="147" actId="47"/>
        <pc:sldMkLst>
          <pc:docMk/>
          <pc:sldMk cId="1531584277" sldId="345"/>
        </pc:sldMkLst>
      </pc:sldChg>
      <pc:sldChg chg="modSp mod">
        <pc:chgData name="Paul Cannon" userId="fd559bd7-27c8-4a3f-a0fe-1d6683eb3c47" providerId="ADAL" clId="{3076A3E9-8B58-4702-BC0A-724AFCD8E9A8}" dt="2022-07-28T15:14:08.230" v="189" actId="6549"/>
        <pc:sldMkLst>
          <pc:docMk/>
          <pc:sldMk cId="1773069442" sldId="346"/>
        </pc:sldMkLst>
        <pc:spChg chg="mod">
          <ac:chgData name="Paul Cannon" userId="fd559bd7-27c8-4a3f-a0fe-1d6683eb3c47" providerId="ADAL" clId="{3076A3E9-8B58-4702-BC0A-724AFCD8E9A8}" dt="2022-07-28T15:14:08.230" v="189" actId="6549"/>
          <ac:spMkLst>
            <pc:docMk/>
            <pc:sldMk cId="1773069442" sldId="346"/>
            <ac:spMk id="2" creationId="{518CECBE-A3B4-4A3C-B144-E1BD6A7E646D}"/>
          </ac:spMkLst>
        </pc:spChg>
      </pc:sldChg>
      <pc:sldChg chg="del">
        <pc:chgData name="Paul Cannon" userId="fd559bd7-27c8-4a3f-a0fe-1d6683eb3c47" providerId="ADAL" clId="{3076A3E9-8B58-4702-BC0A-724AFCD8E9A8}" dt="2022-07-28T15:05:25.949" v="148" actId="47"/>
        <pc:sldMkLst>
          <pc:docMk/>
          <pc:sldMk cId="4212444310" sldId="347"/>
        </pc:sldMkLst>
      </pc:sldChg>
      <pc:sldChg chg="del">
        <pc:chgData name="Paul Cannon" userId="fd559bd7-27c8-4a3f-a0fe-1d6683eb3c47" providerId="ADAL" clId="{3076A3E9-8B58-4702-BC0A-724AFCD8E9A8}" dt="2022-07-27T14:14:35.329" v="2" actId="47"/>
        <pc:sldMkLst>
          <pc:docMk/>
          <pc:sldMk cId="4287254921" sldId="348"/>
        </pc:sldMkLst>
      </pc:sldChg>
      <pc:sldChg chg="del">
        <pc:chgData name="Paul Cannon" userId="fd559bd7-27c8-4a3f-a0fe-1d6683eb3c47" providerId="ADAL" clId="{3076A3E9-8B58-4702-BC0A-724AFCD8E9A8}" dt="2022-07-27T14:14:36.549" v="3" actId="47"/>
        <pc:sldMkLst>
          <pc:docMk/>
          <pc:sldMk cId="1963887785" sldId="349"/>
        </pc:sldMkLst>
      </pc:sldChg>
      <pc:sldChg chg="del ord">
        <pc:chgData name="Paul Cannon" userId="fd559bd7-27c8-4a3f-a0fe-1d6683eb3c47" providerId="ADAL" clId="{3076A3E9-8B58-4702-BC0A-724AFCD8E9A8}" dt="2022-07-28T15:05:27.159" v="149" actId="47"/>
        <pc:sldMkLst>
          <pc:docMk/>
          <pc:sldMk cId="212878190" sldId="350"/>
        </pc:sldMkLst>
      </pc:sldChg>
      <pc:sldChg chg="del">
        <pc:chgData name="Paul Cannon" userId="fd559bd7-27c8-4a3f-a0fe-1d6683eb3c47" providerId="ADAL" clId="{3076A3E9-8B58-4702-BC0A-724AFCD8E9A8}" dt="2022-07-28T15:13:47.720" v="180" actId="47"/>
        <pc:sldMkLst>
          <pc:docMk/>
          <pc:sldMk cId="3729415469" sldId="351"/>
        </pc:sldMkLst>
      </pc:sldChg>
      <pc:sldChg chg="addSp delSp modSp add mod ord">
        <pc:chgData name="Paul Cannon" userId="fd559bd7-27c8-4a3f-a0fe-1d6683eb3c47" providerId="ADAL" clId="{3076A3E9-8B58-4702-BC0A-724AFCD8E9A8}" dt="2022-07-28T14:19:22.757" v="139"/>
        <pc:sldMkLst>
          <pc:docMk/>
          <pc:sldMk cId="3230505233" sldId="354"/>
        </pc:sldMkLst>
        <pc:spChg chg="mod">
          <ac:chgData name="Paul Cannon" userId="fd559bd7-27c8-4a3f-a0fe-1d6683eb3c47" providerId="ADAL" clId="{3076A3E9-8B58-4702-BC0A-724AFCD8E9A8}" dt="2022-07-27T14:15:34.652" v="5"/>
          <ac:spMkLst>
            <pc:docMk/>
            <pc:sldMk cId="3230505233" sldId="354"/>
            <ac:spMk id="2" creationId="{72BC74EA-9AE7-4D36-954D-582762F3FA25}"/>
          </ac:spMkLst>
        </pc:spChg>
        <pc:spChg chg="del mod">
          <ac:chgData name="Paul Cannon" userId="fd559bd7-27c8-4a3f-a0fe-1d6683eb3c47" providerId="ADAL" clId="{3076A3E9-8B58-4702-BC0A-724AFCD8E9A8}" dt="2022-07-27T14:17:22.409" v="7" actId="478"/>
          <ac:spMkLst>
            <pc:docMk/>
            <pc:sldMk cId="3230505233" sldId="354"/>
            <ac:spMk id="3" creationId="{72D59515-757D-4F44-B1B4-C0253CB84A3C}"/>
          </ac:spMkLst>
        </pc:spChg>
        <pc:spChg chg="add mod">
          <ac:chgData name="Paul Cannon" userId="fd559bd7-27c8-4a3f-a0fe-1d6683eb3c47" providerId="ADAL" clId="{3076A3E9-8B58-4702-BC0A-724AFCD8E9A8}" dt="2022-07-27T14:17:46.053" v="11" actId="255"/>
          <ac:spMkLst>
            <pc:docMk/>
            <pc:sldMk cId="3230505233" sldId="354"/>
            <ac:spMk id="5" creationId="{23A42608-6582-DFE5-1D66-4FD3E8AA5352}"/>
          </ac:spMkLst>
        </pc:spChg>
      </pc:sldChg>
      <pc:sldChg chg="modSp add mod">
        <pc:chgData name="Paul Cannon" userId="fd559bd7-27c8-4a3f-a0fe-1d6683eb3c47" providerId="ADAL" clId="{3076A3E9-8B58-4702-BC0A-724AFCD8E9A8}" dt="2022-07-27T15:24:10.048" v="135" actId="255"/>
        <pc:sldMkLst>
          <pc:docMk/>
          <pc:sldMk cId="3408555457" sldId="355"/>
        </pc:sldMkLst>
        <pc:spChg chg="mod">
          <ac:chgData name="Paul Cannon" userId="fd559bd7-27c8-4a3f-a0fe-1d6683eb3c47" providerId="ADAL" clId="{3076A3E9-8B58-4702-BC0A-724AFCD8E9A8}" dt="2022-07-27T15:24:10.048" v="135" actId="255"/>
          <ac:spMkLst>
            <pc:docMk/>
            <pc:sldMk cId="3408555457" sldId="355"/>
            <ac:spMk id="7" creationId="{34AECCF0-AF56-498E-BD3C-77994AF799AE}"/>
          </ac:spMkLst>
        </pc:spChg>
      </pc:sldChg>
      <pc:sldChg chg="add del ord">
        <pc:chgData name="Paul Cannon" userId="fd559bd7-27c8-4a3f-a0fe-1d6683eb3c47" providerId="ADAL" clId="{3076A3E9-8B58-4702-BC0A-724AFCD8E9A8}" dt="2022-07-28T15:13:47.690" v="179" actId="47"/>
        <pc:sldMkLst>
          <pc:docMk/>
          <pc:sldMk cId="1128266525" sldId="356"/>
        </pc:sldMkLst>
      </pc:sldChg>
      <pc:sldChg chg="addSp delSp modSp add mod ord modAnim">
        <pc:chgData name="Paul Cannon" userId="fd559bd7-27c8-4a3f-a0fe-1d6683eb3c47" providerId="ADAL" clId="{3076A3E9-8B58-4702-BC0A-724AFCD8E9A8}" dt="2022-07-28T15:11:48.552" v="178"/>
        <pc:sldMkLst>
          <pc:docMk/>
          <pc:sldMk cId="4117653754" sldId="357"/>
        </pc:sldMkLst>
        <pc:spChg chg="add mod">
          <ac:chgData name="Paul Cannon" userId="fd559bd7-27c8-4a3f-a0fe-1d6683eb3c47" providerId="ADAL" clId="{3076A3E9-8B58-4702-BC0A-724AFCD8E9A8}" dt="2022-07-28T15:10:05.984" v="163" actId="1582"/>
          <ac:spMkLst>
            <pc:docMk/>
            <pc:sldMk cId="4117653754" sldId="357"/>
            <ac:spMk id="4" creationId="{2FE682D9-7F95-F4A0-B649-2494319E192D}"/>
          </ac:spMkLst>
        </pc:spChg>
        <pc:spChg chg="add mod">
          <ac:chgData name="Paul Cannon" userId="fd559bd7-27c8-4a3f-a0fe-1d6683eb3c47" providerId="ADAL" clId="{3076A3E9-8B58-4702-BC0A-724AFCD8E9A8}" dt="2022-07-28T15:10:20.024" v="166" actId="14100"/>
          <ac:spMkLst>
            <pc:docMk/>
            <pc:sldMk cId="4117653754" sldId="357"/>
            <ac:spMk id="6" creationId="{F0783428-4BC3-7BE9-79BF-C11B1169DF98}"/>
          </ac:spMkLst>
        </pc:spChg>
        <pc:spChg chg="del">
          <ac:chgData name="Paul Cannon" userId="fd559bd7-27c8-4a3f-a0fe-1d6683eb3c47" providerId="ADAL" clId="{3076A3E9-8B58-4702-BC0A-724AFCD8E9A8}" dt="2022-07-28T15:09:06.485" v="158" actId="478"/>
          <ac:spMkLst>
            <pc:docMk/>
            <pc:sldMk cId="4117653754" sldId="357"/>
            <ac:spMk id="7" creationId="{34AECCF0-AF56-498E-BD3C-77994AF799AE}"/>
          </ac:spMkLst>
        </pc:spChg>
        <pc:spChg chg="add mod">
          <ac:chgData name="Paul Cannon" userId="fd559bd7-27c8-4a3f-a0fe-1d6683eb3c47" providerId="ADAL" clId="{3076A3E9-8B58-4702-BC0A-724AFCD8E9A8}" dt="2022-07-28T15:10:28.634" v="169" actId="14100"/>
          <ac:spMkLst>
            <pc:docMk/>
            <pc:sldMk cId="4117653754" sldId="357"/>
            <ac:spMk id="8" creationId="{CCFBA927-5B87-892C-1BDF-F48F6E2AB8E0}"/>
          </ac:spMkLst>
        </pc:spChg>
        <pc:spChg chg="add mod">
          <ac:chgData name="Paul Cannon" userId="fd559bd7-27c8-4a3f-a0fe-1d6683eb3c47" providerId="ADAL" clId="{3076A3E9-8B58-4702-BC0A-724AFCD8E9A8}" dt="2022-07-28T15:10:34.513" v="171" actId="1076"/>
          <ac:spMkLst>
            <pc:docMk/>
            <pc:sldMk cId="4117653754" sldId="357"/>
            <ac:spMk id="9" creationId="{1BC0C6F6-9B8D-649F-BA9C-3FA6B6BC62CE}"/>
          </ac:spMkLst>
        </pc:spChg>
        <pc:picChg chg="add">
          <ac:chgData name="Paul Cannon" userId="fd559bd7-27c8-4a3f-a0fe-1d6683eb3c47" providerId="ADAL" clId="{3076A3E9-8B58-4702-BC0A-724AFCD8E9A8}" dt="2022-07-28T15:09:29.164" v="159" actId="22"/>
          <ac:picMkLst>
            <pc:docMk/>
            <pc:sldMk cId="4117653754" sldId="357"/>
            <ac:picMk id="3" creationId="{6DC37F37-079D-C7D6-816D-9351A814CC36}"/>
          </ac:picMkLst>
        </pc:picChg>
      </pc:sldChg>
      <pc:sldChg chg="add del setBg">
        <pc:chgData name="Paul Cannon" userId="fd559bd7-27c8-4a3f-a0fe-1d6683eb3c47" providerId="ADAL" clId="{3076A3E9-8B58-4702-BC0A-724AFCD8E9A8}" dt="2022-07-28T15:13:56.179" v="182"/>
        <pc:sldMkLst>
          <pc:docMk/>
          <pc:sldMk cId="912286801" sldId="358"/>
        </pc:sldMkLst>
      </pc:sldChg>
      <pc:sldChg chg="modSp add mod ord">
        <pc:chgData name="Paul Cannon" userId="fd559bd7-27c8-4a3f-a0fe-1d6683eb3c47" providerId="ADAL" clId="{3076A3E9-8B58-4702-BC0A-724AFCD8E9A8}" dt="2022-09-27T11:22:29.193" v="444" actId="6549"/>
        <pc:sldMkLst>
          <pc:docMk/>
          <pc:sldMk cId="2193975801" sldId="358"/>
        </pc:sldMkLst>
        <pc:spChg chg="mod">
          <ac:chgData name="Paul Cannon" userId="fd559bd7-27c8-4a3f-a0fe-1d6683eb3c47" providerId="ADAL" clId="{3076A3E9-8B58-4702-BC0A-724AFCD8E9A8}" dt="2022-09-27T11:22:29.193" v="444" actId="6549"/>
          <ac:spMkLst>
            <pc:docMk/>
            <pc:sldMk cId="2193975801" sldId="358"/>
            <ac:spMk id="2" creationId="{518CECBE-A3B4-4A3C-B144-E1BD6A7E646D}"/>
          </ac:spMkLst>
        </pc:spChg>
      </pc:sldChg>
      <pc:sldChg chg="modSp add mod">
        <pc:chgData name="Paul Cannon" userId="fd559bd7-27c8-4a3f-a0fe-1d6683eb3c47" providerId="ADAL" clId="{3076A3E9-8B58-4702-BC0A-724AFCD8E9A8}" dt="2022-09-27T10:13:44.335" v="302" actId="20577"/>
        <pc:sldMkLst>
          <pc:docMk/>
          <pc:sldMk cId="1703312512" sldId="359"/>
        </pc:sldMkLst>
        <pc:spChg chg="mod">
          <ac:chgData name="Paul Cannon" userId="fd559bd7-27c8-4a3f-a0fe-1d6683eb3c47" providerId="ADAL" clId="{3076A3E9-8B58-4702-BC0A-724AFCD8E9A8}" dt="2022-09-27T10:13:44.335" v="302" actId="20577"/>
          <ac:spMkLst>
            <pc:docMk/>
            <pc:sldMk cId="1703312512" sldId="359"/>
            <ac:spMk id="7" creationId="{34AECCF0-AF56-498E-BD3C-77994AF799AE}"/>
          </ac:spMkLst>
        </pc:spChg>
      </pc:sldChg>
      <pc:sldChg chg="modSp add mod ord">
        <pc:chgData name="Paul Cannon" userId="fd559bd7-27c8-4a3f-a0fe-1d6683eb3c47" providerId="ADAL" clId="{3076A3E9-8B58-4702-BC0A-724AFCD8E9A8}" dt="2022-09-27T10:17:33.280" v="363" actId="6549"/>
        <pc:sldMkLst>
          <pc:docMk/>
          <pc:sldMk cId="3320445287" sldId="360"/>
        </pc:sldMkLst>
        <pc:spChg chg="mod">
          <ac:chgData name="Paul Cannon" userId="fd559bd7-27c8-4a3f-a0fe-1d6683eb3c47" providerId="ADAL" clId="{3076A3E9-8B58-4702-BC0A-724AFCD8E9A8}" dt="2022-09-27T10:17:33.280" v="363" actId="6549"/>
          <ac:spMkLst>
            <pc:docMk/>
            <pc:sldMk cId="3320445287" sldId="360"/>
            <ac:spMk id="7" creationId="{34AECCF0-AF56-498E-BD3C-77994AF799AE}"/>
          </ac:spMkLst>
        </pc:spChg>
      </pc:sldChg>
      <pc:sldChg chg="addSp delSp modSp add mod">
        <pc:chgData name="Paul Cannon" userId="fd559bd7-27c8-4a3f-a0fe-1d6683eb3c47" providerId="ADAL" clId="{3076A3E9-8B58-4702-BC0A-724AFCD8E9A8}" dt="2022-09-27T11:21:16.331" v="433" actId="732"/>
        <pc:sldMkLst>
          <pc:docMk/>
          <pc:sldMk cId="3330451301" sldId="361"/>
        </pc:sldMkLst>
        <pc:spChg chg="mod">
          <ac:chgData name="Paul Cannon" userId="fd559bd7-27c8-4a3f-a0fe-1d6683eb3c47" providerId="ADAL" clId="{3076A3E9-8B58-4702-BC0A-724AFCD8E9A8}" dt="2022-09-27T11:18:34.358" v="417" actId="1076"/>
          <ac:spMkLst>
            <pc:docMk/>
            <pc:sldMk cId="3330451301" sldId="361"/>
            <ac:spMk id="2" creationId="{72BC74EA-9AE7-4D36-954D-582762F3FA25}"/>
          </ac:spMkLst>
        </pc:spChg>
        <pc:spChg chg="del">
          <ac:chgData name="Paul Cannon" userId="fd559bd7-27c8-4a3f-a0fe-1d6683eb3c47" providerId="ADAL" clId="{3076A3E9-8B58-4702-BC0A-724AFCD8E9A8}" dt="2022-09-27T11:10:50.792" v="381" actId="478"/>
          <ac:spMkLst>
            <pc:docMk/>
            <pc:sldMk cId="3330451301" sldId="361"/>
            <ac:spMk id="5" creationId="{23A42608-6582-DFE5-1D66-4FD3E8AA5352}"/>
          </ac:spMkLst>
        </pc:spChg>
        <pc:spChg chg="add mod">
          <ac:chgData name="Paul Cannon" userId="fd559bd7-27c8-4a3f-a0fe-1d6683eb3c47" providerId="ADAL" clId="{3076A3E9-8B58-4702-BC0A-724AFCD8E9A8}" dt="2022-09-27T11:18:25.298" v="410" actId="1076"/>
          <ac:spMkLst>
            <pc:docMk/>
            <pc:sldMk cId="3330451301" sldId="361"/>
            <ac:spMk id="9" creationId="{089D716F-4AE0-9A96-1979-7740CC9C517C}"/>
          </ac:spMkLst>
        </pc:spChg>
        <pc:spChg chg="add mod">
          <ac:chgData name="Paul Cannon" userId="fd559bd7-27c8-4a3f-a0fe-1d6683eb3c47" providerId="ADAL" clId="{3076A3E9-8B58-4702-BC0A-724AFCD8E9A8}" dt="2022-09-27T11:18:59.659" v="427" actId="1076"/>
          <ac:spMkLst>
            <pc:docMk/>
            <pc:sldMk cId="3330451301" sldId="361"/>
            <ac:spMk id="10" creationId="{250DC79B-B9A3-161D-C253-46E317881F89}"/>
          </ac:spMkLst>
        </pc:spChg>
        <pc:picChg chg="add mod modCrop">
          <ac:chgData name="Paul Cannon" userId="fd559bd7-27c8-4a3f-a0fe-1d6683eb3c47" providerId="ADAL" clId="{3076A3E9-8B58-4702-BC0A-724AFCD8E9A8}" dt="2022-09-27T11:17:50.045" v="398" actId="1076"/>
          <ac:picMkLst>
            <pc:docMk/>
            <pc:sldMk cId="3330451301" sldId="361"/>
            <ac:picMk id="6" creationId="{95423C77-C0AB-866D-93D7-E648C19E4270}"/>
          </ac:picMkLst>
        </pc:picChg>
        <pc:picChg chg="add mod modCrop">
          <ac:chgData name="Paul Cannon" userId="fd559bd7-27c8-4a3f-a0fe-1d6683eb3c47" providerId="ADAL" clId="{3076A3E9-8B58-4702-BC0A-724AFCD8E9A8}" dt="2022-09-27T11:21:16.331" v="433" actId="732"/>
          <ac:picMkLst>
            <pc:docMk/>
            <pc:sldMk cId="3330451301" sldId="361"/>
            <ac:picMk id="8" creationId="{9669A106-2541-8D95-E433-E5CE2089BB45}"/>
          </ac:picMkLst>
        </pc:picChg>
        <pc:cxnChg chg="add mod">
          <ac:chgData name="Paul Cannon" userId="fd559bd7-27c8-4a3f-a0fe-1d6683eb3c47" providerId="ADAL" clId="{3076A3E9-8B58-4702-BC0A-724AFCD8E9A8}" dt="2022-09-27T11:19:44.764" v="431" actId="1582"/>
          <ac:cxnSpMkLst>
            <pc:docMk/>
            <pc:sldMk cId="3330451301" sldId="361"/>
            <ac:cxnSpMk id="12" creationId="{858E1AA8-6CC4-13F8-0085-364DEBF3D7AF}"/>
          </ac:cxnSpMkLst>
        </pc:cxnChg>
      </pc:sldChg>
      <pc:sldChg chg="add del setBg">
        <pc:chgData name="Paul Cannon" userId="fd559bd7-27c8-4a3f-a0fe-1d6683eb3c47" providerId="ADAL" clId="{3076A3E9-8B58-4702-BC0A-724AFCD8E9A8}" dt="2022-09-27T11:22:18.805" v="435"/>
        <pc:sldMkLst>
          <pc:docMk/>
          <pc:sldMk cId="596590310" sldId="362"/>
        </pc:sldMkLst>
      </pc:sldChg>
      <pc:sldChg chg="add ord">
        <pc:chgData name="Paul Cannon" userId="fd559bd7-27c8-4a3f-a0fe-1d6683eb3c47" providerId="ADAL" clId="{3076A3E9-8B58-4702-BC0A-724AFCD8E9A8}" dt="2022-09-27T11:22:23.295" v="438"/>
        <pc:sldMkLst>
          <pc:docMk/>
          <pc:sldMk cId="2497564056" sldId="362"/>
        </pc:sldMkLst>
      </pc:sldChg>
      <pc:sldChg chg="delSp add del mod">
        <pc:chgData name="Paul Cannon" userId="fd559bd7-27c8-4a3f-a0fe-1d6683eb3c47" providerId="ADAL" clId="{3076A3E9-8B58-4702-BC0A-724AFCD8E9A8}" dt="2022-09-27T11:20:57.027" v="432" actId="47"/>
        <pc:sldMkLst>
          <pc:docMk/>
          <pc:sldMk cId="3684213880" sldId="362"/>
        </pc:sldMkLst>
        <pc:picChg chg="del">
          <ac:chgData name="Paul Cannon" userId="fd559bd7-27c8-4a3f-a0fe-1d6683eb3c47" providerId="ADAL" clId="{3076A3E9-8B58-4702-BC0A-724AFCD8E9A8}" dt="2022-09-27T11:13:03.405" v="388" actId="478"/>
          <ac:picMkLst>
            <pc:docMk/>
            <pc:sldMk cId="3684213880" sldId="362"/>
            <ac:picMk id="6" creationId="{95423C77-C0AB-866D-93D7-E648C19E42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62EF-2B80-4F68-9C1E-BA8D4C590067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C4AB-7AF5-4409-A879-CCFD68595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2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93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6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9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FAB5-58BC-B74B-0816-6A3F75A19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51A6C-E31D-6C5A-F09A-A79711DB0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39939-49A0-5B68-E12C-12A96227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EA88-3AAA-1D7D-24F0-28E49A0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0BCB-10E4-278D-9CAF-880C5850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3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FF3C-CA59-BD04-A6F6-5E64DC9F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482B2-4697-7A3E-C97E-947D075B8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61F54-C9C8-9299-68C3-9071C4C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BE72-98B7-2D08-BCE9-11E7DDC9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458F2-3103-B05E-1C6C-120732F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AAB83-9B53-307C-2085-4886C0607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3008F-EFBD-EC1F-5399-2AD435CCF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FACD-ACFB-B4D5-01DE-E6D003BB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6AC4-8E10-3960-F2C6-36CD96D0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F41B-C11C-C9CA-F482-495DA265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7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5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9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3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74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7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3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4F85-05B0-33E5-34CC-FBD37BA7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C2CD-C85D-0715-AC65-2A728DC5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3BD5-4A3E-02D1-EFA4-57578C8D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E7581-9C6D-9DA2-C66B-21C052A7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53E7-89CD-39DB-D3F3-B9CAC43E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4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4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6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C530-3799-8E53-FD6D-31AF79EB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9D-43DE-4868-F355-C4D2000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C599-159A-A1E7-025D-BC25B2C9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DA83-D65D-D5E9-4561-35130DB3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5B5F-7FCD-5111-8455-F59ACDCB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54A6-FA50-3D6E-AC25-F797F4F5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D610-4D72-EFDC-43BA-F45E9E3B7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57F79-C8D1-2BCC-656D-28B290378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31B47-7C72-52DB-96C6-4A098A3F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E29A-439A-9E2A-A3AC-E18200E1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915FD-EACD-A9FA-80D1-9F8A6129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3D91-8061-5E87-B263-701F17BF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95E4F-1375-861C-E50B-633A82DD5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353C9-A041-A857-9513-9209B54F6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3CFE-2328-9120-69E9-E271BEF73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B26A4-3AA4-49B6-CF61-CF0A383F6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5B962-1A07-B038-684E-B8F0C721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40267-A1E1-E838-5BE4-1A80FDB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BFAB-4D16-CC80-D526-59306F19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401F-AD0C-842A-97BE-90E331A7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E0F47-30CF-871D-576E-50293D0D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58E2F-5FAC-262F-C5B5-D7F954C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E9923-0C6E-0F41-60DA-31A71DC2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76612-829A-AB38-1108-288C1BC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2AEBD-43E0-979E-44E5-62EAA554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FA55-E8E0-C88B-E835-7100623F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91D-839A-7C0F-39E4-195FB4B5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687A-004A-BE47-5F95-E8336EBB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9E76-286D-138A-AB57-6428576F3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7A156-A2C4-8286-1F88-9067A72D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A4CC2-87B3-F3D2-D2B4-42487DD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981EE-0016-F7BA-EC6C-DE33A0B4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BE46-C215-FDF9-38E0-8FDBEF75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2406E-5AA3-299C-B2AA-DC4ED9B92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0360D-0F45-2930-FDF4-9399329DD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FAAF-96EA-2A30-251A-080437F9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C4B8-4F17-3403-D266-DB5319EC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4D222-C556-7F39-0268-D853F8C7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1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D3898-B1BE-4D8F-CF5E-E972305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94C2-A938-8522-EF39-6856678B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7CCE-9854-4B0A-CD66-AEA2C7B02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798B-CB17-49E0-ADB3-3496C63E4309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B3E-0F5D-FB99-D7A7-A03FFEE52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C6E9D-68F0-38B9-0871-24C0E728E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share.gla.ac.uk/28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cannon@glasgow.ac.uk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dshare.gla.ac.uk/451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la.ac.uk/myglasgow/library/help/collegesupport/" TargetMode="External"/><Relationship Id="rId5" Type="http://schemas.openxmlformats.org/officeDocument/2006/relationships/hyperlink" Target="mailto:library-college-support@glasgow.ac.uk" TargetMode="External"/><Relationship Id="rId4" Type="http://schemas.openxmlformats.org/officeDocument/2006/relationships/hyperlink" Target="https://www.gla.ac.uk/myglasgow/library/help/collegelibrarians/mvl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bmjopen-2021-05944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bellcollaboration.org/better-evidence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cochranelibrary.com/advanced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gserver2.amc.nl/cgi-bin/miner/miner2.cgi" TargetMode="External"/><Relationship Id="rId5" Type="http://schemas.openxmlformats.org/officeDocument/2006/relationships/hyperlink" Target="https://www-webofscience-com.ezproxy.lib.gla.ac.uk/wos/woscc/basic-search" TargetMode="External"/><Relationship Id="rId4" Type="http://schemas.openxmlformats.org/officeDocument/2006/relationships/hyperlink" Target="https://www.scopus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453166" y="1178095"/>
            <a:ext cx="4251781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Searching and reporting for systematic reviews</a:t>
            </a:r>
            <a:r>
              <a:rPr lang="en-GB" sz="36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:</a:t>
            </a:r>
            <a:br>
              <a:rPr lang="en-GB" sz="36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</a:br>
            <a:r>
              <a:rPr lang="en-GB" sz="36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Class 2</a:t>
            </a:r>
            <a:endParaRPr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7543" y="373907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F082F-7046-4081-A39B-6B4566EB4910}"/>
              </a:ext>
            </a:extLst>
          </p:cNvPr>
          <p:cNvSpPr txBox="1"/>
          <p:nvPr/>
        </p:nvSpPr>
        <p:spPr>
          <a:xfrm>
            <a:off x="449406" y="4972019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544" y="6125452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rawpixel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Unsplash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DB69D6-F8E7-495B-88D3-F206655F91EF}"/>
              </a:ext>
            </a:extLst>
          </p:cNvPr>
          <p:cNvSpPr/>
          <p:nvPr/>
        </p:nvSpPr>
        <p:spPr>
          <a:xfrm>
            <a:off x="1399954" y="6528918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University of Glasgow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9BB42E-5704-4713-B2C7-C224E396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" y="6504392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ECCF0-AF56-498E-BD3C-77994AF799AE}"/>
              </a:ext>
            </a:extLst>
          </p:cNvPr>
          <p:cNvSpPr txBox="1"/>
          <p:nvPr/>
        </p:nvSpPr>
        <p:spPr>
          <a:xfrm>
            <a:off x="1524002" y="0"/>
            <a:ext cx="9143999" cy="685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 behaviour therapy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therapies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treatment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 therapy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ognitive training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Mindfulness-based cognitive therapy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ICBT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MBCT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</a:p>
        </p:txBody>
      </p:sp>
    </p:spTree>
    <p:extLst>
      <p:ext uri="{BB962C8B-B14F-4D97-AF65-F5344CB8AC3E}">
        <p14:creationId xmlns:p14="http://schemas.microsoft.com/office/powerpoint/2010/main" val="340855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ECCF0-AF56-498E-BD3C-77994AF799AE}"/>
              </a:ext>
            </a:extLst>
          </p:cNvPr>
          <p:cNvSpPr txBox="1"/>
          <p:nvPr/>
        </p:nvSpPr>
        <p:spPr>
          <a:xfrm>
            <a:off x="434565" y="2828830"/>
            <a:ext cx="11298725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Cognitive behaviour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therapies OR Cognitive-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treatment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control OR Cognitive-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approaches OR Cognitive therapy OR C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ognitive training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Mindfulness-based cognitive therapy OR ICBT OR MBCT OR CBT</a:t>
            </a:r>
          </a:p>
        </p:txBody>
      </p:sp>
    </p:spTree>
    <p:extLst>
      <p:ext uri="{BB962C8B-B14F-4D97-AF65-F5344CB8AC3E}">
        <p14:creationId xmlns:p14="http://schemas.microsoft.com/office/powerpoint/2010/main" val="332044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ECCF0-AF56-498E-BD3C-77994AF799AE}"/>
              </a:ext>
            </a:extLst>
          </p:cNvPr>
          <p:cNvSpPr txBox="1"/>
          <p:nvPr/>
        </p:nvSpPr>
        <p:spPr>
          <a:xfrm>
            <a:off x="1524002" y="0"/>
            <a:ext cx="9143999" cy="685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((Cognitive adj2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therap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 OR treatment* OR control OR approach* OR training)) OR ICBT OR MBCT OR CBT)</a:t>
            </a:r>
          </a:p>
        </p:txBody>
      </p:sp>
    </p:spTree>
    <p:extLst>
      <p:ext uri="{BB962C8B-B14F-4D97-AF65-F5344CB8AC3E}">
        <p14:creationId xmlns:p14="http://schemas.microsoft.com/office/powerpoint/2010/main" val="170331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developing your search strategies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your results from earlier, note the concepts used by authors for each element of your question formulation framework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develop these into a search using Boolean logic and syntax?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syntax crib sheet to help: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https://edshare.gla.ac.uk/280/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177306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37F37-079D-C7D6-816D-9351A814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E682D9-7F95-F4A0-B649-2494319E192D}"/>
              </a:ext>
            </a:extLst>
          </p:cNvPr>
          <p:cNvSpPr/>
          <p:nvPr/>
        </p:nvSpPr>
        <p:spPr>
          <a:xfrm>
            <a:off x="4039340" y="204186"/>
            <a:ext cx="612559" cy="230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83428-4BC3-7BE9-79BF-C11B1169DF98}"/>
              </a:ext>
            </a:extLst>
          </p:cNvPr>
          <p:cNvSpPr/>
          <p:nvPr/>
        </p:nvSpPr>
        <p:spPr>
          <a:xfrm>
            <a:off x="3810000" y="4271638"/>
            <a:ext cx="841899" cy="398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BA927-5B87-892C-1BDF-F48F6E2AB8E0}"/>
              </a:ext>
            </a:extLst>
          </p:cNvPr>
          <p:cNvSpPr/>
          <p:nvPr/>
        </p:nvSpPr>
        <p:spPr>
          <a:xfrm>
            <a:off x="3618390" y="5203794"/>
            <a:ext cx="1033509" cy="230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0C6F6-9B8D-649F-BA9C-3FA6B6BC62CE}"/>
              </a:ext>
            </a:extLst>
          </p:cNvPr>
          <p:cNvSpPr/>
          <p:nvPr/>
        </p:nvSpPr>
        <p:spPr>
          <a:xfrm>
            <a:off x="4039339" y="6538404"/>
            <a:ext cx="612559" cy="230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>
                <a:solidFill>
                  <a:schemeClr val="bg1"/>
                </a:solidFill>
              </a:rPr>
              <a:t>Any questions</a:t>
            </a:r>
            <a:r>
              <a:rPr lang="en-GB" sz="3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219397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8" name="Picture 7" descr="Image describing how an article may be contained in three different databases: PyscINFO, Medline, and Embase. Each database has its own thesaurus. The subject headings assigned to the same article, also described, differ per database.">
            <a:extLst>
              <a:ext uri="{FF2B5EF4-FFF2-40B4-BE49-F238E27FC236}">
                <a16:creationId xmlns:a16="http://schemas.microsoft.com/office/drawing/2014/main" id="{69A8CDC3-7192-8E03-F514-D37158B2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" y="2766218"/>
            <a:ext cx="1325563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A576F-3667-EE30-1447-4879F8C187A4}"/>
              </a:ext>
            </a:extLst>
          </p:cNvPr>
          <p:cNvSpPr txBox="1"/>
          <p:nvPr/>
        </p:nvSpPr>
        <p:spPr>
          <a:xfrm>
            <a:off x="3155576" y="207981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PsycINFO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E108-EED8-CBE4-6D4B-4746FFE7ED29}"/>
              </a:ext>
            </a:extLst>
          </p:cNvPr>
          <p:cNvSpPr txBox="1"/>
          <p:nvPr/>
        </p:nvSpPr>
        <p:spPr>
          <a:xfrm>
            <a:off x="3155576" y="3198166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CD725-1FD3-C8F1-81B5-4739A010EDD2}"/>
              </a:ext>
            </a:extLst>
          </p:cNvPr>
          <p:cNvSpPr txBox="1"/>
          <p:nvPr/>
        </p:nvSpPr>
        <p:spPr>
          <a:xfrm>
            <a:off x="3155576" y="431652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05CAD6-FD43-9B7D-778F-58BC7BB43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3"/>
          </p:cNvCxnSpPr>
          <p:nvPr/>
        </p:nvCxnSpPr>
        <p:spPr>
          <a:xfrm flipV="1">
            <a:off x="1690211" y="2310644"/>
            <a:ext cx="1465365" cy="1118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13760C-D7C3-DA40-5984-3C0863F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690211" y="3389782"/>
            <a:ext cx="1465365" cy="39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286543-8DEB-CFDB-2C90-F2565C354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1690211" y="3429000"/>
            <a:ext cx="1465365" cy="1118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11A6ED-DEF6-CC9A-FC40-F38855BD856A}"/>
              </a:ext>
            </a:extLst>
          </p:cNvPr>
          <p:cNvGrpSpPr/>
          <p:nvPr/>
        </p:nvGrpSpPr>
        <p:grpSpPr>
          <a:xfrm>
            <a:off x="5586643" y="505675"/>
            <a:ext cx="6399701" cy="1631216"/>
            <a:chOff x="5586644" y="691235"/>
            <a:chExt cx="6399701" cy="16312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8EC0F1-A692-394E-3355-98848C26D601}"/>
                </a:ext>
              </a:extLst>
            </p:cNvPr>
            <p:cNvSpPr txBox="1"/>
            <p:nvPr/>
          </p:nvSpPr>
          <p:spPr>
            <a:xfrm>
              <a:off x="5586644" y="691235"/>
              <a:ext cx="639970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Cognitive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behavior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therapy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	Acceptance and commitment therapy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	Cognitive processing therapy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	Prolonged exposure therapy</a:t>
              </a: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76183C3A-3D4B-55C4-A84F-230055E3FABE}"/>
                </a:ext>
              </a:extLst>
            </p:cNvPr>
            <p:cNvCxnSpPr>
              <a:cxnSpLocks/>
            </p:cNvCxnSpPr>
            <p:nvPr/>
          </p:nvCxnSpPr>
          <p:spPr>
            <a:xfrm>
              <a:off x="6104878" y="1091953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F8BBCA8F-468E-1663-0C9E-CBEA0AC052AF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1382555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38453475-2E73-1F0B-52CE-10B9C643CCB7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1690688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E3E96C17-FB77-3C4F-0426-43213DED4951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2006569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EC67B4-61DC-7007-EBE3-54CB1475EDD2}"/>
              </a:ext>
            </a:extLst>
          </p:cNvPr>
          <p:cNvGrpSpPr/>
          <p:nvPr/>
        </p:nvGrpSpPr>
        <p:grpSpPr>
          <a:xfrm>
            <a:off x="5586643" y="2256203"/>
            <a:ext cx="6341993" cy="1631216"/>
            <a:chOff x="5586643" y="2632917"/>
            <a:chExt cx="6341993" cy="163121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74A85A-5C57-FE1B-2C0E-4BF8D5A13983}"/>
                </a:ext>
              </a:extLst>
            </p:cNvPr>
            <p:cNvSpPr txBox="1"/>
            <p:nvPr/>
          </p:nvSpPr>
          <p:spPr>
            <a:xfrm>
              <a:off x="5586643" y="2632917"/>
              <a:ext cx="634199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Behavior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treatment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Cognitive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behavioral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therapy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	Acceptance and commitment therapy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	Cognitive restructuring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	Mindfulness</a:t>
              </a:r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4724ED47-DC90-5B41-6D16-D78A6C67B17C}"/>
                </a:ext>
              </a:extLst>
            </p:cNvPr>
            <p:cNvCxnSpPr>
              <a:cxnSpLocks/>
            </p:cNvCxnSpPr>
            <p:nvPr/>
          </p:nvCxnSpPr>
          <p:spPr>
            <a:xfrm>
              <a:off x="6104878" y="3060428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EE96D59C-7BE8-780B-7ADE-0087FA0BAE74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351030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787AD247-0B4E-1C31-1224-AD54C7133D8C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659163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88FD9BE8-FA9D-CFE0-8C1E-CF42E90F297D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975044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29AAA3-E397-D6F7-7C39-859BBF932050}"/>
              </a:ext>
            </a:extLst>
          </p:cNvPr>
          <p:cNvGrpSpPr/>
          <p:nvPr/>
        </p:nvGrpSpPr>
        <p:grpSpPr>
          <a:xfrm>
            <a:off x="5586643" y="4011934"/>
            <a:ext cx="6676828" cy="2246769"/>
            <a:chOff x="5586643" y="4011934"/>
            <a:chExt cx="6676828" cy="224676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60EA8C1-1CD7-A7A6-2E7A-123694B91F8B}"/>
                </a:ext>
              </a:extLst>
            </p:cNvPr>
            <p:cNvGrpSpPr/>
            <p:nvPr/>
          </p:nvGrpSpPr>
          <p:grpSpPr>
            <a:xfrm>
              <a:off x="5586643" y="4011934"/>
              <a:ext cx="6676828" cy="2246769"/>
              <a:chOff x="5586643" y="2632917"/>
              <a:chExt cx="6676828" cy="224676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0D7C9B-8C68-00A7-468E-B0275B8A8A22}"/>
                  </a:ext>
                </a:extLst>
              </p:cNvPr>
              <p:cNvSpPr txBox="1"/>
              <p:nvPr/>
            </p:nvSpPr>
            <p:spPr>
              <a:xfrm>
                <a:off x="5586643" y="2632917"/>
                <a:ext cx="667682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Cognitive therapy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Cognitive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behavioral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therapy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Cognitive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behavioral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stress management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Cognitive processing therapy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Cognitive restructuring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Dialectical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therapy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Mindfulness-based stress reduction</a:t>
                </a:r>
              </a:p>
            </p:txBody>
          </p:sp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6FB4A5B6-EA47-81A6-11EA-F33114B97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4878" y="3060428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29EC5F1B-DED1-AA15-49DC-13C3AEB25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351030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CC7F795C-A559-486F-AFFC-2BF620044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659163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" name="Connector: Elbow 53">
                <a:extLst>
                  <a:ext uri="{FF2B5EF4-FFF2-40B4-BE49-F238E27FC236}">
                    <a16:creationId xmlns:a16="http://schemas.microsoft.com/office/drawing/2014/main" id="{8273FB86-1624-9E4B-D65A-D4D0240D0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975044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62EC3A04-934C-AF41-F500-6A7882D35764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6" y="5640894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6862C9F1-2493-BCDE-0CD8-CEF9E51B3D8B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5" y="5949027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D13F734-4AD4-8253-C995-6351DE7D9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 flipV="1">
            <a:off x="4741266" y="1321283"/>
            <a:ext cx="845377" cy="989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5A3FDF-53A4-AF8E-4B9B-FDD863C7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3"/>
            <a:endCxn id="41" idx="1"/>
          </p:cNvCxnSpPr>
          <p:nvPr/>
        </p:nvCxnSpPr>
        <p:spPr>
          <a:xfrm flipV="1">
            <a:off x="4420666" y="3071811"/>
            <a:ext cx="1165977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C93184-9954-E97A-17C7-A7D2431D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3"/>
            <a:endCxn id="50" idx="1"/>
          </p:cNvCxnSpPr>
          <p:nvPr/>
        </p:nvCxnSpPr>
        <p:spPr>
          <a:xfrm>
            <a:off x="4470360" y="4547353"/>
            <a:ext cx="1116283" cy="587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Worked example: Embase and PsycINFO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Databases (and Interfaces)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Embase (OvidSP)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PsycINFO (EBSCOhost)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7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42A746-F5C4-298D-4DC1-A6692C4BEDD4}"/>
              </a:ext>
            </a:extLst>
          </p:cNvPr>
          <p:cNvSpPr/>
          <p:nvPr/>
        </p:nvSpPr>
        <p:spPr>
          <a:xfrm>
            <a:off x="1190625" y="2447925"/>
            <a:ext cx="9810750" cy="2371725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85000"/>
                  <a:lumOff val="1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BEB50A-42C3-084D-4EBF-B410F7D4112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Precision vs sensitivity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87A7D-BBCD-A62C-01F7-29B162130D6B}"/>
              </a:ext>
            </a:extLst>
          </p:cNvPr>
          <p:cNvSpPr txBox="1"/>
          <p:nvPr/>
        </p:nvSpPr>
        <p:spPr>
          <a:xfrm>
            <a:off x="2000250" y="19441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9DC93-7827-0C04-ADAC-81D08D72E0D0}"/>
              </a:ext>
            </a:extLst>
          </p:cNvPr>
          <p:cNvSpPr txBox="1"/>
          <p:nvPr/>
        </p:nvSpPr>
        <p:spPr>
          <a:xfrm>
            <a:off x="9070930" y="19441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112DA9-B325-AD18-8EAA-3B89045E26A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954357" y="2128838"/>
            <a:ext cx="611657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C64533-0064-CFC5-8B9A-BE96DC60FB7E}"/>
              </a:ext>
            </a:extLst>
          </p:cNvPr>
          <p:cNvSpPr txBox="1"/>
          <p:nvPr/>
        </p:nvSpPr>
        <p:spPr>
          <a:xfrm>
            <a:off x="3048000" y="511522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[Title or abstract] Cognitive behaviour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therapies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therapies OR CBT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FCA02-D98F-7548-3406-41ACF0027BB0}"/>
              </a:ext>
            </a:extLst>
          </p:cNvPr>
          <p:cNvSpPr txBox="1"/>
          <p:nvPr/>
        </p:nvSpPr>
        <p:spPr>
          <a:xfrm>
            <a:off x="1190625" y="5115222"/>
            <a:ext cx="9810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[Title or abstract] Cognitive behaviour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therapies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treatment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control OR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approaches OR Cognitive therapy OR Cognitive training OR Mindfulness based cognitive therapy OR ICBT OR MBCT OR CBT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[Subject heading]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BE8A5-6953-C53E-1BE8-D6F810028778}"/>
              </a:ext>
            </a:extLst>
          </p:cNvPr>
          <p:cNvSpPr txBox="1"/>
          <p:nvPr/>
        </p:nvSpPr>
        <p:spPr>
          <a:xfrm>
            <a:off x="1190625" y="5115222"/>
            <a:ext cx="9810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[Title/abstract] ((Cognitive adj2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therap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 OR treatment* OR control OR approach* OR training)) OR ICBT OR MBCT OR CBT)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[Subject heading] exp Cognitive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38596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By the end of this class, you will be able to: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ea typeface="+mn-lt"/>
                <a:cs typeface="Arial"/>
              </a:rPr>
              <a:t>Develop a search consisting of text words and subject headings in different databases and interfaces</a:t>
            </a:r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ea typeface="+mn-lt"/>
                <a:cs typeface="Arial"/>
              </a:rPr>
              <a:t>Save searches in different interfaces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final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257"/>
            <a:ext cx="10515600" cy="36467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unmute yourself or type into the chat box.</a:t>
            </a:r>
          </a:p>
        </p:txBody>
      </p:sp>
    </p:spTree>
    <p:extLst>
      <p:ext uri="{BB962C8B-B14F-4D97-AF65-F5344CB8AC3E}">
        <p14:creationId xmlns:p14="http://schemas.microsoft.com/office/powerpoint/2010/main" val="249756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for your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Systematic and scoping review resources: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https://edshare.gla.ac.uk/451/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Research students and staff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paul.cannon@glasgow.ac.uk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 an appointment at: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https://www.gla.ac.uk/myglasgow/library/help/collegelibrarians/mvls/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Undergraduate and Taught postgraduate students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College Library Support Team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library-college-support@glasgow.ac.uk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book an appointment at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https://www.gla.ac.uk/myglasgow/library/help/collegesupport/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Using a question formulation framework to develop a search 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“In people with dementia, what are the benefits and limitations of video consultation over telephone consultation?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43BF1BB3-FDC7-4730-A87A-A74327987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95325"/>
              </p:ext>
            </p:extLst>
          </p:nvPr>
        </p:nvGraphicFramePr>
        <p:xfrm>
          <a:off x="2032000" y="2973870"/>
          <a:ext cx="8128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81538">
                  <a:extLst>
                    <a:ext uri="{9D8B030D-6E8A-4147-A177-3AD203B41FA5}">
                      <a16:colId xmlns:a16="http://schemas.microsoft.com/office/drawing/2014/main" val="2280736361"/>
                    </a:ext>
                  </a:extLst>
                </a:gridCol>
                <a:gridCol w="5046462">
                  <a:extLst>
                    <a:ext uri="{9D8B030D-6E8A-4147-A177-3AD203B41FA5}">
                      <a16:colId xmlns:a16="http://schemas.microsoft.com/office/drawing/2014/main" val="349807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Framework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Question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4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P</a:t>
                      </a:r>
                      <a:r>
                        <a:rPr lang="en-GB" sz="1800" dirty="0"/>
                        <a:t>opulation / patient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Dementia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29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I</a:t>
                      </a:r>
                      <a:r>
                        <a:rPr lang="en-GB" sz="1800" dirty="0"/>
                        <a:t>ntervention / indicator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consultation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7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C</a:t>
                      </a:r>
                      <a:r>
                        <a:rPr lang="en-GB" sz="1800" dirty="0"/>
                        <a:t>omparator / control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Telephone consultation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4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utcome</a:t>
                      </a:r>
                      <a:endParaRPr lang="en-GB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Benefits and limitations</a:t>
                      </a:r>
                      <a:endParaRPr lang="en-GB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2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4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Don't reinvent the wheel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3EE2C8-451D-8D7D-8932-20C2AF0BE41E}"/>
              </a:ext>
            </a:extLst>
          </p:cNvPr>
          <p:cNvSpPr/>
          <p:nvPr/>
        </p:nvSpPr>
        <p:spPr>
          <a:xfrm>
            <a:off x="838200" y="5644014"/>
            <a:ext cx="105156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Dawson ER, Stennett M, Daly B</a:t>
            </a:r>
            <a:r>
              <a:rPr lang="en-GB" sz="1200" i="1" dirty="0">
                <a:ea typeface="+mn-lt"/>
                <a:cs typeface="+mn-lt"/>
              </a:rPr>
              <a:t>, et al. </a:t>
            </a:r>
            <a:r>
              <a:rPr lang="en-GB" sz="1200" dirty="0">
                <a:ea typeface="+mn-lt"/>
                <a:cs typeface="+mn-lt"/>
              </a:rPr>
              <a:t>Upstream interventions to promote oral health and reduce socioeconomic oral health inequalities: a scoping review protocol</a:t>
            </a:r>
            <a:endParaRPr lang="en-GB" dirty="0">
              <a:cs typeface="Calibri"/>
            </a:endParaRPr>
          </a:p>
          <a:p>
            <a:r>
              <a:rPr lang="en-GB" sz="1200" i="1" dirty="0">
                <a:ea typeface="+mn-lt"/>
                <a:cs typeface="+mn-lt"/>
              </a:rPr>
              <a:t>BMJ Open </a:t>
            </a:r>
            <a:r>
              <a:rPr lang="en-GB" sz="1200" dirty="0">
                <a:ea typeface="+mn-lt"/>
                <a:cs typeface="+mn-lt"/>
              </a:rPr>
              <a:t>2022;</a:t>
            </a:r>
            <a:r>
              <a:rPr lang="en-GB" sz="1200" b="1" dirty="0">
                <a:ea typeface="+mn-lt"/>
                <a:cs typeface="+mn-lt"/>
              </a:rPr>
              <a:t>12:</a:t>
            </a:r>
            <a:r>
              <a:rPr lang="en-GB" sz="1200" dirty="0">
                <a:ea typeface="+mn-lt"/>
                <a:cs typeface="+mn-lt"/>
              </a:rPr>
              <a:t>e059441. </a:t>
            </a:r>
            <a:r>
              <a:rPr lang="en-GB" sz="1200" dirty="0" err="1">
                <a:ea typeface="+mn-lt"/>
                <a:cs typeface="+mn-lt"/>
              </a:rPr>
              <a:t>doi</a:t>
            </a:r>
            <a:r>
              <a:rPr lang="en-GB" sz="1200" dirty="0">
                <a:ea typeface="+mn-lt"/>
                <a:cs typeface="+mn-lt"/>
              </a:rPr>
              <a:t>: </a:t>
            </a:r>
            <a:r>
              <a:rPr lang="en-GB" sz="1200" dirty="0">
                <a:ea typeface="+mn-lt"/>
                <a:cs typeface="+mn-lt"/>
                <a:hlinkClick r:id="rId3"/>
              </a:rPr>
              <a:t>10.1136/bmjopen-2021-059441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99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/>
                <a:ea typeface="+mn-lt"/>
                <a:cs typeface="+mn-lt"/>
              </a:rPr>
              <a:t>"Given the difficulty defining upstream interventions, a multistranded search method</a:t>
            </a:r>
            <a:r>
              <a:rPr lang="en-GB" baseline="30000" dirty="0">
                <a:latin typeface="Arial"/>
                <a:ea typeface="+mn-lt"/>
                <a:cs typeface="+mn-lt"/>
              </a:rPr>
              <a:t>28</a:t>
            </a:r>
            <a:r>
              <a:rPr lang="en-GB" dirty="0">
                <a:latin typeface="Arial"/>
                <a:ea typeface="+mn-lt"/>
                <a:cs typeface="+mn-lt"/>
              </a:rPr>
              <a:t> will be employed, with each strand representing an intervention of interest. [...] The dental and oral health elements of the search will be </a:t>
            </a:r>
            <a:r>
              <a:rPr lang="en-GB" b="1" dirty="0">
                <a:latin typeface="Arial"/>
                <a:ea typeface="+mn-lt"/>
                <a:cs typeface="+mn-lt"/>
              </a:rPr>
              <a:t>adapted from the strategies employed by Waldron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29</a:t>
            </a:r>
            <a:r>
              <a:rPr lang="en-GB" b="1" dirty="0">
                <a:latin typeface="Arial"/>
                <a:ea typeface="+mn-lt"/>
                <a:cs typeface="+mn-lt"/>
              </a:rPr>
              <a:t> and Arora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dirty="0">
                <a:latin typeface="Arial"/>
                <a:ea typeface="+mn-lt"/>
                <a:cs typeface="+mn-lt"/>
              </a:rPr>
              <a:t>.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30</a:t>
            </a:r>
            <a:r>
              <a:rPr lang="en-GB" dirty="0">
                <a:latin typeface="Arial"/>
                <a:ea typeface="+mn-lt"/>
                <a:cs typeface="+mn-lt"/>
              </a:rPr>
              <a:t> The sugar tax strand of the search will </a:t>
            </a:r>
            <a:r>
              <a:rPr lang="en-GB" b="1" dirty="0">
                <a:latin typeface="Arial"/>
                <a:ea typeface="+mn-lt"/>
                <a:cs typeface="+mn-lt"/>
              </a:rPr>
              <a:t>use the strategies of </a:t>
            </a:r>
            <a:r>
              <a:rPr lang="en-GB" b="1" dirty="0" err="1">
                <a:latin typeface="Arial"/>
                <a:ea typeface="+mn-lt"/>
                <a:cs typeface="+mn-lt"/>
              </a:rPr>
              <a:t>Pfinder</a:t>
            </a:r>
            <a:r>
              <a:rPr lang="en-GB" b="1" dirty="0">
                <a:latin typeface="Arial"/>
                <a:ea typeface="+mn-lt"/>
                <a:cs typeface="+mn-lt"/>
              </a:rPr>
              <a:t>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31</a:t>
            </a:r>
            <a:r>
              <a:rPr lang="en-GB" dirty="0">
                <a:latin typeface="Arial"/>
                <a:ea typeface="+mn-lt"/>
                <a:cs typeface="+mn-lt"/>
              </a:rPr>
              <a:t> and the equity-focused strand will </a:t>
            </a:r>
            <a:r>
              <a:rPr lang="en-GB" b="1" dirty="0">
                <a:latin typeface="Arial"/>
                <a:ea typeface="+mn-lt"/>
                <a:cs typeface="+mn-lt"/>
              </a:rPr>
              <a:t>use the strategies of Prady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dirty="0">
                <a:latin typeface="Arial"/>
                <a:ea typeface="+mn-lt"/>
                <a:cs typeface="+mn-lt"/>
              </a:rPr>
              <a:t>.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32</a:t>
            </a:r>
            <a:r>
              <a:rPr lang="en-GB" dirty="0">
                <a:latin typeface="Arial"/>
                <a:ea typeface="+mn-lt"/>
                <a:cs typeface="Arial"/>
              </a:rPr>
              <a:t>"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26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Vocabulary in existing literature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8" name="Picture 7" descr="Screenshot of an Excel spreadsheet detailing the words used in titles and abstracts, and subject headings listed on literature that you would like to be retrieved in your search results.">
            <a:extLst>
              <a:ext uri="{FF2B5EF4-FFF2-40B4-BE49-F238E27FC236}">
                <a16:creationId xmlns:a16="http://schemas.microsoft.com/office/drawing/2014/main" id="{D9AC4270-42E7-8330-985B-BF96993F0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442" y="1412021"/>
            <a:ext cx="9220871" cy="47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1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Look for search strategies and vocabulary using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Cochrane Library: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https://www.cochranelibrary.com/advanced-search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Campbell Collaboration: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https://www.campbellcollaboration.org/better-evidence.html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Scopus: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https://www.scopus.com/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Web of Science Core Collection: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https://www-webofscience-com.ezproxy.lib.gla.ac.uk/wos/woscc/basic-search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PubReMiner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https://hgserver2.amc.nl/cgi-bin/miner/miner2.cgi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Note the strategies: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Either copy the strategies in a Word document or keep the results open in a new tab – we’ll use these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Boolean logic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3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increases sensitivity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for different synonyms, spelling variants and acronyms, i.e. diet or eat or feed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increases specificity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to group different concepts that must be mentioned with the search results, i.e. Population AND Intervention AND Comparator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exclude unwanted terms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most circumstances, never use NOT; you may lose important references</a:t>
            </a:r>
          </a:p>
        </p:txBody>
      </p:sp>
    </p:spTree>
    <p:extLst>
      <p:ext uri="{BB962C8B-B14F-4D97-AF65-F5344CB8AC3E}">
        <p14:creationId xmlns:p14="http://schemas.microsoft.com/office/powerpoint/2010/main" val="2013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Search syntax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731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Proximity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 more sensitive than phrase searching</a:t>
            </a:r>
          </a:p>
          <a:p>
            <a:pPr lvl="1">
              <a:lnSpc>
                <a:spcPct val="10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use to find words near each other, i.e., “mental health” adj3 (personnel or professionals or staff)</a:t>
            </a:r>
          </a:p>
          <a:p>
            <a:pPr lvl="2">
              <a:lnSpc>
                <a:spcPct val="10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NOTE: the proximity syntax varies in each database, and is not supported in others</a:t>
            </a:r>
          </a:p>
          <a:p>
            <a:pPr>
              <a:lnSpc>
                <a:spcPct val="100000"/>
              </a:lnSpc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Truncation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 different word endings (or sometime beginnings)</a:t>
            </a:r>
          </a:p>
          <a:p>
            <a:pPr lvl="1">
              <a:lnSpc>
                <a:spcPct val="10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use for different word formulation i.e., toxic* will retrieve toxic, toxicity, toxicology…</a:t>
            </a:r>
          </a:p>
          <a:p>
            <a:pPr>
              <a:lnSpc>
                <a:spcPct val="100000"/>
              </a:lnSpc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Wildcards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 spelling variations</a:t>
            </a:r>
          </a:p>
          <a:p>
            <a:pPr lvl="1">
              <a:lnSpc>
                <a:spcPct val="10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use for British and American spelling amongst other uses i.e.,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colo?r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will retrieve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and colour</a:t>
            </a:r>
          </a:p>
          <a:p>
            <a:pPr lvl="2">
              <a:lnSpc>
                <a:spcPct val="10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NOTE: the wildcard syntax varies in each database, and is not supported in others</a:t>
            </a:r>
          </a:p>
          <a:p>
            <a:pPr>
              <a:lnSpc>
                <a:spcPct val="100000"/>
              </a:lnSpc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Combining syntax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cognitive adj1 “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behavio?r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900" dirty="0" err="1">
                <a:latin typeface="Arial" panose="020B0604020202020204" pitchFamily="34" charset="0"/>
                <a:cs typeface="Arial" panose="020B0604020202020204" pitchFamily="34" charset="0"/>
              </a:rPr>
              <a:t>therap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*”</a:t>
            </a:r>
          </a:p>
        </p:txBody>
      </p:sp>
    </p:spTree>
    <p:extLst>
      <p:ext uri="{BB962C8B-B14F-4D97-AF65-F5344CB8AC3E}">
        <p14:creationId xmlns:p14="http://schemas.microsoft.com/office/powerpoint/2010/main" val="44939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Comprehensiveness of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42608-6582-DFE5-1D66-4FD3E8AA5352}"/>
              </a:ext>
            </a:extLst>
          </p:cNvPr>
          <p:cNvSpPr txBox="1"/>
          <p:nvPr/>
        </p:nvSpPr>
        <p:spPr>
          <a:xfrm>
            <a:off x="838199" y="1465255"/>
            <a:ext cx="105155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 behaviour therapy</a:t>
            </a:r>
            <a:r>
              <a:rPr lang="en-GB" sz="2000" dirty="0"/>
              <a:t>--clinical applications.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Contemporary </a:t>
            </a:r>
            <a:r>
              <a:rPr lang="en-GB" sz="2000" b="1" dirty="0"/>
              <a:t>Cognitive </a:t>
            </a:r>
            <a:r>
              <a:rPr lang="en-GB" sz="2000" b="1" dirty="0" err="1"/>
              <a:t>Behavior</a:t>
            </a:r>
            <a:r>
              <a:rPr lang="en-GB" sz="2000" b="1" dirty="0"/>
              <a:t> Therapy</a:t>
            </a:r>
            <a:r>
              <a:rPr lang="en-GB" sz="2000" dirty="0"/>
              <a:t>: A Review of Theory, History, and Evidence.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Historical perspective and future directions in </a:t>
            </a:r>
            <a:r>
              <a:rPr lang="en-GB" sz="2000" b="1" dirty="0"/>
              <a:t>Cognitive </a:t>
            </a:r>
            <a:r>
              <a:rPr lang="en-GB" sz="2000" b="1" dirty="0" err="1"/>
              <a:t>Behavioral</a:t>
            </a:r>
            <a:r>
              <a:rPr lang="en-GB" sz="2000" b="1" dirty="0"/>
              <a:t> Therapy</a:t>
            </a:r>
            <a:r>
              <a:rPr lang="en-GB" sz="2000" dirty="0"/>
              <a:t> for insomnia and </a:t>
            </a:r>
            <a:r>
              <a:rPr lang="en-GB" sz="2000" dirty="0" err="1"/>
              <a:t>behavioral</a:t>
            </a:r>
            <a:r>
              <a:rPr lang="en-GB" sz="2000" dirty="0"/>
              <a:t> sleep medicine.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Cognitive-</a:t>
            </a:r>
            <a:r>
              <a:rPr lang="en-GB" sz="2000" b="1" dirty="0" err="1"/>
              <a:t>behavioral</a:t>
            </a:r>
            <a:r>
              <a:rPr lang="en-GB" sz="2000" b="1" dirty="0"/>
              <a:t> treatment</a:t>
            </a:r>
            <a:r>
              <a:rPr lang="en-GB" sz="2000" dirty="0"/>
              <a:t> of the paraphilias.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 </a:t>
            </a:r>
            <a:r>
              <a:rPr lang="en-GB" sz="2000" b="1" dirty="0" err="1"/>
              <a:t>behavioral</a:t>
            </a:r>
            <a:r>
              <a:rPr lang="en-GB" sz="2000" b="1" dirty="0"/>
              <a:t> control</a:t>
            </a:r>
            <a:r>
              <a:rPr lang="en-GB" sz="2000" dirty="0"/>
              <a:t> of arthritis pain.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 err="1"/>
              <a:t>Behavioral</a:t>
            </a:r>
            <a:r>
              <a:rPr lang="en-GB" sz="2000" dirty="0"/>
              <a:t> and </a:t>
            </a:r>
            <a:r>
              <a:rPr lang="en-GB" sz="2000" b="1" dirty="0"/>
              <a:t>cognitive-</a:t>
            </a:r>
            <a:r>
              <a:rPr lang="en-GB" sz="2000" b="1" dirty="0" err="1"/>
              <a:t>behavioral</a:t>
            </a:r>
            <a:r>
              <a:rPr lang="en-GB" sz="2000" b="1" dirty="0"/>
              <a:t> approaches</a:t>
            </a:r>
            <a:r>
              <a:rPr lang="en-GB" sz="2000" dirty="0"/>
              <a:t> to chronic pain: recent advances and future directions.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 therapy</a:t>
            </a:r>
            <a:r>
              <a:rPr lang="en-GB" sz="2000" dirty="0"/>
              <a:t> for anxiety disorders.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</a:t>
            </a:r>
            <a:r>
              <a:rPr lang="lt-LT" sz="2000" b="1" dirty="0"/>
              <a:t>ognitive Training</a:t>
            </a:r>
            <a:r>
              <a:rPr lang="lt-LT" sz="2000" dirty="0"/>
              <a:t> in the Elderly: Bottlenecks and New Avenues.</a:t>
            </a:r>
            <a:endParaRPr lang="en-GB" sz="2000" dirty="0"/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Influence of adjuvant </a:t>
            </a:r>
            <a:r>
              <a:rPr lang="en-GB" sz="2000" b="1" dirty="0"/>
              <a:t>mindfulness-based cognitive therapy (MBCT)</a:t>
            </a:r>
            <a:r>
              <a:rPr lang="en-GB" sz="2000" dirty="0"/>
              <a:t> on symptoms of post-traumatic stress disorder (PTSD) in veterans - results from a randomized control study.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Effects of an </a:t>
            </a:r>
            <a:r>
              <a:rPr lang="en-GB" sz="2000" b="1" dirty="0"/>
              <a:t>Internet-based cognitive </a:t>
            </a:r>
            <a:r>
              <a:rPr lang="en-GB" sz="2000" b="1" dirty="0" err="1"/>
              <a:t>behavioral</a:t>
            </a:r>
            <a:r>
              <a:rPr lang="en-GB" sz="2000" b="1" dirty="0"/>
              <a:t> therapy (</a:t>
            </a:r>
            <a:r>
              <a:rPr lang="en-GB" sz="2000" b="1" dirty="0" err="1"/>
              <a:t>iCBT</a:t>
            </a:r>
            <a:r>
              <a:rPr lang="en-GB" sz="2000" b="1" dirty="0"/>
              <a:t>)</a:t>
            </a:r>
            <a:r>
              <a:rPr lang="en-GB" sz="2000" dirty="0"/>
              <a:t> program in Manga format on improving subthreshold depressive symptoms among healthy workers: a randomized controlled trial.</a:t>
            </a:r>
          </a:p>
        </p:txBody>
      </p:sp>
    </p:spTree>
    <p:extLst>
      <p:ext uri="{BB962C8B-B14F-4D97-AF65-F5344CB8AC3E}">
        <p14:creationId xmlns:p14="http://schemas.microsoft.com/office/powerpoint/2010/main" val="183087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1256</Words>
  <Application>Microsoft Office PowerPoint</Application>
  <PresentationFormat>Widescreen</PresentationFormat>
  <Paragraphs>152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Theme Arial</vt:lpstr>
      <vt:lpstr>Searching and reporting for systematic reviews: Class 2</vt:lpstr>
      <vt:lpstr>Learning outcomes</vt:lpstr>
      <vt:lpstr>Using a question formulation framework to develop a search strategy</vt:lpstr>
      <vt:lpstr>Don't reinvent the wheel</vt:lpstr>
      <vt:lpstr>Vocabulary in existing literature</vt:lpstr>
      <vt:lpstr>Exercise 1</vt:lpstr>
      <vt:lpstr>Boolean logic</vt:lpstr>
      <vt:lpstr>Search syntax</vt:lpstr>
      <vt:lpstr>Comprehensiveness of vocabulary</vt:lpstr>
      <vt:lpstr>PowerPoint Presentation</vt:lpstr>
      <vt:lpstr>PowerPoint Presentation</vt:lpstr>
      <vt:lpstr>PowerPoint Presentation</vt:lpstr>
      <vt:lpstr>Exercise 2</vt:lpstr>
      <vt:lpstr>Any questions?</vt:lpstr>
      <vt:lpstr>PowerPoint Presentation</vt:lpstr>
      <vt:lpstr>Any questions?</vt:lpstr>
      <vt:lpstr>Subject headings</vt:lpstr>
      <vt:lpstr>Worked example: Embase and PsycINFO</vt:lpstr>
      <vt:lpstr>PowerPoint Presentation</vt:lpstr>
      <vt:lpstr>Any final questions?</vt:lpstr>
      <vt:lpstr>Support for your reviews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and reporting for systematic reviews</dc:title>
  <dc:creator>Paul Cannon</dc:creator>
  <cp:lastModifiedBy>Paul Cannon</cp:lastModifiedBy>
  <cp:revision>62</cp:revision>
  <dcterms:created xsi:type="dcterms:W3CDTF">2022-07-14T12:35:02Z</dcterms:created>
  <dcterms:modified xsi:type="dcterms:W3CDTF">2023-04-26T11:28:39Z</dcterms:modified>
</cp:coreProperties>
</file>