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9"/>
  </p:notesMasterIdLst>
  <p:handoutMasterIdLst>
    <p:handoutMasterId r:id="rId30"/>
  </p:handoutMasterIdLst>
  <p:sldIdLst>
    <p:sldId id="597" r:id="rId5"/>
    <p:sldId id="599" r:id="rId6"/>
    <p:sldId id="625" r:id="rId7"/>
    <p:sldId id="645" r:id="rId8"/>
    <p:sldId id="646" r:id="rId9"/>
    <p:sldId id="647" r:id="rId10"/>
    <p:sldId id="648" r:id="rId11"/>
    <p:sldId id="602" r:id="rId12"/>
    <p:sldId id="603" r:id="rId13"/>
    <p:sldId id="626" r:id="rId14"/>
    <p:sldId id="644" r:id="rId15"/>
    <p:sldId id="627" r:id="rId16"/>
    <p:sldId id="628" r:id="rId17"/>
    <p:sldId id="629" r:id="rId18"/>
    <p:sldId id="635" r:id="rId19"/>
    <p:sldId id="634" r:id="rId20"/>
    <p:sldId id="649" r:id="rId21"/>
    <p:sldId id="614" r:id="rId22"/>
    <p:sldId id="622" r:id="rId23"/>
    <p:sldId id="618" r:id="rId24"/>
    <p:sldId id="650" r:id="rId25"/>
    <p:sldId id="651" r:id="rId26"/>
    <p:sldId id="621" r:id="rId27"/>
    <p:sldId id="606" r:id="rId28"/>
  </p:sldIdLst>
  <p:sldSz cx="9144000" cy="5143500" type="screen16x9"/>
  <p:notesSz cx="6858000" cy="9144000"/>
  <p:defaultTextStyle>
    <a:defPPr>
      <a:defRPr lang="en-US"/>
    </a:defPPr>
    <a:lvl1pPr algn="l" rtl="0" fontAlgn="base">
      <a:spcBef>
        <a:spcPct val="0"/>
      </a:spcBef>
      <a:spcAft>
        <a:spcPct val="0"/>
      </a:spcAft>
      <a:defRPr sz="2400" kern="1200">
        <a:solidFill>
          <a:schemeClr val="tx1"/>
        </a:solidFill>
        <a:latin typeface="Arial" charset="0"/>
        <a:ea typeface="ヒラギノ角ゴ Pro W3" charset="-128"/>
        <a:cs typeface="+mn-cs"/>
      </a:defRPr>
    </a:lvl1pPr>
    <a:lvl2pPr marL="457200" algn="l"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Cannon" initials="PC" lastIdx="9" clrIdx="0">
    <p:extLst>
      <p:ext uri="{19B8F6BF-5375-455C-9EA6-DF929625EA0E}">
        <p15:presenceInfo xmlns:p15="http://schemas.microsoft.com/office/powerpoint/2012/main" userId="S-1-5-21-3392181128-250301629-2379905336-3288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67A7"/>
    <a:srgbClr val="B9B9B9"/>
    <a:srgbClr val="99CC00"/>
    <a:srgbClr val="003560"/>
    <a:srgbClr val="003865"/>
    <a:srgbClr val="284F76"/>
    <a:srgbClr val="3E474E"/>
    <a:srgbClr val="032952"/>
    <a:srgbClr val="00213B"/>
    <a:srgbClr val="3947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022BA4-7CFE-4BB1-9B44-F99B0F3F115F}" v="12" dt="2026-09-29T14:06:37.8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10" autoAdjust="0"/>
    <p:restoredTop sz="94712" autoAdjust="0"/>
  </p:normalViewPr>
  <p:slideViewPr>
    <p:cSldViewPr snapToGrid="0">
      <p:cViewPr varScale="1">
        <p:scale>
          <a:sx n="90" d="100"/>
          <a:sy n="90" d="100"/>
        </p:scale>
        <p:origin x="1374" y="90"/>
      </p:cViewPr>
      <p:guideLst/>
    </p:cSldViewPr>
  </p:slideViewPr>
  <p:outlineViewPr>
    <p:cViewPr>
      <p:scale>
        <a:sx n="33" d="100"/>
        <a:sy n="33" d="100"/>
      </p:scale>
      <p:origin x="0" y="-19938"/>
    </p:cViewPr>
  </p:outlin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n Irvine" userId="279c8e93-51ef-4dc5-b8a5-ff9d60f651fc" providerId="ADAL" clId="{C739B9A8-F04E-45CF-B434-B36D6054D2E6}"/>
    <pc:docChg chg="addSld modSld sldOrd">
      <pc:chgData name="Lynn Irvine" userId="279c8e93-51ef-4dc5-b8a5-ff9d60f651fc" providerId="ADAL" clId="{C739B9A8-F04E-45CF-B434-B36D6054D2E6}" dt="2026-09-29T14:06:37.836" v="21"/>
      <pc:docMkLst>
        <pc:docMk/>
      </pc:docMkLst>
      <pc:sldChg chg="add">
        <pc:chgData name="Lynn Irvine" userId="279c8e93-51ef-4dc5-b8a5-ff9d60f651fc" providerId="ADAL" clId="{C739B9A8-F04E-45CF-B434-B36D6054D2E6}" dt="2026-09-29T13:57:52.261" v="4"/>
        <pc:sldMkLst>
          <pc:docMk/>
          <pc:sldMk cId="2920178971" sldId="602"/>
        </pc:sldMkLst>
      </pc:sldChg>
      <pc:sldChg chg="add">
        <pc:chgData name="Lynn Irvine" userId="279c8e93-51ef-4dc5-b8a5-ff9d60f651fc" providerId="ADAL" clId="{C739B9A8-F04E-45CF-B434-B36D6054D2E6}" dt="2026-09-29T13:58:04.481" v="5"/>
        <pc:sldMkLst>
          <pc:docMk/>
          <pc:sldMk cId="4272506073" sldId="603"/>
        </pc:sldMkLst>
      </pc:sldChg>
      <pc:sldChg chg="add ord">
        <pc:chgData name="Lynn Irvine" userId="279c8e93-51ef-4dc5-b8a5-ff9d60f651fc" providerId="ADAL" clId="{C739B9A8-F04E-45CF-B434-B36D6054D2E6}" dt="2026-09-29T14:01:32.787" v="10"/>
        <pc:sldMkLst>
          <pc:docMk/>
          <pc:sldMk cId="2331547207" sldId="614"/>
        </pc:sldMkLst>
      </pc:sldChg>
      <pc:sldChg chg="add">
        <pc:chgData name="Lynn Irvine" userId="279c8e93-51ef-4dc5-b8a5-ff9d60f651fc" providerId="ADAL" clId="{C739B9A8-F04E-45CF-B434-B36D6054D2E6}" dt="2026-09-29T14:02:19.638" v="14"/>
        <pc:sldMkLst>
          <pc:docMk/>
          <pc:sldMk cId="3257283120" sldId="618"/>
        </pc:sldMkLst>
      </pc:sldChg>
      <pc:sldChg chg="ord">
        <pc:chgData name="Lynn Irvine" userId="279c8e93-51ef-4dc5-b8a5-ff9d60f651fc" providerId="ADAL" clId="{C739B9A8-F04E-45CF-B434-B36D6054D2E6}" dt="2026-09-29T14:04:45.206" v="19"/>
        <pc:sldMkLst>
          <pc:docMk/>
          <pc:sldMk cId="3642470068" sldId="622"/>
        </pc:sldMkLst>
      </pc:sldChg>
      <pc:sldChg chg="ord">
        <pc:chgData name="Lynn Irvine" userId="279c8e93-51ef-4dc5-b8a5-ff9d60f651fc" providerId="ADAL" clId="{C739B9A8-F04E-45CF-B434-B36D6054D2E6}" dt="2026-09-29T14:01:27.053" v="8"/>
        <pc:sldMkLst>
          <pc:docMk/>
          <pc:sldMk cId="4210037700" sldId="628"/>
        </pc:sldMkLst>
      </pc:sldChg>
      <pc:sldChg chg="ord">
        <pc:chgData name="Lynn Irvine" userId="279c8e93-51ef-4dc5-b8a5-ff9d60f651fc" providerId="ADAL" clId="{C739B9A8-F04E-45CF-B434-B36D6054D2E6}" dt="2026-09-29T14:01:38.334" v="11"/>
        <pc:sldMkLst>
          <pc:docMk/>
          <pc:sldMk cId="189833400" sldId="629"/>
        </pc:sldMkLst>
      </pc:sldChg>
      <pc:sldChg chg="ord">
        <pc:chgData name="Lynn Irvine" userId="279c8e93-51ef-4dc5-b8a5-ff9d60f651fc" providerId="ADAL" clId="{C739B9A8-F04E-45CF-B434-B36D6054D2E6}" dt="2026-09-29T14:04:10.061" v="18"/>
        <pc:sldMkLst>
          <pc:docMk/>
          <pc:sldMk cId="2701138400" sldId="634"/>
        </pc:sldMkLst>
      </pc:sldChg>
      <pc:sldChg chg="ord">
        <pc:chgData name="Lynn Irvine" userId="279c8e93-51ef-4dc5-b8a5-ff9d60f651fc" providerId="ADAL" clId="{C739B9A8-F04E-45CF-B434-B36D6054D2E6}" dt="2026-09-29T14:01:40.096" v="12"/>
        <pc:sldMkLst>
          <pc:docMk/>
          <pc:sldMk cId="2412857022" sldId="635"/>
        </pc:sldMkLst>
      </pc:sldChg>
      <pc:sldChg chg="ord">
        <pc:chgData name="Lynn Irvine" userId="279c8e93-51ef-4dc5-b8a5-ff9d60f651fc" providerId="ADAL" clId="{C739B9A8-F04E-45CF-B434-B36D6054D2E6}" dt="2026-09-29T14:01:43.816" v="13"/>
        <pc:sldMkLst>
          <pc:docMk/>
          <pc:sldMk cId="3081131502" sldId="636"/>
        </pc:sldMkLst>
      </pc:sldChg>
      <pc:sldChg chg="add">
        <pc:chgData name="Lynn Irvine" userId="279c8e93-51ef-4dc5-b8a5-ff9d60f651fc" providerId="ADAL" clId="{C739B9A8-F04E-45CF-B434-B36D6054D2E6}" dt="2026-09-29T13:56:33.764" v="0"/>
        <pc:sldMkLst>
          <pc:docMk/>
          <pc:sldMk cId="4289828847" sldId="645"/>
        </pc:sldMkLst>
      </pc:sldChg>
      <pc:sldChg chg="add">
        <pc:chgData name="Lynn Irvine" userId="279c8e93-51ef-4dc5-b8a5-ff9d60f651fc" providerId="ADAL" clId="{C739B9A8-F04E-45CF-B434-B36D6054D2E6}" dt="2026-09-29T13:56:51.489" v="1"/>
        <pc:sldMkLst>
          <pc:docMk/>
          <pc:sldMk cId="4240127870" sldId="646"/>
        </pc:sldMkLst>
      </pc:sldChg>
      <pc:sldChg chg="add">
        <pc:chgData name="Lynn Irvine" userId="279c8e93-51ef-4dc5-b8a5-ff9d60f651fc" providerId="ADAL" clId="{C739B9A8-F04E-45CF-B434-B36D6054D2E6}" dt="2026-09-29T13:56:52.417" v="2"/>
        <pc:sldMkLst>
          <pc:docMk/>
          <pc:sldMk cId="1883601562" sldId="647"/>
        </pc:sldMkLst>
      </pc:sldChg>
      <pc:sldChg chg="add">
        <pc:chgData name="Lynn Irvine" userId="279c8e93-51ef-4dc5-b8a5-ff9d60f651fc" providerId="ADAL" clId="{C739B9A8-F04E-45CF-B434-B36D6054D2E6}" dt="2026-09-29T13:57:20.977" v="3"/>
        <pc:sldMkLst>
          <pc:docMk/>
          <pc:sldMk cId="1891848116" sldId="648"/>
        </pc:sldMkLst>
      </pc:sldChg>
      <pc:sldChg chg="add ord">
        <pc:chgData name="Lynn Irvine" userId="279c8e93-51ef-4dc5-b8a5-ff9d60f651fc" providerId="ADAL" clId="{C739B9A8-F04E-45CF-B434-B36D6054D2E6}" dt="2026-09-29T14:03:30.960" v="16"/>
        <pc:sldMkLst>
          <pc:docMk/>
          <pc:sldMk cId="1696417571" sldId="649"/>
        </pc:sldMkLst>
      </pc:sldChg>
      <pc:sldChg chg="add">
        <pc:chgData name="Lynn Irvine" userId="279c8e93-51ef-4dc5-b8a5-ff9d60f651fc" providerId="ADAL" clId="{C739B9A8-F04E-45CF-B434-B36D6054D2E6}" dt="2026-09-29T14:00:43.659" v="7"/>
        <pc:sldMkLst>
          <pc:docMk/>
          <pc:sldMk cId="3030990134" sldId="649"/>
        </pc:sldMkLst>
      </pc:sldChg>
      <pc:sldChg chg="add">
        <pc:chgData name="Lynn Irvine" userId="279c8e93-51ef-4dc5-b8a5-ff9d60f651fc" providerId="ADAL" clId="{C739B9A8-F04E-45CF-B434-B36D6054D2E6}" dt="2026-09-29T14:06:29.328" v="20"/>
        <pc:sldMkLst>
          <pc:docMk/>
          <pc:sldMk cId="4048557229" sldId="650"/>
        </pc:sldMkLst>
      </pc:sldChg>
      <pc:sldChg chg="add">
        <pc:chgData name="Lynn Irvine" userId="279c8e93-51ef-4dc5-b8a5-ff9d60f651fc" providerId="ADAL" clId="{C739B9A8-F04E-45CF-B434-B36D6054D2E6}" dt="2026-09-29T14:06:37.836" v="21"/>
        <pc:sldMkLst>
          <pc:docMk/>
          <pc:sldMk cId="1683684541" sldId="65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D489EE-5C51-4AF5-98F2-E401E633C0B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92FDED5E-ECB2-4348-AAD2-6C38F337835D}">
      <dgm:prSet phldrT="[Text]"/>
      <dgm:spPr>
        <a:xfrm>
          <a:off x="5193"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leadership</a:t>
          </a:r>
        </a:p>
      </dgm:t>
    </dgm:pt>
    <dgm:pt modelId="{E2DA4E07-2494-4EAB-BBE9-07640E6EEC9F}" type="parTrans" cxnId="{92D7186B-BB7F-43C1-84EE-B71BCDB18316}">
      <dgm:prSet/>
      <dgm:spPr/>
      <dgm:t>
        <a:bodyPr/>
        <a:lstStyle/>
        <a:p>
          <a:endParaRPr lang="en-GB"/>
        </a:p>
      </dgm:t>
    </dgm:pt>
    <dgm:pt modelId="{733886D9-AD8E-4ACF-99E9-8769ECC09EF7}" type="sibTrans" cxnId="{92D7186B-BB7F-43C1-84EE-B71BCDB18316}">
      <dgm:prSet/>
      <dgm:spPr/>
      <dgm:t>
        <a:bodyPr/>
        <a:lstStyle/>
        <a:p>
          <a:endParaRPr lang="en-GB"/>
        </a:p>
      </dgm:t>
    </dgm:pt>
    <dgm:pt modelId="{21794D57-51AB-4306-A1A9-DAA0DB9BC217}">
      <dgm:prSet phldrT="[Text]"/>
      <dgm:spPr>
        <a:xfrm>
          <a:off x="519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Leader*</a:t>
          </a:r>
        </a:p>
      </dgm:t>
    </dgm:pt>
    <dgm:pt modelId="{F15B7855-3445-4B0C-A1E1-79013BE2B776}" type="parTrans" cxnId="{80C8C209-3201-4944-957E-49C815587A39}">
      <dgm:prSet/>
      <dgm:spPr/>
      <dgm:t>
        <a:bodyPr/>
        <a:lstStyle/>
        <a:p>
          <a:endParaRPr lang="en-GB"/>
        </a:p>
      </dgm:t>
    </dgm:pt>
    <dgm:pt modelId="{59093475-59ED-433A-95AF-5906D9D8F057}" type="sibTrans" cxnId="{80C8C209-3201-4944-957E-49C815587A39}">
      <dgm:prSet/>
      <dgm:spPr/>
      <dgm:t>
        <a:bodyPr/>
        <a:lstStyle/>
        <a:p>
          <a:endParaRPr lang="en-GB"/>
        </a:p>
      </dgm:t>
    </dgm:pt>
    <dgm:pt modelId="{9C869C4C-8448-4062-B5C6-72ECCEDA1386}">
      <dgm:prSet phldrT="[Text]"/>
      <dgm:spPr>
        <a:xfrm>
          <a:off x="519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553CA024-9C28-47AF-81EF-FE5C9556495D}" type="parTrans" cxnId="{61FEBA6A-13BA-44C0-A600-1B2242FC2AA3}">
      <dgm:prSet/>
      <dgm:spPr/>
      <dgm:t>
        <a:bodyPr/>
        <a:lstStyle/>
        <a:p>
          <a:endParaRPr lang="en-GB"/>
        </a:p>
      </dgm:t>
    </dgm:pt>
    <dgm:pt modelId="{8021EED8-1207-4BF5-BB47-8180E0ECE2DA}" type="sibTrans" cxnId="{61FEBA6A-13BA-44C0-A600-1B2242FC2AA3}">
      <dgm:prSet/>
      <dgm:spPr/>
      <dgm:t>
        <a:bodyPr/>
        <a:lstStyle/>
        <a:p>
          <a:endParaRPr lang="en-GB"/>
        </a:p>
      </dgm:t>
    </dgm:pt>
    <dgm:pt modelId="{BA1B1214-EF1E-4888-B704-CC3D5533A7D2}">
      <dgm:prSet phldrT="[Text]"/>
      <dgm:spPr>
        <a:xfrm>
          <a:off x="4544218"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employee</a:t>
          </a:r>
        </a:p>
      </dgm:t>
    </dgm:pt>
    <dgm:pt modelId="{1E43961E-8752-4457-86BC-9227F360F745}" type="parTrans" cxnId="{FA094863-D536-4930-A94B-ADB8D2FF7357}">
      <dgm:prSet/>
      <dgm:spPr/>
      <dgm:t>
        <a:bodyPr/>
        <a:lstStyle/>
        <a:p>
          <a:endParaRPr lang="en-GB"/>
        </a:p>
      </dgm:t>
    </dgm:pt>
    <dgm:pt modelId="{5781EE61-22C2-40FC-B16C-BD011178BF9A}" type="sibTrans" cxnId="{FA094863-D536-4930-A94B-ADB8D2FF7357}">
      <dgm:prSet/>
      <dgm:spPr/>
      <dgm:t>
        <a:bodyPr/>
        <a:lstStyle/>
        <a:p>
          <a:endParaRPr lang="en-GB"/>
        </a:p>
      </dgm:t>
    </dgm:pt>
    <dgm:pt modelId="{AA677565-4DB6-4BF8-ABFF-5BB944BACD35}">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Employee*</a:t>
          </a:r>
        </a:p>
      </dgm:t>
    </dgm:pt>
    <dgm:pt modelId="{673B1099-947A-4630-BBBE-44D66E1F5648}" type="parTrans" cxnId="{B9C6CEA4-25B7-41A2-A559-DE1D1E16D932}">
      <dgm:prSet/>
      <dgm:spPr/>
      <dgm:t>
        <a:bodyPr/>
        <a:lstStyle/>
        <a:p>
          <a:endParaRPr lang="en-GB"/>
        </a:p>
      </dgm:t>
    </dgm:pt>
    <dgm:pt modelId="{B95014BE-775D-4846-8FCC-6FBD6CC19328}" type="sibTrans" cxnId="{B9C6CEA4-25B7-41A2-A559-DE1D1E16D932}">
      <dgm:prSet/>
      <dgm:spPr/>
      <dgm:t>
        <a:bodyPr/>
        <a:lstStyle/>
        <a:p>
          <a:endParaRPr lang="en-GB"/>
        </a:p>
      </dgm:t>
    </dgm:pt>
    <dgm:pt modelId="{52E92F9D-1786-4D11-8F54-11381C2E2315}">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None/>
          </a:pPr>
          <a:endParaRPr lang="en-GB" dirty="0">
            <a:solidFill>
              <a:srgbClr val="002542">
                <a:hueOff val="0"/>
                <a:satOff val="0"/>
                <a:lumOff val="0"/>
                <a:alphaOff val="0"/>
              </a:srgbClr>
            </a:solidFill>
            <a:latin typeface="Calibri"/>
            <a:ea typeface="+mn-ea"/>
            <a:cs typeface="+mn-cs"/>
          </a:endParaRPr>
        </a:p>
      </dgm:t>
    </dgm:pt>
    <dgm:pt modelId="{86F649B0-9910-42F5-A962-E606C37B2CA9}" type="parTrans" cxnId="{EC488DC8-041D-4625-9AA2-73ADB4B39D18}">
      <dgm:prSet/>
      <dgm:spPr/>
      <dgm:t>
        <a:bodyPr/>
        <a:lstStyle/>
        <a:p>
          <a:endParaRPr lang="en-GB"/>
        </a:p>
      </dgm:t>
    </dgm:pt>
    <dgm:pt modelId="{EE42D9D8-CFB3-41EC-9525-E53C1E7C2487}" type="sibTrans" cxnId="{EC488DC8-041D-4625-9AA2-73ADB4B39D18}">
      <dgm:prSet/>
      <dgm:spPr/>
      <dgm:t>
        <a:bodyPr/>
        <a:lstStyle/>
        <a:p>
          <a:endParaRPr lang="en-GB"/>
        </a:p>
      </dgm:t>
    </dgm:pt>
    <dgm:pt modelId="{90816DB8-B39D-48CA-95F0-B08EED8D4B3E}">
      <dgm:prSet phldrT="[Text]"/>
      <dgm:spPr>
        <a:xfrm>
          <a:off x="6813730"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engagement</a:t>
          </a:r>
        </a:p>
      </dgm:t>
    </dgm:pt>
    <dgm:pt modelId="{7748700A-782E-4E2D-87F0-35F7449D093F}" type="parTrans" cxnId="{D5CC0E0D-BDFE-41F2-AF02-DF1A976867FC}">
      <dgm:prSet/>
      <dgm:spPr/>
      <dgm:t>
        <a:bodyPr/>
        <a:lstStyle/>
        <a:p>
          <a:endParaRPr lang="en-GB"/>
        </a:p>
      </dgm:t>
    </dgm:pt>
    <dgm:pt modelId="{C3268B55-D46B-4A7F-8DEB-9637FD0BD2A3}" type="sibTrans" cxnId="{D5CC0E0D-BDFE-41F2-AF02-DF1A976867FC}">
      <dgm:prSet/>
      <dgm:spPr/>
      <dgm:t>
        <a:bodyPr/>
        <a:lstStyle/>
        <a:p>
          <a:endParaRPr lang="en-GB"/>
        </a:p>
      </dgm:t>
    </dgm:pt>
    <dgm:pt modelId="{9759A138-4ED1-45C0-8BFF-8769EEB74735}">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Engage*</a:t>
          </a:r>
        </a:p>
      </dgm:t>
    </dgm:pt>
    <dgm:pt modelId="{69468B87-F83C-484B-A3BB-6DB5FB21768A}" type="parTrans" cxnId="{01CE44DF-333C-4A65-AE8C-5238F503762D}">
      <dgm:prSet/>
      <dgm:spPr/>
      <dgm:t>
        <a:bodyPr/>
        <a:lstStyle/>
        <a:p>
          <a:endParaRPr lang="en-GB"/>
        </a:p>
      </dgm:t>
    </dgm:pt>
    <dgm:pt modelId="{37E14BFE-D1DB-4E17-9F4D-24AAC6414781}" type="sibTrans" cxnId="{01CE44DF-333C-4A65-AE8C-5238F503762D}">
      <dgm:prSet/>
      <dgm:spPr/>
      <dgm:t>
        <a:bodyPr/>
        <a:lstStyle/>
        <a:p>
          <a:endParaRPr lang="en-GB"/>
        </a:p>
      </dgm:t>
    </dgm:pt>
    <dgm:pt modelId="{D6D2D5D7-0778-4BC5-B268-EE3677C78104}">
      <dgm:prSet/>
      <dgm:spPr>
        <a:xfrm>
          <a:off x="9083243"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Organisation behaviours</a:t>
          </a:r>
        </a:p>
      </dgm:t>
    </dgm:pt>
    <dgm:pt modelId="{1ACAA846-10B9-4CB9-B6A1-E723F63C38C5}" type="parTrans" cxnId="{41657062-7005-4CCA-A2FB-5DDD1D8BB21E}">
      <dgm:prSet/>
      <dgm:spPr/>
      <dgm:t>
        <a:bodyPr/>
        <a:lstStyle/>
        <a:p>
          <a:endParaRPr lang="en-GB"/>
        </a:p>
      </dgm:t>
    </dgm:pt>
    <dgm:pt modelId="{9FBE034F-B60F-4BF6-8524-4AB23E8E697B}" type="sibTrans" cxnId="{41657062-7005-4CCA-A2FB-5DDD1D8BB21E}">
      <dgm:prSet/>
      <dgm:spPr/>
      <dgm:t>
        <a:bodyPr/>
        <a:lstStyle/>
        <a:p>
          <a:endParaRPr lang="en-GB"/>
        </a:p>
      </dgm:t>
    </dgm:pt>
    <dgm:pt modelId="{0646BAB4-0DA4-4E9A-BC1A-80F9833E5F8C}">
      <dgm:prSet phldrT="[Text]"/>
      <dgm:spPr>
        <a:xfrm>
          <a:off x="519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969CE86C-6685-47A0-99F6-8C2D3D0597BB}" type="parTrans" cxnId="{E5988685-4A96-4814-A091-58A7165C74DA}">
      <dgm:prSet/>
      <dgm:spPr/>
      <dgm:t>
        <a:bodyPr/>
        <a:lstStyle/>
        <a:p>
          <a:endParaRPr lang="en-GB"/>
        </a:p>
      </dgm:t>
    </dgm:pt>
    <dgm:pt modelId="{5D8DF284-8143-4F23-ADD8-F0AFB62E31B8}" type="sibTrans" cxnId="{E5988685-4A96-4814-A091-58A7165C74DA}">
      <dgm:prSet/>
      <dgm:spPr/>
      <dgm:t>
        <a:bodyPr/>
        <a:lstStyle/>
        <a:p>
          <a:endParaRPr lang="en-GB"/>
        </a:p>
      </dgm:t>
    </dgm:pt>
    <dgm:pt modelId="{7547AEE7-263B-4312-B8FD-E20E88D12869}">
      <dgm:prSet/>
      <dgm:spPr>
        <a:xfrm>
          <a:off x="2274705"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[leadership] behaviours</a:t>
          </a:r>
        </a:p>
      </dgm:t>
    </dgm:pt>
    <dgm:pt modelId="{BDF536DE-33B2-4C6A-BFF8-8A29100FD680}" type="parTrans" cxnId="{4C497728-BD43-4D18-B2EE-C2E8D27BF95E}">
      <dgm:prSet/>
      <dgm:spPr/>
      <dgm:t>
        <a:bodyPr/>
        <a:lstStyle/>
        <a:p>
          <a:endParaRPr lang="en-GB"/>
        </a:p>
      </dgm:t>
    </dgm:pt>
    <dgm:pt modelId="{FBF2356B-76CD-4659-99D4-3BE80FBEB690}" type="sibTrans" cxnId="{4C497728-BD43-4D18-B2EE-C2E8D27BF95E}">
      <dgm:prSet/>
      <dgm:spPr/>
      <dgm:t>
        <a:bodyPr/>
        <a:lstStyle/>
        <a:p>
          <a:endParaRPr lang="en-GB"/>
        </a:p>
      </dgm:t>
    </dgm:pt>
    <dgm:pt modelId="{CE50CC1E-6814-4FCE-BAAD-2D2D5EEBA828}">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Transformational</a:t>
          </a:r>
        </a:p>
      </dgm:t>
    </dgm:pt>
    <dgm:pt modelId="{B44F64A9-4685-4703-970B-1F51450A236E}" type="parTrans" cxnId="{8EC568BB-4AF6-40AA-8796-E4DBB7E3349C}">
      <dgm:prSet/>
      <dgm:spPr/>
      <dgm:t>
        <a:bodyPr/>
        <a:lstStyle/>
        <a:p>
          <a:endParaRPr lang="en-GB"/>
        </a:p>
      </dgm:t>
    </dgm:pt>
    <dgm:pt modelId="{189C4004-C146-4984-AC8D-2FF2B295232B}" type="sibTrans" cxnId="{8EC568BB-4AF6-40AA-8796-E4DBB7E3349C}">
      <dgm:prSet/>
      <dgm:spPr/>
      <dgm:t>
        <a:bodyPr/>
        <a:lstStyle/>
        <a:p>
          <a:endParaRPr lang="en-GB"/>
        </a:p>
      </dgm:t>
    </dgm:pt>
    <dgm:pt modelId="{6891F186-81E1-4BB4-A64A-67DF4AC22D57}">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8E74B85A-C777-4167-A65C-6CB6BA3B463D}" type="parTrans" cxnId="{18231D04-517C-4133-B5F0-7D3C9B17062F}">
      <dgm:prSet/>
      <dgm:spPr/>
      <dgm:t>
        <a:bodyPr/>
        <a:lstStyle/>
        <a:p>
          <a:endParaRPr lang="en-GB"/>
        </a:p>
      </dgm:t>
    </dgm:pt>
    <dgm:pt modelId="{6DF326E5-DC75-4793-B818-6FFE6B0ED4CF}" type="sibTrans" cxnId="{18231D04-517C-4133-B5F0-7D3C9B17062F}">
      <dgm:prSet/>
      <dgm:spPr/>
      <dgm:t>
        <a:bodyPr/>
        <a:lstStyle/>
        <a:p>
          <a:endParaRPr lang="en-GB"/>
        </a:p>
      </dgm:t>
    </dgm:pt>
    <dgm:pt modelId="{1BC21239-7CCF-4A45-9DB0-4A6F412052A0}">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Worker*</a:t>
          </a:r>
        </a:p>
      </dgm:t>
    </dgm:pt>
    <dgm:pt modelId="{43AFC957-51F0-4B91-881F-CEE60AB35E69}" type="parTrans" cxnId="{0B09ED2A-9AAA-40DD-8AAA-6518292FEBC0}">
      <dgm:prSet/>
      <dgm:spPr/>
      <dgm:t>
        <a:bodyPr/>
        <a:lstStyle/>
        <a:p>
          <a:endParaRPr lang="en-GB"/>
        </a:p>
      </dgm:t>
    </dgm:pt>
    <dgm:pt modelId="{40229EED-23E2-451E-9245-7BACA254B9EE}" type="sibTrans" cxnId="{0B09ED2A-9AAA-40DD-8AAA-6518292FEBC0}">
      <dgm:prSet/>
      <dgm:spPr/>
      <dgm:t>
        <a:bodyPr/>
        <a:lstStyle/>
        <a:p>
          <a:endParaRPr lang="en-GB"/>
        </a:p>
      </dgm:t>
    </dgm:pt>
    <dgm:pt modelId="{8824643D-927B-440B-8AAC-6E22E1D5B72E}">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Organisation*</a:t>
          </a:r>
        </a:p>
      </dgm:t>
    </dgm:pt>
    <dgm:pt modelId="{4F2180AC-BB5C-4EDA-AAE1-B89F8437DF29}" type="parTrans" cxnId="{DE4E0848-FC92-4689-9670-E5B05CBF5CA1}">
      <dgm:prSet/>
      <dgm:spPr/>
      <dgm:t>
        <a:bodyPr/>
        <a:lstStyle/>
        <a:p>
          <a:endParaRPr lang="en-GB"/>
        </a:p>
      </dgm:t>
    </dgm:pt>
    <dgm:pt modelId="{F98814D0-074F-4488-BE50-44591638EF41}" type="sibTrans" cxnId="{DE4E0848-FC92-4689-9670-E5B05CBF5CA1}">
      <dgm:prSet/>
      <dgm:spPr/>
      <dgm:t>
        <a:bodyPr/>
        <a:lstStyle/>
        <a:p>
          <a:endParaRPr lang="en-GB"/>
        </a:p>
      </dgm:t>
    </dgm:pt>
    <dgm:pt modelId="{3685B54B-25AE-42FD-B446-687AA172B0DC}">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Success</a:t>
          </a:r>
        </a:p>
      </dgm:t>
    </dgm:pt>
    <dgm:pt modelId="{F9AF3D1B-9682-4C17-8278-0C8810D68C0C}" type="parTrans" cxnId="{8CD648B5-1EEB-4FE4-8293-5DD6E23B3F75}">
      <dgm:prSet/>
      <dgm:spPr/>
      <dgm:t>
        <a:bodyPr/>
        <a:lstStyle/>
        <a:p>
          <a:endParaRPr lang="en-GB"/>
        </a:p>
      </dgm:t>
    </dgm:pt>
    <dgm:pt modelId="{681BDE64-E43A-4F72-961B-EE3B33699D2B}" type="sibTrans" cxnId="{8CD648B5-1EEB-4FE4-8293-5DD6E23B3F75}">
      <dgm:prSet/>
      <dgm:spPr/>
      <dgm:t>
        <a:bodyPr/>
        <a:lstStyle/>
        <a:p>
          <a:endParaRPr lang="en-GB"/>
        </a:p>
      </dgm:t>
    </dgm:pt>
    <dgm:pt modelId="{9B5088A0-3380-4433-8402-0BE1DA800F29}">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D26D8C32-8F14-4DA6-8B73-98920CA17E78}" type="parTrans" cxnId="{6846934A-F243-44FD-B1FE-55C036880FA8}">
      <dgm:prSet/>
      <dgm:spPr/>
      <dgm:t>
        <a:bodyPr/>
        <a:lstStyle/>
        <a:p>
          <a:endParaRPr lang="en-GB"/>
        </a:p>
      </dgm:t>
    </dgm:pt>
    <dgm:pt modelId="{1DE1F757-69B9-4024-A2AE-8CAA1B5C5125}" type="sibTrans" cxnId="{6846934A-F243-44FD-B1FE-55C036880FA8}">
      <dgm:prSet/>
      <dgm:spPr/>
      <dgm:t>
        <a:bodyPr/>
        <a:lstStyle/>
        <a:p>
          <a:endParaRPr lang="en-GB"/>
        </a:p>
      </dgm:t>
    </dgm:pt>
    <dgm:pt modelId="{7716D1E0-DA9D-4934-BA9A-A5829DDA8814}">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5E02D052-BCE4-4C45-8337-8B4D2CA9F329}" type="parTrans" cxnId="{67D79EE3-DB4B-44CD-A940-B35F1201FA74}">
      <dgm:prSet/>
      <dgm:spPr/>
      <dgm:t>
        <a:bodyPr/>
        <a:lstStyle/>
        <a:p>
          <a:endParaRPr lang="en-GB"/>
        </a:p>
      </dgm:t>
    </dgm:pt>
    <dgm:pt modelId="{6482C2FC-3998-4DB8-81A8-A0E3F6D0921B}" type="sibTrans" cxnId="{67D79EE3-DB4B-44CD-A940-B35F1201FA74}">
      <dgm:prSet/>
      <dgm:spPr/>
      <dgm:t>
        <a:bodyPr/>
        <a:lstStyle/>
        <a:p>
          <a:endParaRPr lang="en-GB"/>
        </a:p>
      </dgm:t>
    </dgm:pt>
    <dgm:pt modelId="{07543E6A-2E31-486F-9250-C3647BA71B8C}">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err="1">
              <a:solidFill>
                <a:srgbClr val="002542">
                  <a:hueOff val="0"/>
                  <a:satOff val="0"/>
                  <a:lumOff val="0"/>
                  <a:alphaOff val="0"/>
                </a:srgbClr>
              </a:solidFill>
              <a:latin typeface="Calibri"/>
              <a:ea typeface="+mn-ea"/>
              <a:cs typeface="+mn-cs"/>
            </a:rPr>
            <a:t>Organi?ation</a:t>
          </a:r>
          <a:endParaRPr lang="en-GB" dirty="0">
            <a:solidFill>
              <a:srgbClr val="002542">
                <a:hueOff val="0"/>
                <a:satOff val="0"/>
                <a:lumOff val="0"/>
                <a:alphaOff val="0"/>
              </a:srgbClr>
            </a:solidFill>
            <a:latin typeface="Calibri"/>
            <a:ea typeface="+mn-ea"/>
            <a:cs typeface="+mn-cs"/>
          </a:endParaRPr>
        </a:p>
      </dgm:t>
    </dgm:pt>
    <dgm:pt modelId="{99A09476-CC94-4E93-AA68-A79D83508ECC}" type="parTrans" cxnId="{2C8D22F6-23BE-43B5-9FB0-F92E5D3775E4}">
      <dgm:prSet/>
      <dgm:spPr/>
      <dgm:t>
        <a:bodyPr/>
        <a:lstStyle/>
        <a:p>
          <a:endParaRPr lang="en-GB"/>
        </a:p>
      </dgm:t>
    </dgm:pt>
    <dgm:pt modelId="{FCC80202-93A9-4B2C-A9C4-D5009C948F7A}" type="sibTrans" cxnId="{2C8D22F6-23BE-43B5-9FB0-F92E5D3775E4}">
      <dgm:prSet/>
      <dgm:spPr/>
      <dgm:t>
        <a:bodyPr/>
        <a:lstStyle/>
        <a:p>
          <a:endParaRPr lang="en-GB"/>
        </a:p>
      </dgm:t>
    </dgm:pt>
    <dgm:pt modelId="{975A53A1-5997-4145-B45A-53FBB9337089}" type="pres">
      <dgm:prSet presAssocID="{BED489EE-5C51-4AF5-98F2-E401E633C0B9}" presName="Name0" presStyleCnt="0">
        <dgm:presLayoutVars>
          <dgm:dir/>
          <dgm:animLvl val="lvl"/>
          <dgm:resizeHandles val="exact"/>
        </dgm:presLayoutVars>
      </dgm:prSet>
      <dgm:spPr/>
    </dgm:pt>
    <dgm:pt modelId="{6A411F37-A335-486E-BAE6-2847EB9F4E8C}" type="pres">
      <dgm:prSet presAssocID="{92FDED5E-ECB2-4348-AAD2-6C38F337835D}" presName="composite" presStyleCnt="0"/>
      <dgm:spPr/>
    </dgm:pt>
    <dgm:pt modelId="{004235B7-D17F-43F0-AEC4-A1595D87F7DC}" type="pres">
      <dgm:prSet presAssocID="{92FDED5E-ECB2-4348-AAD2-6C38F337835D}" presName="parTx" presStyleLbl="alignNode1" presStyleIdx="0" presStyleCnt="5">
        <dgm:presLayoutVars>
          <dgm:chMax val="0"/>
          <dgm:chPref val="0"/>
          <dgm:bulletEnabled val="1"/>
        </dgm:presLayoutVars>
      </dgm:prSet>
      <dgm:spPr/>
    </dgm:pt>
    <dgm:pt modelId="{84370BE0-174F-41A8-BCA3-57D7958765DA}" type="pres">
      <dgm:prSet presAssocID="{92FDED5E-ECB2-4348-AAD2-6C38F337835D}" presName="desTx" presStyleLbl="alignAccFollowNode1" presStyleIdx="0" presStyleCnt="5">
        <dgm:presLayoutVars>
          <dgm:bulletEnabled val="1"/>
        </dgm:presLayoutVars>
      </dgm:prSet>
      <dgm:spPr/>
    </dgm:pt>
    <dgm:pt modelId="{4397A7BF-388A-41EC-B433-E3C37D072711}" type="pres">
      <dgm:prSet presAssocID="{733886D9-AD8E-4ACF-99E9-8769ECC09EF7}" presName="space" presStyleCnt="0"/>
      <dgm:spPr/>
    </dgm:pt>
    <dgm:pt modelId="{21742755-0C46-4796-A64E-AD2D23280782}" type="pres">
      <dgm:prSet presAssocID="{7547AEE7-263B-4312-B8FD-E20E88D12869}" presName="composite" presStyleCnt="0"/>
      <dgm:spPr/>
    </dgm:pt>
    <dgm:pt modelId="{B366E5E3-D649-47BC-BD1F-7D7486F08DD7}" type="pres">
      <dgm:prSet presAssocID="{7547AEE7-263B-4312-B8FD-E20E88D12869}" presName="parTx" presStyleLbl="alignNode1" presStyleIdx="1" presStyleCnt="5">
        <dgm:presLayoutVars>
          <dgm:chMax val="0"/>
          <dgm:chPref val="0"/>
          <dgm:bulletEnabled val="1"/>
        </dgm:presLayoutVars>
      </dgm:prSet>
      <dgm:spPr/>
    </dgm:pt>
    <dgm:pt modelId="{85A7C3C1-A843-4F54-ABD5-B6FC5547293F}" type="pres">
      <dgm:prSet presAssocID="{7547AEE7-263B-4312-B8FD-E20E88D12869}" presName="desTx" presStyleLbl="alignAccFollowNode1" presStyleIdx="1" presStyleCnt="5">
        <dgm:presLayoutVars>
          <dgm:bulletEnabled val="1"/>
        </dgm:presLayoutVars>
      </dgm:prSet>
      <dgm:spPr/>
    </dgm:pt>
    <dgm:pt modelId="{9417548C-4741-42C8-839B-3C0470776D0D}" type="pres">
      <dgm:prSet presAssocID="{FBF2356B-76CD-4659-99D4-3BE80FBEB690}" presName="space" presStyleCnt="0"/>
      <dgm:spPr/>
    </dgm:pt>
    <dgm:pt modelId="{07F3009A-90D5-4A9C-98E7-0AF738362EDE}" type="pres">
      <dgm:prSet presAssocID="{BA1B1214-EF1E-4888-B704-CC3D5533A7D2}" presName="composite" presStyleCnt="0"/>
      <dgm:spPr/>
    </dgm:pt>
    <dgm:pt modelId="{7ACDC395-AF61-45D1-91DB-B82BEFB42E81}" type="pres">
      <dgm:prSet presAssocID="{BA1B1214-EF1E-4888-B704-CC3D5533A7D2}" presName="parTx" presStyleLbl="alignNode1" presStyleIdx="2" presStyleCnt="5">
        <dgm:presLayoutVars>
          <dgm:chMax val="0"/>
          <dgm:chPref val="0"/>
          <dgm:bulletEnabled val="1"/>
        </dgm:presLayoutVars>
      </dgm:prSet>
      <dgm:spPr/>
    </dgm:pt>
    <dgm:pt modelId="{FA7A7879-E349-474F-89EF-73A1E7F499E2}" type="pres">
      <dgm:prSet presAssocID="{BA1B1214-EF1E-4888-B704-CC3D5533A7D2}" presName="desTx" presStyleLbl="alignAccFollowNode1" presStyleIdx="2" presStyleCnt="5">
        <dgm:presLayoutVars>
          <dgm:bulletEnabled val="1"/>
        </dgm:presLayoutVars>
      </dgm:prSet>
      <dgm:spPr/>
    </dgm:pt>
    <dgm:pt modelId="{5C7ED823-E99F-4155-AEF0-399E427C68ED}" type="pres">
      <dgm:prSet presAssocID="{5781EE61-22C2-40FC-B16C-BD011178BF9A}" presName="space" presStyleCnt="0"/>
      <dgm:spPr/>
    </dgm:pt>
    <dgm:pt modelId="{2CBE74E7-18DF-4CF5-9009-7D5B18A6F17C}" type="pres">
      <dgm:prSet presAssocID="{90816DB8-B39D-48CA-95F0-B08EED8D4B3E}" presName="composite" presStyleCnt="0"/>
      <dgm:spPr/>
    </dgm:pt>
    <dgm:pt modelId="{179B55D5-DCFE-4F4F-90A3-FAE865829C79}" type="pres">
      <dgm:prSet presAssocID="{90816DB8-B39D-48CA-95F0-B08EED8D4B3E}" presName="parTx" presStyleLbl="alignNode1" presStyleIdx="3" presStyleCnt="5">
        <dgm:presLayoutVars>
          <dgm:chMax val="0"/>
          <dgm:chPref val="0"/>
          <dgm:bulletEnabled val="1"/>
        </dgm:presLayoutVars>
      </dgm:prSet>
      <dgm:spPr/>
    </dgm:pt>
    <dgm:pt modelId="{9E1D5133-808C-4EE9-9FA4-F94085A6F411}" type="pres">
      <dgm:prSet presAssocID="{90816DB8-B39D-48CA-95F0-B08EED8D4B3E}" presName="desTx" presStyleLbl="alignAccFollowNode1" presStyleIdx="3" presStyleCnt="5">
        <dgm:presLayoutVars>
          <dgm:bulletEnabled val="1"/>
        </dgm:presLayoutVars>
      </dgm:prSet>
      <dgm:spPr/>
    </dgm:pt>
    <dgm:pt modelId="{6E5DFCB2-2D3E-492E-A1BC-B14267E19A7F}" type="pres">
      <dgm:prSet presAssocID="{C3268B55-D46B-4A7F-8DEB-9637FD0BD2A3}" presName="space" presStyleCnt="0"/>
      <dgm:spPr/>
    </dgm:pt>
    <dgm:pt modelId="{2CE54F23-C0EC-4CA6-BF03-7A81C2272D51}" type="pres">
      <dgm:prSet presAssocID="{D6D2D5D7-0778-4BC5-B268-EE3677C78104}" presName="composite" presStyleCnt="0"/>
      <dgm:spPr/>
    </dgm:pt>
    <dgm:pt modelId="{53353CC2-A017-4C5D-AC22-F7A0DDF07698}" type="pres">
      <dgm:prSet presAssocID="{D6D2D5D7-0778-4BC5-B268-EE3677C78104}" presName="parTx" presStyleLbl="alignNode1" presStyleIdx="4" presStyleCnt="5">
        <dgm:presLayoutVars>
          <dgm:chMax val="0"/>
          <dgm:chPref val="0"/>
          <dgm:bulletEnabled val="1"/>
        </dgm:presLayoutVars>
      </dgm:prSet>
      <dgm:spPr/>
    </dgm:pt>
    <dgm:pt modelId="{F38D8E21-99AC-4F4C-97BF-ECE4AD28CD0E}" type="pres">
      <dgm:prSet presAssocID="{D6D2D5D7-0778-4BC5-B268-EE3677C78104}" presName="desTx" presStyleLbl="alignAccFollowNode1" presStyleIdx="4" presStyleCnt="5">
        <dgm:presLayoutVars>
          <dgm:bulletEnabled val="1"/>
        </dgm:presLayoutVars>
      </dgm:prSet>
      <dgm:spPr/>
    </dgm:pt>
  </dgm:ptLst>
  <dgm:cxnLst>
    <dgm:cxn modelId="{18231D04-517C-4133-B5F0-7D3C9B17062F}" srcId="{7547AEE7-263B-4312-B8FD-E20E88D12869}" destId="{6891F186-81E1-4BB4-A64A-67DF4AC22D57}" srcOrd="1" destOrd="0" parTransId="{8E74B85A-C777-4167-A65C-6CB6BA3B463D}" sibTransId="{6DF326E5-DC75-4793-B818-6FFE6B0ED4CF}"/>
    <dgm:cxn modelId="{9CC11F06-0E1C-4AB1-ABA7-C13FBDBB2BDB}" type="presOf" srcId="{D6D2D5D7-0778-4BC5-B268-EE3677C78104}" destId="{53353CC2-A017-4C5D-AC22-F7A0DDF07698}" srcOrd="0" destOrd="0" presId="urn:microsoft.com/office/officeart/2005/8/layout/hList1"/>
    <dgm:cxn modelId="{80C8C209-3201-4944-957E-49C815587A39}" srcId="{92FDED5E-ECB2-4348-AAD2-6C38F337835D}" destId="{21794D57-51AB-4306-A1A9-DAA0DB9BC217}" srcOrd="0" destOrd="0" parTransId="{F15B7855-3445-4B0C-A1E1-79013BE2B776}" sibTransId="{59093475-59ED-433A-95AF-5906D9D8F057}"/>
    <dgm:cxn modelId="{D5CC0E0D-BDFE-41F2-AF02-DF1A976867FC}" srcId="{BED489EE-5C51-4AF5-98F2-E401E633C0B9}" destId="{90816DB8-B39D-48CA-95F0-B08EED8D4B3E}" srcOrd="3" destOrd="0" parTransId="{7748700A-782E-4E2D-87F0-35F7449D093F}" sibTransId="{C3268B55-D46B-4A7F-8DEB-9637FD0BD2A3}"/>
    <dgm:cxn modelId="{4C497728-BD43-4D18-B2EE-C2E8D27BF95E}" srcId="{BED489EE-5C51-4AF5-98F2-E401E633C0B9}" destId="{7547AEE7-263B-4312-B8FD-E20E88D12869}" srcOrd="1" destOrd="0" parTransId="{BDF536DE-33B2-4C6A-BFF8-8A29100FD680}" sibTransId="{FBF2356B-76CD-4659-99D4-3BE80FBEB690}"/>
    <dgm:cxn modelId="{0B09ED2A-9AAA-40DD-8AAA-6518292FEBC0}" srcId="{BA1B1214-EF1E-4888-B704-CC3D5533A7D2}" destId="{1BC21239-7CCF-4A45-9DB0-4A6F412052A0}" srcOrd="1" destOrd="0" parTransId="{43AFC957-51F0-4B91-881F-CEE60AB35E69}" sibTransId="{40229EED-23E2-451E-9245-7BACA254B9EE}"/>
    <dgm:cxn modelId="{AEB1FA2F-43A2-4F40-8F13-2FD0DCFFF276}" type="presOf" srcId="{7547AEE7-263B-4312-B8FD-E20E88D12869}" destId="{B366E5E3-D649-47BC-BD1F-7D7486F08DD7}" srcOrd="0" destOrd="0" presId="urn:microsoft.com/office/officeart/2005/8/layout/hList1"/>
    <dgm:cxn modelId="{81421331-CFBC-4EE4-B554-3BB20C9304F0}" type="presOf" srcId="{1BC21239-7CCF-4A45-9DB0-4A6F412052A0}" destId="{FA7A7879-E349-474F-89EF-73A1E7F499E2}" srcOrd="0" destOrd="1" presId="urn:microsoft.com/office/officeart/2005/8/layout/hList1"/>
    <dgm:cxn modelId="{70C77831-9496-412A-9F43-73E21DA64448}" type="presOf" srcId="{BA1B1214-EF1E-4888-B704-CC3D5533A7D2}" destId="{7ACDC395-AF61-45D1-91DB-B82BEFB42E81}" srcOrd="0" destOrd="0" presId="urn:microsoft.com/office/officeart/2005/8/layout/hList1"/>
    <dgm:cxn modelId="{F830193D-452C-440F-9625-120F32976BC6}" type="presOf" srcId="{3685B54B-25AE-42FD-B446-687AA172B0DC}" destId="{F38D8E21-99AC-4F4C-97BF-ECE4AD28CD0E}" srcOrd="0" destOrd="2" presId="urn:microsoft.com/office/officeart/2005/8/layout/hList1"/>
    <dgm:cxn modelId="{321F8961-7177-433D-A420-C582085D7FE9}" type="presOf" srcId="{CE50CC1E-6814-4FCE-BAAD-2D2D5EEBA828}" destId="{85A7C3C1-A843-4F54-ABD5-B6FC5547293F}" srcOrd="0" destOrd="0" presId="urn:microsoft.com/office/officeart/2005/8/layout/hList1"/>
    <dgm:cxn modelId="{41657062-7005-4CCA-A2FB-5DDD1D8BB21E}" srcId="{BED489EE-5C51-4AF5-98F2-E401E633C0B9}" destId="{D6D2D5D7-0778-4BC5-B268-EE3677C78104}" srcOrd="4" destOrd="0" parTransId="{1ACAA846-10B9-4CB9-B6A1-E723F63C38C5}" sibTransId="{9FBE034F-B60F-4BF6-8524-4AB23E8E697B}"/>
    <dgm:cxn modelId="{FA094863-D536-4930-A94B-ADB8D2FF7357}" srcId="{BED489EE-5C51-4AF5-98F2-E401E633C0B9}" destId="{BA1B1214-EF1E-4888-B704-CC3D5533A7D2}" srcOrd="2" destOrd="0" parTransId="{1E43961E-8752-4457-86BC-9227F360F745}" sibTransId="{5781EE61-22C2-40FC-B16C-BD011178BF9A}"/>
    <dgm:cxn modelId="{3CB82944-BCE7-4A9E-8C34-66A6899F9A6C}" type="presOf" srcId="{9759A138-4ED1-45C0-8BFF-8769EEB74735}" destId="{9E1D5133-808C-4EE9-9FA4-F94085A6F411}" srcOrd="0" destOrd="0" presId="urn:microsoft.com/office/officeart/2005/8/layout/hList1"/>
    <dgm:cxn modelId="{FCD69947-4FC1-4A39-A64E-0A3B075E6AD7}" type="presOf" srcId="{0646BAB4-0DA4-4E9A-BC1A-80F9833E5F8C}" destId="{84370BE0-174F-41A8-BCA3-57D7958765DA}" srcOrd="0" destOrd="1" presId="urn:microsoft.com/office/officeart/2005/8/layout/hList1"/>
    <dgm:cxn modelId="{DE4E0848-FC92-4689-9670-E5B05CBF5CA1}" srcId="{D6D2D5D7-0778-4BC5-B268-EE3677C78104}" destId="{8824643D-927B-440B-8AAC-6E22E1D5B72E}" srcOrd="0" destOrd="0" parTransId="{4F2180AC-BB5C-4EDA-AAE1-B89F8437DF29}" sibTransId="{F98814D0-074F-4488-BE50-44591638EF41}"/>
    <dgm:cxn modelId="{44D23469-E361-4CEE-8C7D-70FF88C4C577}" type="presOf" srcId="{07543E6A-2E31-486F-9250-C3647BA71B8C}" destId="{F38D8E21-99AC-4F4C-97BF-ECE4AD28CD0E}" srcOrd="0" destOrd="1" presId="urn:microsoft.com/office/officeart/2005/8/layout/hList1"/>
    <dgm:cxn modelId="{6846934A-F243-44FD-B1FE-55C036880FA8}" srcId="{D6D2D5D7-0778-4BC5-B268-EE3677C78104}" destId="{9B5088A0-3380-4433-8402-0BE1DA800F29}" srcOrd="3" destOrd="0" parTransId="{D26D8C32-8F14-4DA6-8B73-98920CA17E78}" sibTransId="{1DE1F757-69B9-4024-A2AE-8CAA1B5C5125}"/>
    <dgm:cxn modelId="{61FEBA6A-13BA-44C0-A600-1B2242FC2AA3}" srcId="{92FDED5E-ECB2-4348-AAD2-6C38F337835D}" destId="{9C869C4C-8448-4062-B5C6-72ECCEDA1386}" srcOrd="2" destOrd="0" parTransId="{553CA024-9C28-47AF-81EF-FE5C9556495D}" sibTransId="{8021EED8-1207-4BF5-BB47-8180E0ECE2DA}"/>
    <dgm:cxn modelId="{92D7186B-BB7F-43C1-84EE-B71BCDB18316}" srcId="{BED489EE-5C51-4AF5-98F2-E401E633C0B9}" destId="{92FDED5E-ECB2-4348-AAD2-6C38F337835D}" srcOrd="0" destOrd="0" parTransId="{E2DA4E07-2494-4EAB-BBE9-07640E6EEC9F}" sibTransId="{733886D9-AD8E-4ACF-99E9-8769ECC09EF7}"/>
    <dgm:cxn modelId="{1B4DCB6B-A901-422B-86CB-C7CCEFC01541}" type="presOf" srcId="{21794D57-51AB-4306-A1A9-DAA0DB9BC217}" destId="{84370BE0-174F-41A8-BCA3-57D7958765DA}" srcOrd="0" destOrd="0" presId="urn:microsoft.com/office/officeart/2005/8/layout/hList1"/>
    <dgm:cxn modelId="{0B5D207C-EF49-4EA7-9F3D-8AAABE5B62EC}" type="presOf" srcId="{8824643D-927B-440B-8AAC-6E22E1D5B72E}" destId="{F38D8E21-99AC-4F4C-97BF-ECE4AD28CD0E}" srcOrd="0" destOrd="0" presId="urn:microsoft.com/office/officeart/2005/8/layout/hList1"/>
    <dgm:cxn modelId="{E5988685-4A96-4814-A091-58A7165C74DA}" srcId="{92FDED5E-ECB2-4348-AAD2-6C38F337835D}" destId="{0646BAB4-0DA4-4E9A-BC1A-80F9833E5F8C}" srcOrd="1" destOrd="0" parTransId="{969CE86C-6685-47A0-99F6-8C2D3D0597BB}" sibTransId="{5D8DF284-8143-4F23-ADD8-F0AFB62E31B8}"/>
    <dgm:cxn modelId="{E30BE38B-0256-47BE-97CF-F6EE1A4B3425}" type="presOf" srcId="{9B5088A0-3380-4433-8402-0BE1DA800F29}" destId="{F38D8E21-99AC-4F4C-97BF-ECE4AD28CD0E}" srcOrd="0" destOrd="3" presId="urn:microsoft.com/office/officeart/2005/8/layout/hList1"/>
    <dgm:cxn modelId="{86C2A99D-60D8-45BE-9711-F277EF5B5D73}" type="presOf" srcId="{7716D1E0-DA9D-4934-BA9A-A5829DDA8814}" destId="{9E1D5133-808C-4EE9-9FA4-F94085A6F411}" srcOrd="0" destOrd="1" presId="urn:microsoft.com/office/officeart/2005/8/layout/hList1"/>
    <dgm:cxn modelId="{858D25A3-3C34-4065-A8CC-87485119FB79}" type="presOf" srcId="{6891F186-81E1-4BB4-A64A-67DF4AC22D57}" destId="{85A7C3C1-A843-4F54-ABD5-B6FC5547293F}" srcOrd="0" destOrd="1" presId="urn:microsoft.com/office/officeart/2005/8/layout/hList1"/>
    <dgm:cxn modelId="{B9C6CEA4-25B7-41A2-A559-DE1D1E16D932}" srcId="{BA1B1214-EF1E-4888-B704-CC3D5533A7D2}" destId="{AA677565-4DB6-4BF8-ABFF-5BB944BACD35}" srcOrd="0" destOrd="0" parTransId="{673B1099-947A-4630-BBBE-44D66E1F5648}" sibTransId="{B95014BE-775D-4846-8FCC-6FBD6CC19328}"/>
    <dgm:cxn modelId="{8CD648B5-1EEB-4FE4-8293-5DD6E23B3F75}" srcId="{D6D2D5D7-0778-4BC5-B268-EE3677C78104}" destId="{3685B54B-25AE-42FD-B446-687AA172B0DC}" srcOrd="2" destOrd="0" parTransId="{F9AF3D1B-9682-4C17-8278-0C8810D68C0C}" sibTransId="{681BDE64-E43A-4F72-961B-EE3B33699D2B}"/>
    <dgm:cxn modelId="{8EC568BB-4AF6-40AA-8796-E4DBB7E3349C}" srcId="{7547AEE7-263B-4312-B8FD-E20E88D12869}" destId="{CE50CC1E-6814-4FCE-BAAD-2D2D5EEBA828}" srcOrd="0" destOrd="0" parTransId="{B44F64A9-4685-4703-970B-1F51450A236E}" sibTransId="{189C4004-C146-4984-AC8D-2FF2B295232B}"/>
    <dgm:cxn modelId="{BAF8D3BB-7B8A-4EB3-A5F8-C8768D2CC9C1}" type="presOf" srcId="{BED489EE-5C51-4AF5-98F2-E401E633C0B9}" destId="{975A53A1-5997-4145-B45A-53FBB9337089}" srcOrd="0" destOrd="0" presId="urn:microsoft.com/office/officeart/2005/8/layout/hList1"/>
    <dgm:cxn modelId="{EC488DC8-041D-4625-9AA2-73ADB4B39D18}" srcId="{BA1B1214-EF1E-4888-B704-CC3D5533A7D2}" destId="{52E92F9D-1786-4D11-8F54-11381C2E2315}" srcOrd="2" destOrd="0" parTransId="{86F649B0-9910-42F5-A962-E606C37B2CA9}" sibTransId="{EE42D9D8-CFB3-41EC-9525-E53C1E7C2487}"/>
    <dgm:cxn modelId="{01CE44DF-333C-4A65-AE8C-5238F503762D}" srcId="{90816DB8-B39D-48CA-95F0-B08EED8D4B3E}" destId="{9759A138-4ED1-45C0-8BFF-8769EEB74735}" srcOrd="0" destOrd="0" parTransId="{69468B87-F83C-484B-A3BB-6DB5FB21768A}" sibTransId="{37E14BFE-D1DB-4E17-9F4D-24AAC6414781}"/>
    <dgm:cxn modelId="{67D79EE3-DB4B-44CD-A940-B35F1201FA74}" srcId="{90816DB8-B39D-48CA-95F0-B08EED8D4B3E}" destId="{7716D1E0-DA9D-4934-BA9A-A5829DDA8814}" srcOrd="1" destOrd="0" parTransId="{5E02D052-BCE4-4C45-8337-8B4D2CA9F329}" sibTransId="{6482C2FC-3998-4DB8-81A8-A0E3F6D0921B}"/>
    <dgm:cxn modelId="{C0887FE9-6803-4CD0-9BEF-BCA2DA810837}" type="presOf" srcId="{9C869C4C-8448-4062-B5C6-72ECCEDA1386}" destId="{84370BE0-174F-41A8-BCA3-57D7958765DA}" srcOrd="0" destOrd="2" presId="urn:microsoft.com/office/officeart/2005/8/layout/hList1"/>
    <dgm:cxn modelId="{7F354AEC-9E34-41A5-8ACF-E9567F05A70D}" type="presOf" srcId="{90816DB8-B39D-48CA-95F0-B08EED8D4B3E}" destId="{179B55D5-DCFE-4F4F-90A3-FAE865829C79}" srcOrd="0" destOrd="0" presId="urn:microsoft.com/office/officeart/2005/8/layout/hList1"/>
    <dgm:cxn modelId="{E37C93F5-343B-4155-A25B-B1A9AEB91AA8}" type="presOf" srcId="{AA677565-4DB6-4BF8-ABFF-5BB944BACD35}" destId="{FA7A7879-E349-474F-89EF-73A1E7F499E2}" srcOrd="0" destOrd="0" presId="urn:microsoft.com/office/officeart/2005/8/layout/hList1"/>
    <dgm:cxn modelId="{2C8D22F6-23BE-43B5-9FB0-F92E5D3775E4}" srcId="{D6D2D5D7-0778-4BC5-B268-EE3677C78104}" destId="{07543E6A-2E31-486F-9250-C3647BA71B8C}" srcOrd="1" destOrd="0" parTransId="{99A09476-CC94-4E93-AA68-A79D83508ECC}" sibTransId="{FCC80202-93A9-4B2C-A9C4-D5009C948F7A}"/>
    <dgm:cxn modelId="{9A97DCFA-4C97-4573-9EEC-FA41C55254EC}" type="presOf" srcId="{92FDED5E-ECB2-4348-AAD2-6C38F337835D}" destId="{004235B7-D17F-43F0-AEC4-A1595D87F7DC}" srcOrd="0" destOrd="0" presId="urn:microsoft.com/office/officeart/2005/8/layout/hList1"/>
    <dgm:cxn modelId="{9BCDAEFD-1E23-4FA5-B524-DA18984D0E60}" type="presOf" srcId="{52E92F9D-1786-4D11-8F54-11381C2E2315}" destId="{FA7A7879-E349-474F-89EF-73A1E7F499E2}" srcOrd="0" destOrd="2" presId="urn:microsoft.com/office/officeart/2005/8/layout/hList1"/>
    <dgm:cxn modelId="{61EE80B3-4675-4E6E-966B-C7CDE5A3E3AC}" type="presParOf" srcId="{975A53A1-5997-4145-B45A-53FBB9337089}" destId="{6A411F37-A335-486E-BAE6-2847EB9F4E8C}" srcOrd="0" destOrd="0" presId="urn:microsoft.com/office/officeart/2005/8/layout/hList1"/>
    <dgm:cxn modelId="{1A23EA71-D5F2-4202-A57E-507AE53D464F}" type="presParOf" srcId="{6A411F37-A335-486E-BAE6-2847EB9F4E8C}" destId="{004235B7-D17F-43F0-AEC4-A1595D87F7DC}" srcOrd="0" destOrd="0" presId="urn:microsoft.com/office/officeart/2005/8/layout/hList1"/>
    <dgm:cxn modelId="{5AAD6BA3-4828-41D1-9E42-A12753B8D45F}" type="presParOf" srcId="{6A411F37-A335-486E-BAE6-2847EB9F4E8C}" destId="{84370BE0-174F-41A8-BCA3-57D7958765DA}" srcOrd="1" destOrd="0" presId="urn:microsoft.com/office/officeart/2005/8/layout/hList1"/>
    <dgm:cxn modelId="{EDC95AED-B88F-4D71-965E-2A4009D2F279}" type="presParOf" srcId="{975A53A1-5997-4145-B45A-53FBB9337089}" destId="{4397A7BF-388A-41EC-B433-E3C37D072711}" srcOrd="1" destOrd="0" presId="urn:microsoft.com/office/officeart/2005/8/layout/hList1"/>
    <dgm:cxn modelId="{C10EE896-8A4A-4E7B-A24B-408799FC8787}" type="presParOf" srcId="{975A53A1-5997-4145-B45A-53FBB9337089}" destId="{21742755-0C46-4796-A64E-AD2D23280782}" srcOrd="2" destOrd="0" presId="urn:microsoft.com/office/officeart/2005/8/layout/hList1"/>
    <dgm:cxn modelId="{DA77F40A-D5AE-4F2A-9FCE-AA8EE47584C1}" type="presParOf" srcId="{21742755-0C46-4796-A64E-AD2D23280782}" destId="{B366E5E3-D649-47BC-BD1F-7D7486F08DD7}" srcOrd="0" destOrd="0" presId="urn:microsoft.com/office/officeart/2005/8/layout/hList1"/>
    <dgm:cxn modelId="{639ED569-2EE3-4DF1-8BA5-E7D551040A8B}" type="presParOf" srcId="{21742755-0C46-4796-A64E-AD2D23280782}" destId="{85A7C3C1-A843-4F54-ABD5-B6FC5547293F}" srcOrd="1" destOrd="0" presId="urn:microsoft.com/office/officeart/2005/8/layout/hList1"/>
    <dgm:cxn modelId="{E6D7612E-BA9A-42C3-8A81-6C7C283F8A0D}" type="presParOf" srcId="{975A53A1-5997-4145-B45A-53FBB9337089}" destId="{9417548C-4741-42C8-839B-3C0470776D0D}" srcOrd="3" destOrd="0" presId="urn:microsoft.com/office/officeart/2005/8/layout/hList1"/>
    <dgm:cxn modelId="{82B1C436-0B3B-4F94-ADCA-EB0C984E2EF9}" type="presParOf" srcId="{975A53A1-5997-4145-B45A-53FBB9337089}" destId="{07F3009A-90D5-4A9C-98E7-0AF738362EDE}" srcOrd="4" destOrd="0" presId="urn:microsoft.com/office/officeart/2005/8/layout/hList1"/>
    <dgm:cxn modelId="{89FABB27-D8DB-4C29-938F-E75A51D2B49A}" type="presParOf" srcId="{07F3009A-90D5-4A9C-98E7-0AF738362EDE}" destId="{7ACDC395-AF61-45D1-91DB-B82BEFB42E81}" srcOrd="0" destOrd="0" presId="urn:microsoft.com/office/officeart/2005/8/layout/hList1"/>
    <dgm:cxn modelId="{DFF27970-7B99-468B-834A-18B0903ECA3D}" type="presParOf" srcId="{07F3009A-90D5-4A9C-98E7-0AF738362EDE}" destId="{FA7A7879-E349-474F-89EF-73A1E7F499E2}" srcOrd="1" destOrd="0" presId="urn:microsoft.com/office/officeart/2005/8/layout/hList1"/>
    <dgm:cxn modelId="{48D184BB-AED4-459D-8EA2-AC8CE3F99A87}" type="presParOf" srcId="{975A53A1-5997-4145-B45A-53FBB9337089}" destId="{5C7ED823-E99F-4155-AEF0-399E427C68ED}" srcOrd="5" destOrd="0" presId="urn:microsoft.com/office/officeart/2005/8/layout/hList1"/>
    <dgm:cxn modelId="{C482A0BC-8E9C-487E-90D0-DB4485AD4C16}" type="presParOf" srcId="{975A53A1-5997-4145-B45A-53FBB9337089}" destId="{2CBE74E7-18DF-4CF5-9009-7D5B18A6F17C}" srcOrd="6" destOrd="0" presId="urn:microsoft.com/office/officeart/2005/8/layout/hList1"/>
    <dgm:cxn modelId="{7A78895A-7B3A-4BC2-A2FF-A7A75E699B44}" type="presParOf" srcId="{2CBE74E7-18DF-4CF5-9009-7D5B18A6F17C}" destId="{179B55D5-DCFE-4F4F-90A3-FAE865829C79}" srcOrd="0" destOrd="0" presId="urn:microsoft.com/office/officeart/2005/8/layout/hList1"/>
    <dgm:cxn modelId="{CC2AF4C1-2BA8-4C63-B9B7-0EE94A5C79FE}" type="presParOf" srcId="{2CBE74E7-18DF-4CF5-9009-7D5B18A6F17C}" destId="{9E1D5133-808C-4EE9-9FA4-F94085A6F411}" srcOrd="1" destOrd="0" presId="urn:microsoft.com/office/officeart/2005/8/layout/hList1"/>
    <dgm:cxn modelId="{D3D22CC4-8F88-49F2-B512-610F0A954B53}" type="presParOf" srcId="{975A53A1-5997-4145-B45A-53FBB9337089}" destId="{6E5DFCB2-2D3E-492E-A1BC-B14267E19A7F}" srcOrd="7" destOrd="0" presId="urn:microsoft.com/office/officeart/2005/8/layout/hList1"/>
    <dgm:cxn modelId="{57E43D30-4921-475B-AD36-B7BCC72C85C8}" type="presParOf" srcId="{975A53A1-5997-4145-B45A-53FBB9337089}" destId="{2CE54F23-C0EC-4CA6-BF03-7A81C2272D51}" srcOrd="8" destOrd="0" presId="urn:microsoft.com/office/officeart/2005/8/layout/hList1"/>
    <dgm:cxn modelId="{2C839012-0B29-4A1E-ABC6-D62BBA938949}" type="presParOf" srcId="{2CE54F23-C0EC-4CA6-BF03-7A81C2272D51}" destId="{53353CC2-A017-4C5D-AC22-F7A0DDF07698}" srcOrd="0" destOrd="0" presId="urn:microsoft.com/office/officeart/2005/8/layout/hList1"/>
    <dgm:cxn modelId="{88A53730-285F-4E34-A23E-13BCB6069F4E}" type="presParOf" srcId="{2CE54F23-C0EC-4CA6-BF03-7A81C2272D51}" destId="{F38D8E21-99AC-4F4C-97BF-ECE4AD28CD0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D489EE-5C51-4AF5-98F2-E401E633C0B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92FDED5E-ECB2-4348-AAD2-6C38F337835D}">
      <dgm:prSet phldrT="[Text]"/>
      <dgm:spPr>
        <a:xfrm>
          <a:off x="5193"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leadership</a:t>
          </a:r>
        </a:p>
      </dgm:t>
    </dgm:pt>
    <dgm:pt modelId="{E2DA4E07-2494-4EAB-BBE9-07640E6EEC9F}" type="parTrans" cxnId="{92D7186B-BB7F-43C1-84EE-B71BCDB18316}">
      <dgm:prSet/>
      <dgm:spPr/>
      <dgm:t>
        <a:bodyPr/>
        <a:lstStyle/>
        <a:p>
          <a:endParaRPr lang="en-GB"/>
        </a:p>
      </dgm:t>
    </dgm:pt>
    <dgm:pt modelId="{733886D9-AD8E-4ACF-99E9-8769ECC09EF7}" type="sibTrans" cxnId="{92D7186B-BB7F-43C1-84EE-B71BCDB18316}">
      <dgm:prSet/>
      <dgm:spPr/>
      <dgm:t>
        <a:bodyPr/>
        <a:lstStyle/>
        <a:p>
          <a:endParaRPr lang="en-GB"/>
        </a:p>
      </dgm:t>
    </dgm:pt>
    <dgm:pt modelId="{21794D57-51AB-4306-A1A9-DAA0DB9BC217}">
      <dgm:prSet phldrT="[Text]"/>
      <dgm:spPr>
        <a:xfrm>
          <a:off x="519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Leader*</a:t>
          </a:r>
        </a:p>
      </dgm:t>
    </dgm:pt>
    <dgm:pt modelId="{F15B7855-3445-4B0C-A1E1-79013BE2B776}" type="parTrans" cxnId="{80C8C209-3201-4944-957E-49C815587A39}">
      <dgm:prSet/>
      <dgm:spPr/>
      <dgm:t>
        <a:bodyPr/>
        <a:lstStyle/>
        <a:p>
          <a:endParaRPr lang="en-GB"/>
        </a:p>
      </dgm:t>
    </dgm:pt>
    <dgm:pt modelId="{59093475-59ED-433A-95AF-5906D9D8F057}" type="sibTrans" cxnId="{80C8C209-3201-4944-957E-49C815587A39}">
      <dgm:prSet/>
      <dgm:spPr/>
      <dgm:t>
        <a:bodyPr/>
        <a:lstStyle/>
        <a:p>
          <a:endParaRPr lang="en-GB"/>
        </a:p>
      </dgm:t>
    </dgm:pt>
    <dgm:pt modelId="{9C869C4C-8448-4062-B5C6-72ECCEDA1386}">
      <dgm:prSet phldrT="[Text]"/>
      <dgm:spPr>
        <a:xfrm>
          <a:off x="519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553CA024-9C28-47AF-81EF-FE5C9556495D}" type="parTrans" cxnId="{61FEBA6A-13BA-44C0-A600-1B2242FC2AA3}">
      <dgm:prSet/>
      <dgm:spPr/>
      <dgm:t>
        <a:bodyPr/>
        <a:lstStyle/>
        <a:p>
          <a:endParaRPr lang="en-GB"/>
        </a:p>
      </dgm:t>
    </dgm:pt>
    <dgm:pt modelId="{8021EED8-1207-4BF5-BB47-8180E0ECE2DA}" type="sibTrans" cxnId="{61FEBA6A-13BA-44C0-A600-1B2242FC2AA3}">
      <dgm:prSet/>
      <dgm:spPr/>
      <dgm:t>
        <a:bodyPr/>
        <a:lstStyle/>
        <a:p>
          <a:endParaRPr lang="en-GB"/>
        </a:p>
      </dgm:t>
    </dgm:pt>
    <dgm:pt modelId="{BA1B1214-EF1E-4888-B704-CC3D5533A7D2}">
      <dgm:prSet phldrT="[Text]"/>
      <dgm:spPr>
        <a:xfrm>
          <a:off x="4544218"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employee</a:t>
          </a:r>
        </a:p>
      </dgm:t>
    </dgm:pt>
    <dgm:pt modelId="{1E43961E-8752-4457-86BC-9227F360F745}" type="parTrans" cxnId="{FA094863-D536-4930-A94B-ADB8D2FF7357}">
      <dgm:prSet/>
      <dgm:spPr/>
      <dgm:t>
        <a:bodyPr/>
        <a:lstStyle/>
        <a:p>
          <a:endParaRPr lang="en-GB"/>
        </a:p>
      </dgm:t>
    </dgm:pt>
    <dgm:pt modelId="{5781EE61-22C2-40FC-B16C-BD011178BF9A}" type="sibTrans" cxnId="{FA094863-D536-4930-A94B-ADB8D2FF7357}">
      <dgm:prSet/>
      <dgm:spPr/>
      <dgm:t>
        <a:bodyPr/>
        <a:lstStyle/>
        <a:p>
          <a:endParaRPr lang="en-GB"/>
        </a:p>
      </dgm:t>
    </dgm:pt>
    <dgm:pt modelId="{AA677565-4DB6-4BF8-ABFF-5BB944BACD35}">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Employee*</a:t>
          </a:r>
        </a:p>
      </dgm:t>
    </dgm:pt>
    <dgm:pt modelId="{673B1099-947A-4630-BBBE-44D66E1F5648}" type="parTrans" cxnId="{B9C6CEA4-25B7-41A2-A559-DE1D1E16D932}">
      <dgm:prSet/>
      <dgm:spPr/>
      <dgm:t>
        <a:bodyPr/>
        <a:lstStyle/>
        <a:p>
          <a:endParaRPr lang="en-GB"/>
        </a:p>
      </dgm:t>
    </dgm:pt>
    <dgm:pt modelId="{B95014BE-775D-4846-8FCC-6FBD6CC19328}" type="sibTrans" cxnId="{B9C6CEA4-25B7-41A2-A559-DE1D1E16D932}">
      <dgm:prSet/>
      <dgm:spPr/>
      <dgm:t>
        <a:bodyPr/>
        <a:lstStyle/>
        <a:p>
          <a:endParaRPr lang="en-GB"/>
        </a:p>
      </dgm:t>
    </dgm:pt>
    <dgm:pt modelId="{52E92F9D-1786-4D11-8F54-11381C2E2315}">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86F649B0-9910-42F5-A962-E606C37B2CA9}" type="parTrans" cxnId="{EC488DC8-041D-4625-9AA2-73ADB4B39D18}">
      <dgm:prSet/>
      <dgm:spPr/>
      <dgm:t>
        <a:bodyPr/>
        <a:lstStyle/>
        <a:p>
          <a:endParaRPr lang="en-GB"/>
        </a:p>
      </dgm:t>
    </dgm:pt>
    <dgm:pt modelId="{EE42D9D8-CFB3-41EC-9525-E53C1E7C2487}" type="sibTrans" cxnId="{EC488DC8-041D-4625-9AA2-73ADB4B39D18}">
      <dgm:prSet/>
      <dgm:spPr/>
      <dgm:t>
        <a:bodyPr/>
        <a:lstStyle/>
        <a:p>
          <a:endParaRPr lang="en-GB"/>
        </a:p>
      </dgm:t>
    </dgm:pt>
    <dgm:pt modelId="{90816DB8-B39D-48CA-95F0-B08EED8D4B3E}">
      <dgm:prSet phldrT="[Text]"/>
      <dgm:spPr>
        <a:xfrm>
          <a:off x="6813730"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engagement</a:t>
          </a:r>
        </a:p>
      </dgm:t>
    </dgm:pt>
    <dgm:pt modelId="{7748700A-782E-4E2D-87F0-35F7449D093F}" type="parTrans" cxnId="{D5CC0E0D-BDFE-41F2-AF02-DF1A976867FC}">
      <dgm:prSet/>
      <dgm:spPr/>
      <dgm:t>
        <a:bodyPr/>
        <a:lstStyle/>
        <a:p>
          <a:endParaRPr lang="en-GB"/>
        </a:p>
      </dgm:t>
    </dgm:pt>
    <dgm:pt modelId="{C3268B55-D46B-4A7F-8DEB-9637FD0BD2A3}" type="sibTrans" cxnId="{D5CC0E0D-BDFE-41F2-AF02-DF1A976867FC}">
      <dgm:prSet/>
      <dgm:spPr/>
      <dgm:t>
        <a:bodyPr/>
        <a:lstStyle/>
        <a:p>
          <a:endParaRPr lang="en-GB"/>
        </a:p>
      </dgm:t>
    </dgm:pt>
    <dgm:pt modelId="{9759A138-4ED1-45C0-8BFF-8769EEB74735}">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Engage*</a:t>
          </a:r>
        </a:p>
      </dgm:t>
    </dgm:pt>
    <dgm:pt modelId="{69468B87-F83C-484B-A3BB-6DB5FB21768A}" type="parTrans" cxnId="{01CE44DF-333C-4A65-AE8C-5238F503762D}">
      <dgm:prSet/>
      <dgm:spPr/>
      <dgm:t>
        <a:bodyPr/>
        <a:lstStyle/>
        <a:p>
          <a:endParaRPr lang="en-GB"/>
        </a:p>
      </dgm:t>
    </dgm:pt>
    <dgm:pt modelId="{37E14BFE-D1DB-4E17-9F4D-24AAC6414781}" type="sibTrans" cxnId="{01CE44DF-333C-4A65-AE8C-5238F503762D}">
      <dgm:prSet/>
      <dgm:spPr/>
      <dgm:t>
        <a:bodyPr/>
        <a:lstStyle/>
        <a:p>
          <a:endParaRPr lang="en-GB"/>
        </a:p>
      </dgm:t>
    </dgm:pt>
    <dgm:pt modelId="{38C1FBB1-69BF-4B0B-AE76-C8BEEBDE56ED}">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Intrinsic motivation</a:t>
          </a:r>
        </a:p>
      </dgm:t>
    </dgm:pt>
    <dgm:pt modelId="{5951FB0E-6803-4D35-9B4C-B67ABC410575}" type="parTrans" cxnId="{A1BA05AF-A721-4209-AA48-D2ACBAFDA78F}">
      <dgm:prSet/>
      <dgm:spPr/>
      <dgm:t>
        <a:bodyPr/>
        <a:lstStyle/>
        <a:p>
          <a:endParaRPr lang="en-GB"/>
        </a:p>
      </dgm:t>
    </dgm:pt>
    <dgm:pt modelId="{3D36CAC1-D9BF-4924-B06E-B02232460449}" type="sibTrans" cxnId="{A1BA05AF-A721-4209-AA48-D2ACBAFDA78F}">
      <dgm:prSet/>
      <dgm:spPr/>
      <dgm:t>
        <a:bodyPr/>
        <a:lstStyle/>
        <a:p>
          <a:endParaRPr lang="en-GB"/>
        </a:p>
      </dgm:t>
    </dgm:pt>
    <dgm:pt modelId="{D6D2D5D7-0778-4BC5-B268-EE3677C78104}">
      <dgm:prSet/>
      <dgm:spPr>
        <a:xfrm>
          <a:off x="9083243"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Organisation behaviours</a:t>
          </a:r>
        </a:p>
      </dgm:t>
    </dgm:pt>
    <dgm:pt modelId="{1ACAA846-10B9-4CB9-B6A1-E723F63C38C5}" type="parTrans" cxnId="{41657062-7005-4CCA-A2FB-5DDD1D8BB21E}">
      <dgm:prSet/>
      <dgm:spPr/>
      <dgm:t>
        <a:bodyPr/>
        <a:lstStyle/>
        <a:p>
          <a:endParaRPr lang="en-GB"/>
        </a:p>
      </dgm:t>
    </dgm:pt>
    <dgm:pt modelId="{9FBE034F-B60F-4BF6-8524-4AB23E8E697B}" type="sibTrans" cxnId="{41657062-7005-4CCA-A2FB-5DDD1D8BB21E}">
      <dgm:prSet/>
      <dgm:spPr/>
      <dgm:t>
        <a:bodyPr/>
        <a:lstStyle/>
        <a:p>
          <a:endParaRPr lang="en-GB"/>
        </a:p>
      </dgm:t>
    </dgm:pt>
    <dgm:pt modelId="{0646BAB4-0DA4-4E9A-BC1A-80F9833E5F8C}">
      <dgm:prSet phldrT="[Text]"/>
      <dgm:spPr>
        <a:xfrm>
          <a:off x="519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969CE86C-6685-47A0-99F6-8C2D3D0597BB}" type="parTrans" cxnId="{E5988685-4A96-4814-A091-58A7165C74DA}">
      <dgm:prSet/>
      <dgm:spPr/>
      <dgm:t>
        <a:bodyPr/>
        <a:lstStyle/>
        <a:p>
          <a:endParaRPr lang="en-GB"/>
        </a:p>
      </dgm:t>
    </dgm:pt>
    <dgm:pt modelId="{5D8DF284-8143-4F23-ADD8-F0AFB62E31B8}" type="sibTrans" cxnId="{E5988685-4A96-4814-A091-58A7165C74DA}">
      <dgm:prSet/>
      <dgm:spPr/>
      <dgm:t>
        <a:bodyPr/>
        <a:lstStyle/>
        <a:p>
          <a:endParaRPr lang="en-GB"/>
        </a:p>
      </dgm:t>
    </dgm:pt>
    <dgm:pt modelId="{7547AEE7-263B-4312-B8FD-E20E88D12869}">
      <dgm:prSet/>
      <dgm:spPr>
        <a:xfrm>
          <a:off x="2274705" y="1081299"/>
          <a:ext cx="1990800" cy="657360"/>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ln>
        <a:effectLst/>
      </dgm:spPr>
      <dgm:t>
        <a:bodyPr/>
        <a:lstStyle/>
        <a:p>
          <a:pPr>
            <a:buNone/>
          </a:pPr>
          <a:r>
            <a:rPr lang="en-GB" dirty="0">
              <a:solidFill>
                <a:srgbClr val="FFFFFE"/>
              </a:solidFill>
              <a:latin typeface="Calibri"/>
              <a:ea typeface="+mn-ea"/>
              <a:cs typeface="+mn-cs"/>
            </a:rPr>
            <a:t>[leadership] behaviours</a:t>
          </a:r>
        </a:p>
      </dgm:t>
    </dgm:pt>
    <dgm:pt modelId="{BDF536DE-33B2-4C6A-BFF8-8A29100FD680}" type="parTrans" cxnId="{4C497728-BD43-4D18-B2EE-C2E8D27BF95E}">
      <dgm:prSet/>
      <dgm:spPr/>
      <dgm:t>
        <a:bodyPr/>
        <a:lstStyle/>
        <a:p>
          <a:endParaRPr lang="en-GB"/>
        </a:p>
      </dgm:t>
    </dgm:pt>
    <dgm:pt modelId="{FBF2356B-76CD-4659-99D4-3BE80FBEB690}" type="sibTrans" cxnId="{4C497728-BD43-4D18-B2EE-C2E8D27BF95E}">
      <dgm:prSet/>
      <dgm:spPr/>
      <dgm:t>
        <a:bodyPr/>
        <a:lstStyle/>
        <a:p>
          <a:endParaRPr lang="en-GB"/>
        </a:p>
      </dgm:t>
    </dgm:pt>
    <dgm:pt modelId="{CE50CC1E-6814-4FCE-BAAD-2D2D5EEBA828}">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Transformational</a:t>
          </a:r>
        </a:p>
      </dgm:t>
    </dgm:pt>
    <dgm:pt modelId="{B44F64A9-4685-4703-970B-1F51450A236E}" type="parTrans" cxnId="{8EC568BB-4AF6-40AA-8796-E4DBB7E3349C}">
      <dgm:prSet/>
      <dgm:spPr/>
      <dgm:t>
        <a:bodyPr/>
        <a:lstStyle/>
        <a:p>
          <a:endParaRPr lang="en-GB"/>
        </a:p>
      </dgm:t>
    </dgm:pt>
    <dgm:pt modelId="{189C4004-C146-4984-AC8D-2FF2B295232B}" type="sibTrans" cxnId="{8EC568BB-4AF6-40AA-8796-E4DBB7E3349C}">
      <dgm:prSet/>
      <dgm:spPr/>
      <dgm:t>
        <a:bodyPr/>
        <a:lstStyle/>
        <a:p>
          <a:endParaRPr lang="en-GB"/>
        </a:p>
      </dgm:t>
    </dgm:pt>
    <dgm:pt modelId="{936830EF-1F06-408E-8813-E2D93D66BCF1}">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Transactional</a:t>
          </a:r>
        </a:p>
      </dgm:t>
    </dgm:pt>
    <dgm:pt modelId="{E5DFB3F8-8D67-46AB-935E-B08F23C8BEB9}" type="parTrans" cxnId="{5BD246E8-467C-4776-8737-8E4416C1DCD0}">
      <dgm:prSet/>
      <dgm:spPr/>
      <dgm:t>
        <a:bodyPr/>
        <a:lstStyle/>
        <a:p>
          <a:endParaRPr lang="en-GB"/>
        </a:p>
      </dgm:t>
    </dgm:pt>
    <dgm:pt modelId="{2BB3671A-E8F1-448A-8146-E1578D6C209C}" type="sibTrans" cxnId="{5BD246E8-467C-4776-8737-8E4416C1DCD0}">
      <dgm:prSet/>
      <dgm:spPr/>
      <dgm:t>
        <a:bodyPr/>
        <a:lstStyle/>
        <a:p>
          <a:endParaRPr lang="en-GB"/>
        </a:p>
      </dgm:t>
    </dgm:pt>
    <dgm:pt modelId="{571FF87A-9A64-4156-A254-E46D7EBF1311}">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Inspirational</a:t>
          </a:r>
        </a:p>
      </dgm:t>
    </dgm:pt>
    <dgm:pt modelId="{4DBC9BA5-EFF5-49BF-9361-B2732D1DA6FE}" type="parTrans" cxnId="{54FA224E-C4F8-4316-807E-6542BEB80EA0}">
      <dgm:prSet/>
      <dgm:spPr/>
      <dgm:t>
        <a:bodyPr/>
        <a:lstStyle/>
        <a:p>
          <a:endParaRPr lang="en-GB"/>
        </a:p>
      </dgm:t>
    </dgm:pt>
    <dgm:pt modelId="{1E3CB0E2-B715-43AA-A6F9-F6FC56A9E058}" type="sibTrans" cxnId="{54FA224E-C4F8-4316-807E-6542BEB80EA0}">
      <dgm:prSet/>
      <dgm:spPr/>
      <dgm:t>
        <a:bodyPr/>
        <a:lstStyle/>
        <a:p>
          <a:endParaRPr lang="en-GB"/>
        </a:p>
      </dgm:t>
    </dgm:pt>
    <dgm:pt modelId="{1852AD48-9661-4316-BC0C-1C2080B16A48}">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Charismatic</a:t>
          </a:r>
        </a:p>
      </dgm:t>
    </dgm:pt>
    <dgm:pt modelId="{1E9687AE-72D3-41A1-A70C-97AE5AFEC14B}" type="parTrans" cxnId="{FBC17ABC-A2E9-4198-8F82-1F958C6DFDB5}">
      <dgm:prSet/>
      <dgm:spPr/>
      <dgm:t>
        <a:bodyPr/>
        <a:lstStyle/>
        <a:p>
          <a:endParaRPr lang="en-GB"/>
        </a:p>
      </dgm:t>
    </dgm:pt>
    <dgm:pt modelId="{C8CC587C-D48D-405F-A90A-69166A5FC8D3}" type="sibTrans" cxnId="{FBC17ABC-A2E9-4198-8F82-1F958C6DFDB5}">
      <dgm:prSet/>
      <dgm:spPr/>
      <dgm:t>
        <a:bodyPr/>
        <a:lstStyle/>
        <a:p>
          <a:endParaRPr lang="en-GB"/>
        </a:p>
      </dgm:t>
    </dgm:pt>
    <dgm:pt modelId="{6891F186-81E1-4BB4-A64A-67DF4AC22D57}">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8E74B85A-C777-4167-A65C-6CB6BA3B463D}" type="parTrans" cxnId="{18231D04-517C-4133-B5F0-7D3C9B17062F}">
      <dgm:prSet/>
      <dgm:spPr/>
      <dgm:t>
        <a:bodyPr/>
        <a:lstStyle/>
        <a:p>
          <a:endParaRPr lang="en-GB"/>
        </a:p>
      </dgm:t>
    </dgm:pt>
    <dgm:pt modelId="{6DF326E5-DC75-4793-B818-6FFE6B0ED4CF}" type="sibTrans" cxnId="{18231D04-517C-4133-B5F0-7D3C9B17062F}">
      <dgm:prSet/>
      <dgm:spPr/>
      <dgm:t>
        <a:bodyPr/>
        <a:lstStyle/>
        <a:p>
          <a:endParaRPr lang="en-GB"/>
        </a:p>
      </dgm:t>
    </dgm:pt>
    <dgm:pt modelId="{1BC21239-7CCF-4A45-9DB0-4A6F412052A0}">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Worker*</a:t>
          </a:r>
        </a:p>
      </dgm:t>
    </dgm:pt>
    <dgm:pt modelId="{43AFC957-51F0-4B91-881F-CEE60AB35E69}" type="parTrans" cxnId="{0B09ED2A-9AAA-40DD-8AAA-6518292FEBC0}">
      <dgm:prSet/>
      <dgm:spPr/>
      <dgm:t>
        <a:bodyPr/>
        <a:lstStyle/>
        <a:p>
          <a:endParaRPr lang="en-GB"/>
        </a:p>
      </dgm:t>
    </dgm:pt>
    <dgm:pt modelId="{40229EED-23E2-451E-9245-7BACA254B9EE}" type="sibTrans" cxnId="{0B09ED2A-9AAA-40DD-8AAA-6518292FEBC0}">
      <dgm:prSet/>
      <dgm:spPr/>
      <dgm:t>
        <a:bodyPr/>
        <a:lstStyle/>
        <a:p>
          <a:endParaRPr lang="en-GB"/>
        </a:p>
      </dgm:t>
    </dgm:pt>
    <dgm:pt modelId="{A676BBA3-29A2-4A4C-AF8C-161E5A99AFC0}">
      <dgm:prSet phldrT="[Text]"/>
      <dgm:spPr>
        <a:xfrm>
          <a:off x="4544218"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Workforce</a:t>
          </a:r>
        </a:p>
      </dgm:t>
    </dgm:pt>
    <dgm:pt modelId="{9F1BFAA3-3672-4207-B412-2E1EBD4B652A}" type="parTrans" cxnId="{E5C8D5F9-6FEB-4A5B-AABE-9111C3BD5B1B}">
      <dgm:prSet/>
      <dgm:spPr/>
      <dgm:t>
        <a:bodyPr/>
        <a:lstStyle/>
        <a:p>
          <a:endParaRPr lang="en-GB"/>
        </a:p>
      </dgm:t>
    </dgm:pt>
    <dgm:pt modelId="{2C103F88-DB0C-4E4D-B518-8FF9DA2036DD}" type="sibTrans" cxnId="{E5C8D5F9-6FEB-4A5B-AABE-9111C3BD5B1B}">
      <dgm:prSet/>
      <dgm:spPr/>
      <dgm:t>
        <a:bodyPr/>
        <a:lstStyle/>
        <a:p>
          <a:endParaRPr lang="en-GB"/>
        </a:p>
      </dgm:t>
    </dgm:pt>
    <dgm:pt modelId="{8D240ECD-560C-4FE6-95CF-CA13E13A0132}">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err="1">
              <a:solidFill>
                <a:srgbClr val="002542">
                  <a:hueOff val="0"/>
                  <a:satOff val="0"/>
                  <a:lumOff val="0"/>
                  <a:alphaOff val="0"/>
                </a:srgbClr>
              </a:solidFill>
              <a:latin typeface="Calibri"/>
              <a:ea typeface="+mn-ea"/>
              <a:cs typeface="+mn-cs"/>
            </a:rPr>
            <a:t>Motivat</a:t>
          </a:r>
          <a:r>
            <a:rPr lang="en-GB" dirty="0">
              <a:solidFill>
                <a:srgbClr val="002542">
                  <a:hueOff val="0"/>
                  <a:satOff val="0"/>
                  <a:lumOff val="0"/>
                  <a:alphaOff val="0"/>
                </a:srgbClr>
              </a:solidFill>
              <a:latin typeface="Calibri"/>
              <a:ea typeface="+mn-ea"/>
              <a:cs typeface="+mn-cs"/>
            </a:rPr>
            <a:t>*</a:t>
          </a:r>
        </a:p>
      </dgm:t>
    </dgm:pt>
    <dgm:pt modelId="{48B4C9E6-2846-4BAE-B834-404F6D00EEB2}" type="parTrans" cxnId="{A3517553-D345-4500-ABD9-E2F30787F599}">
      <dgm:prSet/>
      <dgm:spPr/>
      <dgm:t>
        <a:bodyPr/>
        <a:lstStyle/>
        <a:p>
          <a:endParaRPr lang="en-GB"/>
        </a:p>
      </dgm:t>
    </dgm:pt>
    <dgm:pt modelId="{FFA4389D-D714-4184-B306-822436A11F2E}" type="sibTrans" cxnId="{A3517553-D345-4500-ABD9-E2F30787F599}">
      <dgm:prSet/>
      <dgm:spPr/>
      <dgm:t>
        <a:bodyPr/>
        <a:lstStyle/>
        <a:p>
          <a:endParaRPr lang="en-GB"/>
        </a:p>
      </dgm:t>
    </dgm:pt>
    <dgm:pt modelId="{A481D7BC-B27B-4B67-BA06-497BABC693C8}">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Empower*</a:t>
          </a:r>
        </a:p>
      </dgm:t>
    </dgm:pt>
    <dgm:pt modelId="{D025DE2C-D456-43E2-AF83-25A703DDF472}" type="parTrans" cxnId="{26646393-6635-4ACB-90D9-4296D008DC61}">
      <dgm:prSet/>
      <dgm:spPr/>
      <dgm:t>
        <a:bodyPr/>
        <a:lstStyle/>
        <a:p>
          <a:endParaRPr lang="en-GB"/>
        </a:p>
      </dgm:t>
    </dgm:pt>
    <dgm:pt modelId="{D1EBD47F-4C7A-4D05-921A-4F95382959B7}" type="sibTrans" cxnId="{26646393-6635-4ACB-90D9-4296D008DC61}">
      <dgm:prSet/>
      <dgm:spPr/>
      <dgm:t>
        <a:bodyPr/>
        <a:lstStyle/>
        <a:p>
          <a:endParaRPr lang="en-GB"/>
        </a:p>
      </dgm:t>
    </dgm:pt>
    <dgm:pt modelId="{E904D980-CEC7-43F2-8E49-C4B19B0F6C83}">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Inspired</a:t>
          </a:r>
        </a:p>
      </dgm:t>
    </dgm:pt>
    <dgm:pt modelId="{042D2E46-104D-40B8-B404-FCB9B8D9A0A6}" type="parTrans" cxnId="{4AEB8FFA-387E-4FC9-A208-5EB217C6F262}">
      <dgm:prSet/>
      <dgm:spPr/>
      <dgm:t>
        <a:bodyPr/>
        <a:lstStyle/>
        <a:p>
          <a:endParaRPr lang="en-GB"/>
        </a:p>
      </dgm:t>
    </dgm:pt>
    <dgm:pt modelId="{7D59EB59-E452-488C-9F80-F45B5A216813}" type="sibTrans" cxnId="{4AEB8FFA-387E-4FC9-A208-5EB217C6F262}">
      <dgm:prSet/>
      <dgm:spPr/>
      <dgm:t>
        <a:bodyPr/>
        <a:lstStyle/>
        <a:p>
          <a:endParaRPr lang="en-GB"/>
        </a:p>
      </dgm:t>
    </dgm:pt>
    <dgm:pt modelId="{8824643D-927B-440B-8AAC-6E22E1D5B72E}">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Organisation*</a:t>
          </a:r>
        </a:p>
      </dgm:t>
    </dgm:pt>
    <dgm:pt modelId="{4F2180AC-BB5C-4EDA-AAE1-B89F8437DF29}" type="parTrans" cxnId="{DE4E0848-FC92-4689-9670-E5B05CBF5CA1}">
      <dgm:prSet/>
      <dgm:spPr/>
      <dgm:t>
        <a:bodyPr/>
        <a:lstStyle/>
        <a:p>
          <a:endParaRPr lang="en-GB"/>
        </a:p>
      </dgm:t>
    </dgm:pt>
    <dgm:pt modelId="{F98814D0-074F-4488-BE50-44591638EF41}" type="sibTrans" cxnId="{DE4E0848-FC92-4689-9670-E5B05CBF5CA1}">
      <dgm:prSet/>
      <dgm:spPr/>
      <dgm:t>
        <a:bodyPr/>
        <a:lstStyle/>
        <a:p>
          <a:endParaRPr lang="en-GB"/>
        </a:p>
      </dgm:t>
    </dgm:pt>
    <dgm:pt modelId="{8DB416FC-7900-4720-AC37-41DA94A3AE62}">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Change</a:t>
          </a:r>
        </a:p>
      </dgm:t>
    </dgm:pt>
    <dgm:pt modelId="{3A8B275D-A5F0-46E1-A400-9FCDD6DBF4B7}" type="parTrans" cxnId="{929F6619-628B-49FD-8394-F16F575FA24B}">
      <dgm:prSet/>
      <dgm:spPr/>
      <dgm:t>
        <a:bodyPr/>
        <a:lstStyle/>
        <a:p>
          <a:endParaRPr lang="en-GB"/>
        </a:p>
      </dgm:t>
    </dgm:pt>
    <dgm:pt modelId="{1E7F4D21-F774-419B-9215-09BBB13A09DB}" type="sibTrans" cxnId="{929F6619-628B-49FD-8394-F16F575FA24B}">
      <dgm:prSet/>
      <dgm:spPr/>
      <dgm:t>
        <a:bodyPr/>
        <a:lstStyle/>
        <a:p>
          <a:endParaRPr lang="en-GB"/>
        </a:p>
      </dgm:t>
    </dgm:pt>
    <dgm:pt modelId="{B53901AB-C5F8-4E30-92B7-AA6D840263DF}">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Development</a:t>
          </a:r>
        </a:p>
      </dgm:t>
    </dgm:pt>
    <dgm:pt modelId="{503492DA-8E72-4973-BE0E-03AA7BD4F02C}" type="parTrans" cxnId="{C5C126F1-0DDA-4A8E-AFA3-601FFF55785E}">
      <dgm:prSet/>
      <dgm:spPr/>
      <dgm:t>
        <a:bodyPr/>
        <a:lstStyle/>
        <a:p>
          <a:endParaRPr lang="en-GB"/>
        </a:p>
      </dgm:t>
    </dgm:pt>
    <dgm:pt modelId="{D8299527-3C11-4967-B55A-1552CACF8F5A}" type="sibTrans" cxnId="{C5C126F1-0DDA-4A8E-AFA3-601FFF55785E}">
      <dgm:prSet/>
      <dgm:spPr/>
      <dgm:t>
        <a:bodyPr/>
        <a:lstStyle/>
        <a:p>
          <a:endParaRPr lang="en-GB"/>
        </a:p>
      </dgm:t>
    </dgm:pt>
    <dgm:pt modelId="{B56547CE-0EB0-44ED-9A92-E557D751D8DF}">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Culture</a:t>
          </a:r>
        </a:p>
      </dgm:t>
    </dgm:pt>
    <dgm:pt modelId="{78674DFA-D53A-4C63-8E01-D4EBC9D8C8C3}" type="parTrans" cxnId="{28AAE9A3-54BA-45A3-B2E6-F4A769E56FD1}">
      <dgm:prSet/>
      <dgm:spPr/>
      <dgm:t>
        <a:bodyPr/>
        <a:lstStyle/>
        <a:p>
          <a:endParaRPr lang="en-GB"/>
        </a:p>
      </dgm:t>
    </dgm:pt>
    <dgm:pt modelId="{FA208E01-37FE-42FB-94C5-0A2433B3F762}" type="sibTrans" cxnId="{28AAE9A3-54BA-45A3-B2E6-F4A769E56FD1}">
      <dgm:prSet/>
      <dgm:spPr/>
      <dgm:t>
        <a:bodyPr/>
        <a:lstStyle/>
        <a:p>
          <a:endParaRPr lang="en-GB"/>
        </a:p>
      </dgm:t>
    </dgm:pt>
    <dgm:pt modelId="{3685B54B-25AE-42FD-B446-687AA172B0DC}">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Success</a:t>
          </a:r>
        </a:p>
      </dgm:t>
    </dgm:pt>
    <dgm:pt modelId="{F9AF3D1B-9682-4C17-8278-0C8810D68C0C}" type="parTrans" cxnId="{8CD648B5-1EEB-4FE4-8293-5DD6E23B3F75}">
      <dgm:prSet/>
      <dgm:spPr/>
      <dgm:t>
        <a:bodyPr/>
        <a:lstStyle/>
        <a:p>
          <a:endParaRPr lang="en-GB"/>
        </a:p>
      </dgm:t>
    </dgm:pt>
    <dgm:pt modelId="{681BDE64-E43A-4F72-961B-EE3B33699D2B}" type="sibTrans" cxnId="{8CD648B5-1EEB-4FE4-8293-5DD6E23B3F75}">
      <dgm:prSet/>
      <dgm:spPr/>
      <dgm:t>
        <a:bodyPr/>
        <a:lstStyle/>
        <a:p>
          <a:endParaRPr lang="en-GB"/>
        </a:p>
      </dgm:t>
    </dgm:pt>
    <dgm:pt modelId="{9B5088A0-3380-4433-8402-0BE1DA800F29}">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endParaRPr lang="en-GB" dirty="0">
            <a:solidFill>
              <a:srgbClr val="002542">
                <a:hueOff val="0"/>
                <a:satOff val="0"/>
                <a:lumOff val="0"/>
                <a:alphaOff val="0"/>
              </a:srgbClr>
            </a:solidFill>
            <a:latin typeface="Calibri"/>
            <a:ea typeface="+mn-ea"/>
            <a:cs typeface="+mn-cs"/>
          </a:endParaRPr>
        </a:p>
      </dgm:t>
    </dgm:pt>
    <dgm:pt modelId="{D26D8C32-8F14-4DA6-8B73-98920CA17E78}" type="parTrans" cxnId="{6846934A-F243-44FD-B1FE-55C036880FA8}">
      <dgm:prSet/>
      <dgm:spPr/>
      <dgm:t>
        <a:bodyPr/>
        <a:lstStyle/>
        <a:p>
          <a:endParaRPr lang="en-GB"/>
        </a:p>
      </dgm:t>
    </dgm:pt>
    <dgm:pt modelId="{1DE1F757-69B9-4024-A2AE-8CAA1B5C5125}" type="sibTrans" cxnId="{6846934A-F243-44FD-B1FE-55C036880FA8}">
      <dgm:prSet/>
      <dgm:spPr/>
      <dgm:t>
        <a:bodyPr/>
        <a:lstStyle/>
        <a:p>
          <a:endParaRPr lang="en-GB"/>
        </a:p>
      </dgm:t>
    </dgm:pt>
    <dgm:pt modelId="{B9E1E4B6-DB60-4EBC-8248-9996142172F4}">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Extrinsic motivation</a:t>
          </a:r>
        </a:p>
      </dgm:t>
    </dgm:pt>
    <dgm:pt modelId="{8FC5154D-F8AA-499D-8CE7-937C53914C74}" type="parTrans" cxnId="{39753041-38EC-423D-B265-D6BBA7FAA7BF}">
      <dgm:prSet/>
      <dgm:spPr/>
      <dgm:t>
        <a:bodyPr/>
        <a:lstStyle/>
        <a:p>
          <a:endParaRPr lang="en-GB"/>
        </a:p>
      </dgm:t>
    </dgm:pt>
    <dgm:pt modelId="{5FEC3A97-4F0A-4FA3-91A1-34AB001F3D37}" type="sibTrans" cxnId="{39753041-38EC-423D-B265-D6BBA7FAA7BF}">
      <dgm:prSet/>
      <dgm:spPr/>
      <dgm:t>
        <a:bodyPr/>
        <a:lstStyle/>
        <a:p>
          <a:endParaRPr lang="en-GB"/>
        </a:p>
      </dgm:t>
    </dgm:pt>
    <dgm:pt modelId="{7716D1E0-DA9D-4934-BA9A-A5829DDA8814}">
      <dgm:prSet phldrT="[Text]"/>
      <dgm:spPr>
        <a:xfrm>
          <a:off x="6813730"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creativity</a:t>
          </a:r>
        </a:p>
      </dgm:t>
    </dgm:pt>
    <dgm:pt modelId="{5E02D052-BCE4-4C45-8337-8B4D2CA9F329}" type="parTrans" cxnId="{67D79EE3-DB4B-44CD-A940-B35F1201FA74}">
      <dgm:prSet/>
      <dgm:spPr/>
      <dgm:t>
        <a:bodyPr/>
        <a:lstStyle/>
        <a:p>
          <a:endParaRPr lang="en-GB"/>
        </a:p>
      </dgm:t>
    </dgm:pt>
    <dgm:pt modelId="{6482C2FC-3998-4DB8-81A8-A0E3F6D0921B}" type="sibTrans" cxnId="{67D79EE3-DB4B-44CD-A940-B35F1201FA74}">
      <dgm:prSet/>
      <dgm:spPr/>
      <dgm:t>
        <a:bodyPr/>
        <a:lstStyle/>
        <a:p>
          <a:endParaRPr lang="en-GB"/>
        </a:p>
      </dgm:t>
    </dgm:pt>
    <dgm:pt modelId="{6B718E8E-7CDA-4315-81A7-6D8F5E67C9C3}">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Innovation</a:t>
          </a:r>
        </a:p>
      </dgm:t>
    </dgm:pt>
    <dgm:pt modelId="{1E24C49F-CA5F-4344-BFF2-75345D9DD862}" type="parTrans" cxnId="{C3902E3B-70ED-40A1-A395-C16B1E806154}">
      <dgm:prSet/>
      <dgm:spPr/>
      <dgm:t>
        <a:bodyPr/>
        <a:lstStyle/>
        <a:p>
          <a:endParaRPr lang="en-GB"/>
        </a:p>
      </dgm:t>
    </dgm:pt>
    <dgm:pt modelId="{69101CE8-7135-4FB8-B937-8FFDF8366514}" type="sibTrans" cxnId="{C3902E3B-70ED-40A1-A395-C16B1E806154}">
      <dgm:prSet/>
      <dgm:spPr/>
      <dgm:t>
        <a:bodyPr/>
        <a:lstStyle/>
        <a:p>
          <a:endParaRPr lang="en-GB"/>
        </a:p>
      </dgm:t>
    </dgm:pt>
    <dgm:pt modelId="{E5CB337A-CE1C-453F-B4E6-39DF8CAAEEC4}">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Influential</a:t>
          </a:r>
        </a:p>
      </dgm:t>
    </dgm:pt>
    <dgm:pt modelId="{ADF4D2C2-726D-4A02-BF93-17C92B4CD2D0}" type="parTrans" cxnId="{6F8C40C6-3B4E-4DBA-AB40-AB7D562E4C0E}">
      <dgm:prSet/>
      <dgm:spPr/>
      <dgm:t>
        <a:bodyPr/>
        <a:lstStyle/>
        <a:p>
          <a:endParaRPr lang="en-GB"/>
        </a:p>
      </dgm:t>
    </dgm:pt>
    <dgm:pt modelId="{29494654-76C6-49DF-BAAB-C2A3BB980565}" type="sibTrans" cxnId="{6F8C40C6-3B4E-4DBA-AB40-AB7D562E4C0E}">
      <dgm:prSet/>
      <dgm:spPr/>
      <dgm:t>
        <a:bodyPr/>
        <a:lstStyle/>
        <a:p>
          <a:endParaRPr lang="en-GB"/>
        </a:p>
      </dgm:t>
    </dgm:pt>
    <dgm:pt modelId="{C7EFAA43-9482-4058-93D9-C00E1B95D973}">
      <dgm:prSet/>
      <dgm:spPr>
        <a:xfrm>
          <a:off x="2274705"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a:solidFill>
                <a:srgbClr val="002542">
                  <a:hueOff val="0"/>
                  <a:satOff val="0"/>
                  <a:lumOff val="0"/>
                  <a:alphaOff val="0"/>
                </a:srgbClr>
              </a:solidFill>
              <a:latin typeface="Calibri"/>
              <a:ea typeface="+mn-ea"/>
              <a:cs typeface="+mn-cs"/>
            </a:rPr>
            <a:t>Influence</a:t>
          </a:r>
        </a:p>
      </dgm:t>
    </dgm:pt>
    <dgm:pt modelId="{860FEDE6-9F0E-49D9-B341-B95404DDCB04}" type="parTrans" cxnId="{D83597DA-46D1-4BAA-8DFB-64A6EA0E67B5}">
      <dgm:prSet/>
      <dgm:spPr/>
      <dgm:t>
        <a:bodyPr/>
        <a:lstStyle/>
        <a:p>
          <a:endParaRPr lang="en-GB"/>
        </a:p>
      </dgm:t>
    </dgm:pt>
    <dgm:pt modelId="{6C788C05-D8C9-480F-9E82-7CAA3412B9C9}" type="sibTrans" cxnId="{D83597DA-46D1-4BAA-8DFB-64A6EA0E67B5}">
      <dgm:prSet/>
      <dgm:spPr/>
      <dgm:t>
        <a:bodyPr/>
        <a:lstStyle/>
        <a:p>
          <a:endParaRPr lang="en-GB"/>
        </a:p>
      </dgm:t>
    </dgm:pt>
    <dgm:pt modelId="{07543E6A-2E31-486F-9250-C3647BA71B8C}">
      <dgm:prSet/>
      <dgm:spPr>
        <a:xfrm>
          <a:off x="9083243" y="1738660"/>
          <a:ext cx="1990800" cy="2815211"/>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ln>
        <a:effectLst/>
      </dgm:spPr>
      <dgm:t>
        <a:bodyPr/>
        <a:lstStyle/>
        <a:p>
          <a:pPr>
            <a:buChar char="•"/>
          </a:pPr>
          <a:r>
            <a:rPr lang="en-GB" dirty="0" err="1">
              <a:solidFill>
                <a:srgbClr val="002542">
                  <a:hueOff val="0"/>
                  <a:satOff val="0"/>
                  <a:lumOff val="0"/>
                  <a:alphaOff val="0"/>
                </a:srgbClr>
              </a:solidFill>
              <a:latin typeface="Calibri"/>
              <a:ea typeface="+mn-ea"/>
              <a:cs typeface="+mn-cs"/>
            </a:rPr>
            <a:t>Organi?ation</a:t>
          </a:r>
          <a:endParaRPr lang="en-GB" dirty="0">
            <a:solidFill>
              <a:srgbClr val="002542">
                <a:hueOff val="0"/>
                <a:satOff val="0"/>
                <a:lumOff val="0"/>
                <a:alphaOff val="0"/>
              </a:srgbClr>
            </a:solidFill>
            <a:latin typeface="Calibri"/>
            <a:ea typeface="+mn-ea"/>
            <a:cs typeface="+mn-cs"/>
          </a:endParaRPr>
        </a:p>
      </dgm:t>
    </dgm:pt>
    <dgm:pt modelId="{99A09476-CC94-4E93-AA68-A79D83508ECC}" type="parTrans" cxnId="{2C8D22F6-23BE-43B5-9FB0-F92E5D3775E4}">
      <dgm:prSet/>
      <dgm:spPr/>
      <dgm:t>
        <a:bodyPr/>
        <a:lstStyle/>
        <a:p>
          <a:endParaRPr lang="en-GB"/>
        </a:p>
      </dgm:t>
    </dgm:pt>
    <dgm:pt modelId="{FCC80202-93A9-4B2C-A9C4-D5009C948F7A}" type="sibTrans" cxnId="{2C8D22F6-23BE-43B5-9FB0-F92E5D3775E4}">
      <dgm:prSet/>
      <dgm:spPr/>
      <dgm:t>
        <a:bodyPr/>
        <a:lstStyle/>
        <a:p>
          <a:endParaRPr lang="en-GB"/>
        </a:p>
      </dgm:t>
    </dgm:pt>
    <dgm:pt modelId="{975A53A1-5997-4145-B45A-53FBB9337089}" type="pres">
      <dgm:prSet presAssocID="{BED489EE-5C51-4AF5-98F2-E401E633C0B9}" presName="Name0" presStyleCnt="0">
        <dgm:presLayoutVars>
          <dgm:dir/>
          <dgm:animLvl val="lvl"/>
          <dgm:resizeHandles val="exact"/>
        </dgm:presLayoutVars>
      </dgm:prSet>
      <dgm:spPr/>
    </dgm:pt>
    <dgm:pt modelId="{6A411F37-A335-486E-BAE6-2847EB9F4E8C}" type="pres">
      <dgm:prSet presAssocID="{92FDED5E-ECB2-4348-AAD2-6C38F337835D}" presName="composite" presStyleCnt="0"/>
      <dgm:spPr/>
    </dgm:pt>
    <dgm:pt modelId="{004235B7-D17F-43F0-AEC4-A1595D87F7DC}" type="pres">
      <dgm:prSet presAssocID="{92FDED5E-ECB2-4348-AAD2-6C38F337835D}" presName="parTx" presStyleLbl="alignNode1" presStyleIdx="0" presStyleCnt="5">
        <dgm:presLayoutVars>
          <dgm:chMax val="0"/>
          <dgm:chPref val="0"/>
          <dgm:bulletEnabled val="1"/>
        </dgm:presLayoutVars>
      </dgm:prSet>
      <dgm:spPr/>
    </dgm:pt>
    <dgm:pt modelId="{84370BE0-174F-41A8-BCA3-57D7958765DA}" type="pres">
      <dgm:prSet presAssocID="{92FDED5E-ECB2-4348-AAD2-6C38F337835D}" presName="desTx" presStyleLbl="alignAccFollowNode1" presStyleIdx="0" presStyleCnt="5">
        <dgm:presLayoutVars>
          <dgm:bulletEnabled val="1"/>
        </dgm:presLayoutVars>
      </dgm:prSet>
      <dgm:spPr/>
    </dgm:pt>
    <dgm:pt modelId="{4397A7BF-388A-41EC-B433-E3C37D072711}" type="pres">
      <dgm:prSet presAssocID="{733886D9-AD8E-4ACF-99E9-8769ECC09EF7}" presName="space" presStyleCnt="0"/>
      <dgm:spPr/>
    </dgm:pt>
    <dgm:pt modelId="{21742755-0C46-4796-A64E-AD2D23280782}" type="pres">
      <dgm:prSet presAssocID="{7547AEE7-263B-4312-B8FD-E20E88D12869}" presName="composite" presStyleCnt="0"/>
      <dgm:spPr/>
    </dgm:pt>
    <dgm:pt modelId="{B366E5E3-D649-47BC-BD1F-7D7486F08DD7}" type="pres">
      <dgm:prSet presAssocID="{7547AEE7-263B-4312-B8FD-E20E88D12869}" presName="parTx" presStyleLbl="alignNode1" presStyleIdx="1" presStyleCnt="5">
        <dgm:presLayoutVars>
          <dgm:chMax val="0"/>
          <dgm:chPref val="0"/>
          <dgm:bulletEnabled val="1"/>
        </dgm:presLayoutVars>
      </dgm:prSet>
      <dgm:spPr/>
    </dgm:pt>
    <dgm:pt modelId="{85A7C3C1-A843-4F54-ABD5-B6FC5547293F}" type="pres">
      <dgm:prSet presAssocID="{7547AEE7-263B-4312-B8FD-E20E88D12869}" presName="desTx" presStyleLbl="alignAccFollowNode1" presStyleIdx="1" presStyleCnt="5">
        <dgm:presLayoutVars>
          <dgm:bulletEnabled val="1"/>
        </dgm:presLayoutVars>
      </dgm:prSet>
      <dgm:spPr/>
    </dgm:pt>
    <dgm:pt modelId="{9417548C-4741-42C8-839B-3C0470776D0D}" type="pres">
      <dgm:prSet presAssocID="{FBF2356B-76CD-4659-99D4-3BE80FBEB690}" presName="space" presStyleCnt="0"/>
      <dgm:spPr/>
    </dgm:pt>
    <dgm:pt modelId="{07F3009A-90D5-4A9C-98E7-0AF738362EDE}" type="pres">
      <dgm:prSet presAssocID="{BA1B1214-EF1E-4888-B704-CC3D5533A7D2}" presName="composite" presStyleCnt="0"/>
      <dgm:spPr/>
    </dgm:pt>
    <dgm:pt modelId="{7ACDC395-AF61-45D1-91DB-B82BEFB42E81}" type="pres">
      <dgm:prSet presAssocID="{BA1B1214-EF1E-4888-B704-CC3D5533A7D2}" presName="parTx" presStyleLbl="alignNode1" presStyleIdx="2" presStyleCnt="5">
        <dgm:presLayoutVars>
          <dgm:chMax val="0"/>
          <dgm:chPref val="0"/>
          <dgm:bulletEnabled val="1"/>
        </dgm:presLayoutVars>
      </dgm:prSet>
      <dgm:spPr/>
    </dgm:pt>
    <dgm:pt modelId="{FA7A7879-E349-474F-89EF-73A1E7F499E2}" type="pres">
      <dgm:prSet presAssocID="{BA1B1214-EF1E-4888-B704-CC3D5533A7D2}" presName="desTx" presStyleLbl="alignAccFollowNode1" presStyleIdx="2" presStyleCnt="5">
        <dgm:presLayoutVars>
          <dgm:bulletEnabled val="1"/>
        </dgm:presLayoutVars>
      </dgm:prSet>
      <dgm:spPr/>
    </dgm:pt>
    <dgm:pt modelId="{5C7ED823-E99F-4155-AEF0-399E427C68ED}" type="pres">
      <dgm:prSet presAssocID="{5781EE61-22C2-40FC-B16C-BD011178BF9A}" presName="space" presStyleCnt="0"/>
      <dgm:spPr/>
    </dgm:pt>
    <dgm:pt modelId="{2CBE74E7-18DF-4CF5-9009-7D5B18A6F17C}" type="pres">
      <dgm:prSet presAssocID="{90816DB8-B39D-48CA-95F0-B08EED8D4B3E}" presName="composite" presStyleCnt="0"/>
      <dgm:spPr/>
    </dgm:pt>
    <dgm:pt modelId="{179B55D5-DCFE-4F4F-90A3-FAE865829C79}" type="pres">
      <dgm:prSet presAssocID="{90816DB8-B39D-48CA-95F0-B08EED8D4B3E}" presName="parTx" presStyleLbl="alignNode1" presStyleIdx="3" presStyleCnt="5">
        <dgm:presLayoutVars>
          <dgm:chMax val="0"/>
          <dgm:chPref val="0"/>
          <dgm:bulletEnabled val="1"/>
        </dgm:presLayoutVars>
      </dgm:prSet>
      <dgm:spPr/>
    </dgm:pt>
    <dgm:pt modelId="{9E1D5133-808C-4EE9-9FA4-F94085A6F411}" type="pres">
      <dgm:prSet presAssocID="{90816DB8-B39D-48CA-95F0-B08EED8D4B3E}" presName="desTx" presStyleLbl="alignAccFollowNode1" presStyleIdx="3" presStyleCnt="5">
        <dgm:presLayoutVars>
          <dgm:bulletEnabled val="1"/>
        </dgm:presLayoutVars>
      </dgm:prSet>
      <dgm:spPr/>
    </dgm:pt>
    <dgm:pt modelId="{6E5DFCB2-2D3E-492E-A1BC-B14267E19A7F}" type="pres">
      <dgm:prSet presAssocID="{C3268B55-D46B-4A7F-8DEB-9637FD0BD2A3}" presName="space" presStyleCnt="0"/>
      <dgm:spPr/>
    </dgm:pt>
    <dgm:pt modelId="{2CE54F23-C0EC-4CA6-BF03-7A81C2272D51}" type="pres">
      <dgm:prSet presAssocID="{D6D2D5D7-0778-4BC5-B268-EE3677C78104}" presName="composite" presStyleCnt="0"/>
      <dgm:spPr/>
    </dgm:pt>
    <dgm:pt modelId="{53353CC2-A017-4C5D-AC22-F7A0DDF07698}" type="pres">
      <dgm:prSet presAssocID="{D6D2D5D7-0778-4BC5-B268-EE3677C78104}" presName="parTx" presStyleLbl="alignNode1" presStyleIdx="4" presStyleCnt="5">
        <dgm:presLayoutVars>
          <dgm:chMax val="0"/>
          <dgm:chPref val="0"/>
          <dgm:bulletEnabled val="1"/>
        </dgm:presLayoutVars>
      </dgm:prSet>
      <dgm:spPr/>
    </dgm:pt>
    <dgm:pt modelId="{F38D8E21-99AC-4F4C-97BF-ECE4AD28CD0E}" type="pres">
      <dgm:prSet presAssocID="{D6D2D5D7-0778-4BC5-B268-EE3677C78104}" presName="desTx" presStyleLbl="alignAccFollowNode1" presStyleIdx="4" presStyleCnt="5">
        <dgm:presLayoutVars>
          <dgm:bulletEnabled val="1"/>
        </dgm:presLayoutVars>
      </dgm:prSet>
      <dgm:spPr/>
    </dgm:pt>
  </dgm:ptLst>
  <dgm:cxnLst>
    <dgm:cxn modelId="{5F15BB00-CB66-4512-A6B3-0E9856755B43}" type="presOf" srcId="{C7EFAA43-9482-4058-93D9-C00E1B95D973}" destId="{85A7C3C1-A843-4F54-ABD5-B6FC5547293F}" srcOrd="0" destOrd="5" presId="urn:microsoft.com/office/officeart/2005/8/layout/hList1"/>
    <dgm:cxn modelId="{18231D04-517C-4133-B5F0-7D3C9B17062F}" srcId="{7547AEE7-263B-4312-B8FD-E20E88D12869}" destId="{6891F186-81E1-4BB4-A64A-67DF4AC22D57}" srcOrd="6" destOrd="0" parTransId="{8E74B85A-C777-4167-A65C-6CB6BA3B463D}" sibTransId="{6DF326E5-DC75-4793-B818-6FFE6B0ED4CF}"/>
    <dgm:cxn modelId="{9CC11F06-0E1C-4AB1-ABA7-C13FBDBB2BDB}" type="presOf" srcId="{D6D2D5D7-0778-4BC5-B268-EE3677C78104}" destId="{53353CC2-A017-4C5D-AC22-F7A0DDF07698}" srcOrd="0" destOrd="0" presId="urn:microsoft.com/office/officeart/2005/8/layout/hList1"/>
    <dgm:cxn modelId="{80C8C209-3201-4944-957E-49C815587A39}" srcId="{92FDED5E-ECB2-4348-AAD2-6C38F337835D}" destId="{21794D57-51AB-4306-A1A9-DAA0DB9BC217}" srcOrd="0" destOrd="0" parTransId="{F15B7855-3445-4B0C-A1E1-79013BE2B776}" sibTransId="{59093475-59ED-433A-95AF-5906D9D8F057}"/>
    <dgm:cxn modelId="{D5CC0E0D-BDFE-41F2-AF02-DF1A976867FC}" srcId="{BED489EE-5C51-4AF5-98F2-E401E633C0B9}" destId="{90816DB8-B39D-48CA-95F0-B08EED8D4B3E}" srcOrd="3" destOrd="0" parTransId="{7748700A-782E-4E2D-87F0-35F7449D093F}" sibTransId="{C3268B55-D46B-4A7F-8DEB-9637FD0BD2A3}"/>
    <dgm:cxn modelId="{929F6619-628B-49FD-8394-F16F575FA24B}" srcId="{D6D2D5D7-0778-4BC5-B268-EE3677C78104}" destId="{8DB416FC-7900-4720-AC37-41DA94A3AE62}" srcOrd="2" destOrd="0" parTransId="{3A8B275D-A5F0-46E1-A400-9FCDD6DBF4B7}" sibTransId="{1E7F4D21-F774-419B-9215-09BBB13A09DB}"/>
    <dgm:cxn modelId="{8BD6681A-15CE-437B-B266-E3ACF9A43D79}" type="presOf" srcId="{A481D7BC-B27B-4B67-BA06-497BABC693C8}" destId="{9E1D5133-808C-4EE9-9FA4-F94085A6F411}" srcOrd="0" destOrd="2" presId="urn:microsoft.com/office/officeart/2005/8/layout/hList1"/>
    <dgm:cxn modelId="{4C497728-BD43-4D18-B2EE-C2E8D27BF95E}" srcId="{BED489EE-5C51-4AF5-98F2-E401E633C0B9}" destId="{7547AEE7-263B-4312-B8FD-E20E88D12869}" srcOrd="1" destOrd="0" parTransId="{BDF536DE-33B2-4C6A-BFF8-8A29100FD680}" sibTransId="{FBF2356B-76CD-4659-99D4-3BE80FBEB690}"/>
    <dgm:cxn modelId="{C449EC28-6BB6-41B6-9DAD-47E62B4BFD59}" type="presOf" srcId="{8D240ECD-560C-4FE6-95CF-CA13E13A0132}" destId="{9E1D5133-808C-4EE9-9FA4-F94085A6F411}" srcOrd="0" destOrd="1" presId="urn:microsoft.com/office/officeart/2005/8/layout/hList1"/>
    <dgm:cxn modelId="{0A78EC2A-545F-4A02-AEE1-B5B2259E7C31}" type="presOf" srcId="{A676BBA3-29A2-4A4C-AF8C-161E5A99AFC0}" destId="{FA7A7879-E349-474F-89EF-73A1E7F499E2}" srcOrd="0" destOrd="2" presId="urn:microsoft.com/office/officeart/2005/8/layout/hList1"/>
    <dgm:cxn modelId="{0B09ED2A-9AAA-40DD-8AAA-6518292FEBC0}" srcId="{BA1B1214-EF1E-4888-B704-CC3D5533A7D2}" destId="{1BC21239-7CCF-4A45-9DB0-4A6F412052A0}" srcOrd="1" destOrd="0" parTransId="{43AFC957-51F0-4B91-881F-CEE60AB35E69}" sibTransId="{40229EED-23E2-451E-9245-7BACA254B9EE}"/>
    <dgm:cxn modelId="{AEB1FA2F-43A2-4F40-8F13-2FD0DCFFF276}" type="presOf" srcId="{7547AEE7-263B-4312-B8FD-E20E88D12869}" destId="{B366E5E3-D649-47BC-BD1F-7D7486F08DD7}" srcOrd="0" destOrd="0" presId="urn:microsoft.com/office/officeart/2005/8/layout/hList1"/>
    <dgm:cxn modelId="{81421331-CFBC-4EE4-B554-3BB20C9304F0}" type="presOf" srcId="{1BC21239-7CCF-4A45-9DB0-4A6F412052A0}" destId="{FA7A7879-E349-474F-89EF-73A1E7F499E2}" srcOrd="0" destOrd="1" presId="urn:microsoft.com/office/officeart/2005/8/layout/hList1"/>
    <dgm:cxn modelId="{70C77831-9496-412A-9F43-73E21DA64448}" type="presOf" srcId="{BA1B1214-EF1E-4888-B704-CC3D5533A7D2}" destId="{7ACDC395-AF61-45D1-91DB-B82BEFB42E81}" srcOrd="0" destOrd="0" presId="urn:microsoft.com/office/officeart/2005/8/layout/hList1"/>
    <dgm:cxn modelId="{C3902E3B-70ED-40A1-A395-C16B1E806154}" srcId="{D6D2D5D7-0778-4BC5-B268-EE3677C78104}" destId="{6B718E8E-7CDA-4315-81A7-6D8F5E67C9C3}" srcOrd="6" destOrd="0" parTransId="{1E24C49F-CA5F-4344-BFF2-75345D9DD862}" sibTransId="{69101CE8-7135-4FB8-B937-8FFDF8366514}"/>
    <dgm:cxn modelId="{F830193D-452C-440F-9625-120F32976BC6}" type="presOf" srcId="{3685B54B-25AE-42FD-B446-687AA172B0DC}" destId="{F38D8E21-99AC-4F4C-97BF-ECE4AD28CD0E}" srcOrd="0" destOrd="5" presId="urn:microsoft.com/office/officeart/2005/8/layout/hList1"/>
    <dgm:cxn modelId="{39753041-38EC-423D-B265-D6BBA7FAA7BF}" srcId="{90816DB8-B39D-48CA-95F0-B08EED8D4B3E}" destId="{B9E1E4B6-DB60-4EBC-8248-9996142172F4}" srcOrd="5" destOrd="0" parTransId="{8FC5154D-F8AA-499D-8CE7-937C53914C74}" sibTransId="{5FEC3A97-4F0A-4FA3-91A1-34AB001F3D37}"/>
    <dgm:cxn modelId="{321F8961-7177-433D-A420-C582085D7FE9}" type="presOf" srcId="{CE50CC1E-6814-4FCE-BAAD-2D2D5EEBA828}" destId="{85A7C3C1-A843-4F54-ABD5-B6FC5547293F}" srcOrd="0" destOrd="0" presId="urn:microsoft.com/office/officeart/2005/8/layout/hList1"/>
    <dgm:cxn modelId="{41657062-7005-4CCA-A2FB-5DDD1D8BB21E}" srcId="{BED489EE-5C51-4AF5-98F2-E401E633C0B9}" destId="{D6D2D5D7-0778-4BC5-B268-EE3677C78104}" srcOrd="4" destOrd="0" parTransId="{1ACAA846-10B9-4CB9-B6A1-E723F63C38C5}" sibTransId="{9FBE034F-B60F-4BF6-8524-4AB23E8E697B}"/>
    <dgm:cxn modelId="{FA094863-D536-4930-A94B-ADB8D2FF7357}" srcId="{BED489EE-5C51-4AF5-98F2-E401E633C0B9}" destId="{BA1B1214-EF1E-4888-B704-CC3D5533A7D2}" srcOrd="2" destOrd="0" parTransId="{1E43961E-8752-4457-86BC-9227F360F745}" sibTransId="{5781EE61-22C2-40FC-B16C-BD011178BF9A}"/>
    <dgm:cxn modelId="{3CB82944-BCE7-4A9E-8C34-66A6899F9A6C}" type="presOf" srcId="{9759A138-4ED1-45C0-8BFF-8769EEB74735}" destId="{9E1D5133-808C-4EE9-9FA4-F94085A6F411}" srcOrd="0" destOrd="0" presId="urn:microsoft.com/office/officeart/2005/8/layout/hList1"/>
    <dgm:cxn modelId="{FCD69947-4FC1-4A39-A64E-0A3B075E6AD7}" type="presOf" srcId="{0646BAB4-0DA4-4E9A-BC1A-80F9833E5F8C}" destId="{84370BE0-174F-41A8-BCA3-57D7958765DA}" srcOrd="0" destOrd="1" presId="urn:microsoft.com/office/officeart/2005/8/layout/hList1"/>
    <dgm:cxn modelId="{DE4E0848-FC92-4689-9670-E5B05CBF5CA1}" srcId="{D6D2D5D7-0778-4BC5-B268-EE3677C78104}" destId="{8824643D-927B-440B-8AAC-6E22E1D5B72E}" srcOrd="0" destOrd="0" parTransId="{4F2180AC-BB5C-4EDA-AAE1-B89F8437DF29}" sibTransId="{F98814D0-074F-4488-BE50-44591638EF41}"/>
    <dgm:cxn modelId="{44D23469-E361-4CEE-8C7D-70FF88C4C577}" type="presOf" srcId="{07543E6A-2E31-486F-9250-C3647BA71B8C}" destId="{F38D8E21-99AC-4F4C-97BF-ECE4AD28CD0E}" srcOrd="0" destOrd="1" presId="urn:microsoft.com/office/officeart/2005/8/layout/hList1"/>
    <dgm:cxn modelId="{6846934A-F243-44FD-B1FE-55C036880FA8}" srcId="{D6D2D5D7-0778-4BC5-B268-EE3677C78104}" destId="{9B5088A0-3380-4433-8402-0BE1DA800F29}" srcOrd="7" destOrd="0" parTransId="{D26D8C32-8F14-4DA6-8B73-98920CA17E78}" sibTransId="{1DE1F757-69B9-4024-A2AE-8CAA1B5C5125}"/>
    <dgm:cxn modelId="{61FEBA6A-13BA-44C0-A600-1B2242FC2AA3}" srcId="{92FDED5E-ECB2-4348-AAD2-6C38F337835D}" destId="{9C869C4C-8448-4062-B5C6-72ECCEDA1386}" srcOrd="2" destOrd="0" parTransId="{553CA024-9C28-47AF-81EF-FE5C9556495D}" sibTransId="{8021EED8-1207-4BF5-BB47-8180E0ECE2DA}"/>
    <dgm:cxn modelId="{92D7186B-BB7F-43C1-84EE-B71BCDB18316}" srcId="{BED489EE-5C51-4AF5-98F2-E401E633C0B9}" destId="{92FDED5E-ECB2-4348-AAD2-6C38F337835D}" srcOrd="0" destOrd="0" parTransId="{E2DA4E07-2494-4EAB-BBE9-07640E6EEC9F}" sibTransId="{733886D9-AD8E-4ACF-99E9-8769ECC09EF7}"/>
    <dgm:cxn modelId="{1B4DCB6B-A901-422B-86CB-C7CCEFC01541}" type="presOf" srcId="{21794D57-51AB-4306-A1A9-DAA0DB9BC217}" destId="{84370BE0-174F-41A8-BCA3-57D7958765DA}" srcOrd="0" destOrd="0" presId="urn:microsoft.com/office/officeart/2005/8/layout/hList1"/>
    <dgm:cxn modelId="{48E3B44C-5DAC-4383-937D-F44DC5B7D762}" type="presOf" srcId="{B56547CE-0EB0-44ED-9A92-E557D751D8DF}" destId="{F38D8E21-99AC-4F4C-97BF-ECE4AD28CD0E}" srcOrd="0" destOrd="4" presId="urn:microsoft.com/office/officeart/2005/8/layout/hList1"/>
    <dgm:cxn modelId="{54FA224E-C4F8-4316-807E-6542BEB80EA0}" srcId="{7547AEE7-263B-4312-B8FD-E20E88D12869}" destId="{571FF87A-9A64-4156-A254-E46D7EBF1311}" srcOrd="2" destOrd="0" parTransId="{4DBC9BA5-EFF5-49BF-9361-B2732D1DA6FE}" sibTransId="{1E3CB0E2-B715-43AA-A6F9-F6FC56A9E058}"/>
    <dgm:cxn modelId="{E8C4F06E-99C4-4A01-AFD4-C27E24E37D96}" type="presOf" srcId="{38C1FBB1-69BF-4B0B-AE76-C8BEEBDE56ED}" destId="{9E1D5133-808C-4EE9-9FA4-F94085A6F411}" srcOrd="0" destOrd="4" presId="urn:microsoft.com/office/officeart/2005/8/layout/hList1"/>
    <dgm:cxn modelId="{AD3B196F-5913-4C37-803C-618E9022257F}" type="presOf" srcId="{8DB416FC-7900-4720-AC37-41DA94A3AE62}" destId="{F38D8E21-99AC-4F4C-97BF-ECE4AD28CD0E}" srcOrd="0" destOrd="2" presId="urn:microsoft.com/office/officeart/2005/8/layout/hList1"/>
    <dgm:cxn modelId="{5FD3EE51-D558-4AFC-993E-22A093A36BFE}" type="presOf" srcId="{E904D980-CEC7-43F2-8E49-C4B19B0F6C83}" destId="{9E1D5133-808C-4EE9-9FA4-F94085A6F411}" srcOrd="0" destOrd="3" presId="urn:microsoft.com/office/officeart/2005/8/layout/hList1"/>
    <dgm:cxn modelId="{A3517553-D345-4500-ABD9-E2F30787F599}" srcId="{90816DB8-B39D-48CA-95F0-B08EED8D4B3E}" destId="{8D240ECD-560C-4FE6-95CF-CA13E13A0132}" srcOrd="1" destOrd="0" parTransId="{48B4C9E6-2846-4BAE-B834-404F6D00EEB2}" sibTransId="{FFA4389D-D714-4184-B306-822436A11F2E}"/>
    <dgm:cxn modelId="{0B5D207C-EF49-4EA7-9F3D-8AAABE5B62EC}" type="presOf" srcId="{8824643D-927B-440B-8AAC-6E22E1D5B72E}" destId="{F38D8E21-99AC-4F4C-97BF-ECE4AD28CD0E}" srcOrd="0" destOrd="0" presId="urn:microsoft.com/office/officeart/2005/8/layout/hList1"/>
    <dgm:cxn modelId="{D8A1FC83-CA80-493A-908E-77B8635CA220}" type="presOf" srcId="{B9E1E4B6-DB60-4EBC-8248-9996142172F4}" destId="{9E1D5133-808C-4EE9-9FA4-F94085A6F411}" srcOrd="0" destOrd="5" presId="urn:microsoft.com/office/officeart/2005/8/layout/hList1"/>
    <dgm:cxn modelId="{E5988685-4A96-4814-A091-58A7165C74DA}" srcId="{92FDED5E-ECB2-4348-AAD2-6C38F337835D}" destId="{0646BAB4-0DA4-4E9A-BC1A-80F9833E5F8C}" srcOrd="1" destOrd="0" parTransId="{969CE86C-6685-47A0-99F6-8C2D3D0597BB}" sibTransId="{5D8DF284-8143-4F23-ADD8-F0AFB62E31B8}"/>
    <dgm:cxn modelId="{E30BE38B-0256-47BE-97CF-F6EE1A4B3425}" type="presOf" srcId="{9B5088A0-3380-4433-8402-0BE1DA800F29}" destId="{F38D8E21-99AC-4F4C-97BF-ECE4AD28CD0E}" srcOrd="0" destOrd="7" presId="urn:microsoft.com/office/officeart/2005/8/layout/hList1"/>
    <dgm:cxn modelId="{26646393-6635-4ACB-90D9-4296D008DC61}" srcId="{90816DB8-B39D-48CA-95F0-B08EED8D4B3E}" destId="{A481D7BC-B27B-4B67-BA06-497BABC693C8}" srcOrd="2" destOrd="0" parTransId="{D025DE2C-D456-43E2-AF83-25A703DDF472}" sibTransId="{D1EBD47F-4C7A-4D05-921A-4F95382959B7}"/>
    <dgm:cxn modelId="{86C2A99D-60D8-45BE-9711-F277EF5B5D73}" type="presOf" srcId="{7716D1E0-DA9D-4934-BA9A-A5829DDA8814}" destId="{9E1D5133-808C-4EE9-9FA4-F94085A6F411}" srcOrd="0" destOrd="6" presId="urn:microsoft.com/office/officeart/2005/8/layout/hList1"/>
    <dgm:cxn modelId="{7A16799F-9A7C-4E9F-A16F-BD44A1CD5428}" type="presOf" srcId="{B53901AB-C5F8-4E30-92B7-AA6D840263DF}" destId="{F38D8E21-99AC-4F4C-97BF-ECE4AD28CD0E}" srcOrd="0" destOrd="3" presId="urn:microsoft.com/office/officeart/2005/8/layout/hList1"/>
    <dgm:cxn modelId="{858D25A3-3C34-4065-A8CC-87485119FB79}" type="presOf" srcId="{6891F186-81E1-4BB4-A64A-67DF4AC22D57}" destId="{85A7C3C1-A843-4F54-ABD5-B6FC5547293F}" srcOrd="0" destOrd="6" presId="urn:microsoft.com/office/officeart/2005/8/layout/hList1"/>
    <dgm:cxn modelId="{28AAE9A3-54BA-45A3-B2E6-F4A769E56FD1}" srcId="{D6D2D5D7-0778-4BC5-B268-EE3677C78104}" destId="{B56547CE-0EB0-44ED-9A92-E557D751D8DF}" srcOrd="4" destOrd="0" parTransId="{78674DFA-D53A-4C63-8E01-D4EBC9D8C8C3}" sibTransId="{FA208E01-37FE-42FB-94C5-0A2433B3F762}"/>
    <dgm:cxn modelId="{B9C6CEA4-25B7-41A2-A559-DE1D1E16D932}" srcId="{BA1B1214-EF1E-4888-B704-CC3D5533A7D2}" destId="{AA677565-4DB6-4BF8-ABFF-5BB944BACD35}" srcOrd="0" destOrd="0" parTransId="{673B1099-947A-4630-BBBE-44D66E1F5648}" sibTransId="{B95014BE-775D-4846-8FCC-6FBD6CC19328}"/>
    <dgm:cxn modelId="{A1BA05AF-A721-4209-AA48-D2ACBAFDA78F}" srcId="{90816DB8-B39D-48CA-95F0-B08EED8D4B3E}" destId="{38C1FBB1-69BF-4B0B-AE76-C8BEEBDE56ED}" srcOrd="4" destOrd="0" parTransId="{5951FB0E-6803-4D35-9B4C-B67ABC410575}" sibTransId="{3D36CAC1-D9BF-4924-B06E-B02232460449}"/>
    <dgm:cxn modelId="{A0C088B3-C28C-48F5-918F-8BE485D0BDB0}" type="presOf" srcId="{E5CB337A-CE1C-453F-B4E6-39DF8CAAEEC4}" destId="{85A7C3C1-A843-4F54-ABD5-B6FC5547293F}" srcOrd="0" destOrd="4" presId="urn:microsoft.com/office/officeart/2005/8/layout/hList1"/>
    <dgm:cxn modelId="{558A36B5-8CBA-472F-9596-EB5FF9A65CB9}" type="presOf" srcId="{1852AD48-9661-4316-BC0C-1C2080B16A48}" destId="{85A7C3C1-A843-4F54-ABD5-B6FC5547293F}" srcOrd="0" destOrd="3" presId="urn:microsoft.com/office/officeart/2005/8/layout/hList1"/>
    <dgm:cxn modelId="{8CD648B5-1EEB-4FE4-8293-5DD6E23B3F75}" srcId="{D6D2D5D7-0778-4BC5-B268-EE3677C78104}" destId="{3685B54B-25AE-42FD-B446-687AA172B0DC}" srcOrd="5" destOrd="0" parTransId="{F9AF3D1B-9682-4C17-8278-0C8810D68C0C}" sibTransId="{681BDE64-E43A-4F72-961B-EE3B33699D2B}"/>
    <dgm:cxn modelId="{8EC568BB-4AF6-40AA-8796-E4DBB7E3349C}" srcId="{7547AEE7-263B-4312-B8FD-E20E88D12869}" destId="{CE50CC1E-6814-4FCE-BAAD-2D2D5EEBA828}" srcOrd="0" destOrd="0" parTransId="{B44F64A9-4685-4703-970B-1F51450A236E}" sibTransId="{189C4004-C146-4984-AC8D-2FF2B295232B}"/>
    <dgm:cxn modelId="{BAF8D3BB-7B8A-4EB3-A5F8-C8768D2CC9C1}" type="presOf" srcId="{BED489EE-5C51-4AF5-98F2-E401E633C0B9}" destId="{975A53A1-5997-4145-B45A-53FBB9337089}" srcOrd="0" destOrd="0" presId="urn:microsoft.com/office/officeart/2005/8/layout/hList1"/>
    <dgm:cxn modelId="{FBC17ABC-A2E9-4198-8F82-1F958C6DFDB5}" srcId="{7547AEE7-263B-4312-B8FD-E20E88D12869}" destId="{1852AD48-9661-4316-BC0C-1C2080B16A48}" srcOrd="3" destOrd="0" parTransId="{1E9687AE-72D3-41A1-A70C-97AE5AFEC14B}" sibTransId="{C8CC587C-D48D-405F-A90A-69166A5FC8D3}"/>
    <dgm:cxn modelId="{7A0D72C3-D7B7-44D9-AE90-B96F9AF1D67F}" type="presOf" srcId="{6B718E8E-7CDA-4315-81A7-6D8F5E67C9C3}" destId="{F38D8E21-99AC-4F4C-97BF-ECE4AD28CD0E}" srcOrd="0" destOrd="6" presId="urn:microsoft.com/office/officeart/2005/8/layout/hList1"/>
    <dgm:cxn modelId="{6F8C40C6-3B4E-4DBA-AB40-AB7D562E4C0E}" srcId="{7547AEE7-263B-4312-B8FD-E20E88D12869}" destId="{E5CB337A-CE1C-453F-B4E6-39DF8CAAEEC4}" srcOrd="4" destOrd="0" parTransId="{ADF4D2C2-726D-4A02-BF93-17C92B4CD2D0}" sibTransId="{29494654-76C6-49DF-BAAB-C2A3BB980565}"/>
    <dgm:cxn modelId="{5D9BB0C7-9393-4F57-9B93-DC27ABE3D2D5}" type="presOf" srcId="{936830EF-1F06-408E-8813-E2D93D66BCF1}" destId="{85A7C3C1-A843-4F54-ABD5-B6FC5547293F}" srcOrd="0" destOrd="1" presId="urn:microsoft.com/office/officeart/2005/8/layout/hList1"/>
    <dgm:cxn modelId="{EC488DC8-041D-4625-9AA2-73ADB4B39D18}" srcId="{BA1B1214-EF1E-4888-B704-CC3D5533A7D2}" destId="{52E92F9D-1786-4D11-8F54-11381C2E2315}" srcOrd="3" destOrd="0" parTransId="{86F649B0-9910-42F5-A962-E606C37B2CA9}" sibTransId="{EE42D9D8-CFB3-41EC-9525-E53C1E7C2487}"/>
    <dgm:cxn modelId="{D83597DA-46D1-4BAA-8DFB-64A6EA0E67B5}" srcId="{7547AEE7-263B-4312-B8FD-E20E88D12869}" destId="{C7EFAA43-9482-4058-93D9-C00E1B95D973}" srcOrd="5" destOrd="0" parTransId="{860FEDE6-9F0E-49D9-B341-B95404DDCB04}" sibTransId="{6C788C05-D8C9-480F-9E82-7CAA3412B9C9}"/>
    <dgm:cxn modelId="{01CE44DF-333C-4A65-AE8C-5238F503762D}" srcId="{90816DB8-B39D-48CA-95F0-B08EED8D4B3E}" destId="{9759A138-4ED1-45C0-8BFF-8769EEB74735}" srcOrd="0" destOrd="0" parTransId="{69468B87-F83C-484B-A3BB-6DB5FB21768A}" sibTransId="{37E14BFE-D1DB-4E17-9F4D-24AAC6414781}"/>
    <dgm:cxn modelId="{67D79EE3-DB4B-44CD-A940-B35F1201FA74}" srcId="{90816DB8-B39D-48CA-95F0-B08EED8D4B3E}" destId="{7716D1E0-DA9D-4934-BA9A-A5829DDA8814}" srcOrd="6" destOrd="0" parTransId="{5E02D052-BCE4-4C45-8337-8B4D2CA9F329}" sibTransId="{6482C2FC-3998-4DB8-81A8-A0E3F6D0921B}"/>
    <dgm:cxn modelId="{5BD246E8-467C-4776-8737-8E4416C1DCD0}" srcId="{7547AEE7-263B-4312-B8FD-E20E88D12869}" destId="{936830EF-1F06-408E-8813-E2D93D66BCF1}" srcOrd="1" destOrd="0" parTransId="{E5DFB3F8-8D67-46AB-935E-B08F23C8BEB9}" sibTransId="{2BB3671A-E8F1-448A-8146-E1578D6C209C}"/>
    <dgm:cxn modelId="{C0887FE9-6803-4CD0-9BEF-BCA2DA810837}" type="presOf" srcId="{9C869C4C-8448-4062-B5C6-72ECCEDA1386}" destId="{84370BE0-174F-41A8-BCA3-57D7958765DA}" srcOrd="0" destOrd="2" presId="urn:microsoft.com/office/officeart/2005/8/layout/hList1"/>
    <dgm:cxn modelId="{7F354AEC-9E34-41A5-8ACF-E9567F05A70D}" type="presOf" srcId="{90816DB8-B39D-48CA-95F0-B08EED8D4B3E}" destId="{179B55D5-DCFE-4F4F-90A3-FAE865829C79}" srcOrd="0" destOrd="0" presId="urn:microsoft.com/office/officeart/2005/8/layout/hList1"/>
    <dgm:cxn modelId="{C5C126F1-0DDA-4A8E-AFA3-601FFF55785E}" srcId="{D6D2D5D7-0778-4BC5-B268-EE3677C78104}" destId="{B53901AB-C5F8-4E30-92B7-AA6D840263DF}" srcOrd="3" destOrd="0" parTransId="{503492DA-8E72-4973-BE0E-03AA7BD4F02C}" sibTransId="{D8299527-3C11-4967-B55A-1552CACF8F5A}"/>
    <dgm:cxn modelId="{E37C93F5-343B-4155-A25B-B1A9AEB91AA8}" type="presOf" srcId="{AA677565-4DB6-4BF8-ABFF-5BB944BACD35}" destId="{FA7A7879-E349-474F-89EF-73A1E7F499E2}" srcOrd="0" destOrd="0" presId="urn:microsoft.com/office/officeart/2005/8/layout/hList1"/>
    <dgm:cxn modelId="{2C8D22F6-23BE-43B5-9FB0-F92E5D3775E4}" srcId="{D6D2D5D7-0778-4BC5-B268-EE3677C78104}" destId="{07543E6A-2E31-486F-9250-C3647BA71B8C}" srcOrd="1" destOrd="0" parTransId="{99A09476-CC94-4E93-AA68-A79D83508ECC}" sibTransId="{FCC80202-93A9-4B2C-A9C4-D5009C948F7A}"/>
    <dgm:cxn modelId="{E5C8D5F9-6FEB-4A5B-AABE-9111C3BD5B1B}" srcId="{BA1B1214-EF1E-4888-B704-CC3D5533A7D2}" destId="{A676BBA3-29A2-4A4C-AF8C-161E5A99AFC0}" srcOrd="2" destOrd="0" parTransId="{9F1BFAA3-3672-4207-B412-2E1EBD4B652A}" sibTransId="{2C103F88-DB0C-4E4D-B518-8FF9DA2036DD}"/>
    <dgm:cxn modelId="{94D370FA-0BA1-402D-8813-7C771E5ACD25}" type="presOf" srcId="{571FF87A-9A64-4156-A254-E46D7EBF1311}" destId="{85A7C3C1-A843-4F54-ABD5-B6FC5547293F}" srcOrd="0" destOrd="2" presId="urn:microsoft.com/office/officeart/2005/8/layout/hList1"/>
    <dgm:cxn modelId="{4AEB8FFA-387E-4FC9-A208-5EB217C6F262}" srcId="{90816DB8-B39D-48CA-95F0-B08EED8D4B3E}" destId="{E904D980-CEC7-43F2-8E49-C4B19B0F6C83}" srcOrd="3" destOrd="0" parTransId="{042D2E46-104D-40B8-B404-FCB9B8D9A0A6}" sibTransId="{7D59EB59-E452-488C-9F80-F45B5A216813}"/>
    <dgm:cxn modelId="{9A97DCFA-4C97-4573-9EEC-FA41C55254EC}" type="presOf" srcId="{92FDED5E-ECB2-4348-AAD2-6C38F337835D}" destId="{004235B7-D17F-43F0-AEC4-A1595D87F7DC}" srcOrd="0" destOrd="0" presId="urn:microsoft.com/office/officeart/2005/8/layout/hList1"/>
    <dgm:cxn modelId="{9BCDAEFD-1E23-4FA5-B524-DA18984D0E60}" type="presOf" srcId="{52E92F9D-1786-4D11-8F54-11381C2E2315}" destId="{FA7A7879-E349-474F-89EF-73A1E7F499E2}" srcOrd="0" destOrd="3" presId="urn:microsoft.com/office/officeart/2005/8/layout/hList1"/>
    <dgm:cxn modelId="{61EE80B3-4675-4E6E-966B-C7CDE5A3E3AC}" type="presParOf" srcId="{975A53A1-5997-4145-B45A-53FBB9337089}" destId="{6A411F37-A335-486E-BAE6-2847EB9F4E8C}" srcOrd="0" destOrd="0" presId="urn:microsoft.com/office/officeart/2005/8/layout/hList1"/>
    <dgm:cxn modelId="{1A23EA71-D5F2-4202-A57E-507AE53D464F}" type="presParOf" srcId="{6A411F37-A335-486E-BAE6-2847EB9F4E8C}" destId="{004235B7-D17F-43F0-AEC4-A1595D87F7DC}" srcOrd="0" destOrd="0" presId="urn:microsoft.com/office/officeart/2005/8/layout/hList1"/>
    <dgm:cxn modelId="{5AAD6BA3-4828-41D1-9E42-A12753B8D45F}" type="presParOf" srcId="{6A411F37-A335-486E-BAE6-2847EB9F4E8C}" destId="{84370BE0-174F-41A8-BCA3-57D7958765DA}" srcOrd="1" destOrd="0" presId="urn:microsoft.com/office/officeart/2005/8/layout/hList1"/>
    <dgm:cxn modelId="{EDC95AED-B88F-4D71-965E-2A4009D2F279}" type="presParOf" srcId="{975A53A1-5997-4145-B45A-53FBB9337089}" destId="{4397A7BF-388A-41EC-B433-E3C37D072711}" srcOrd="1" destOrd="0" presId="urn:microsoft.com/office/officeart/2005/8/layout/hList1"/>
    <dgm:cxn modelId="{C10EE896-8A4A-4E7B-A24B-408799FC8787}" type="presParOf" srcId="{975A53A1-5997-4145-B45A-53FBB9337089}" destId="{21742755-0C46-4796-A64E-AD2D23280782}" srcOrd="2" destOrd="0" presId="urn:microsoft.com/office/officeart/2005/8/layout/hList1"/>
    <dgm:cxn modelId="{DA77F40A-D5AE-4F2A-9FCE-AA8EE47584C1}" type="presParOf" srcId="{21742755-0C46-4796-A64E-AD2D23280782}" destId="{B366E5E3-D649-47BC-BD1F-7D7486F08DD7}" srcOrd="0" destOrd="0" presId="urn:microsoft.com/office/officeart/2005/8/layout/hList1"/>
    <dgm:cxn modelId="{639ED569-2EE3-4DF1-8BA5-E7D551040A8B}" type="presParOf" srcId="{21742755-0C46-4796-A64E-AD2D23280782}" destId="{85A7C3C1-A843-4F54-ABD5-B6FC5547293F}" srcOrd="1" destOrd="0" presId="urn:microsoft.com/office/officeart/2005/8/layout/hList1"/>
    <dgm:cxn modelId="{E6D7612E-BA9A-42C3-8A81-6C7C283F8A0D}" type="presParOf" srcId="{975A53A1-5997-4145-B45A-53FBB9337089}" destId="{9417548C-4741-42C8-839B-3C0470776D0D}" srcOrd="3" destOrd="0" presId="urn:microsoft.com/office/officeart/2005/8/layout/hList1"/>
    <dgm:cxn modelId="{82B1C436-0B3B-4F94-ADCA-EB0C984E2EF9}" type="presParOf" srcId="{975A53A1-5997-4145-B45A-53FBB9337089}" destId="{07F3009A-90D5-4A9C-98E7-0AF738362EDE}" srcOrd="4" destOrd="0" presId="urn:microsoft.com/office/officeart/2005/8/layout/hList1"/>
    <dgm:cxn modelId="{89FABB27-D8DB-4C29-938F-E75A51D2B49A}" type="presParOf" srcId="{07F3009A-90D5-4A9C-98E7-0AF738362EDE}" destId="{7ACDC395-AF61-45D1-91DB-B82BEFB42E81}" srcOrd="0" destOrd="0" presId="urn:microsoft.com/office/officeart/2005/8/layout/hList1"/>
    <dgm:cxn modelId="{DFF27970-7B99-468B-834A-18B0903ECA3D}" type="presParOf" srcId="{07F3009A-90D5-4A9C-98E7-0AF738362EDE}" destId="{FA7A7879-E349-474F-89EF-73A1E7F499E2}" srcOrd="1" destOrd="0" presId="urn:microsoft.com/office/officeart/2005/8/layout/hList1"/>
    <dgm:cxn modelId="{48D184BB-AED4-459D-8EA2-AC8CE3F99A87}" type="presParOf" srcId="{975A53A1-5997-4145-B45A-53FBB9337089}" destId="{5C7ED823-E99F-4155-AEF0-399E427C68ED}" srcOrd="5" destOrd="0" presId="urn:microsoft.com/office/officeart/2005/8/layout/hList1"/>
    <dgm:cxn modelId="{C482A0BC-8E9C-487E-90D0-DB4485AD4C16}" type="presParOf" srcId="{975A53A1-5997-4145-B45A-53FBB9337089}" destId="{2CBE74E7-18DF-4CF5-9009-7D5B18A6F17C}" srcOrd="6" destOrd="0" presId="urn:microsoft.com/office/officeart/2005/8/layout/hList1"/>
    <dgm:cxn modelId="{7A78895A-7B3A-4BC2-A2FF-A7A75E699B44}" type="presParOf" srcId="{2CBE74E7-18DF-4CF5-9009-7D5B18A6F17C}" destId="{179B55D5-DCFE-4F4F-90A3-FAE865829C79}" srcOrd="0" destOrd="0" presId="urn:microsoft.com/office/officeart/2005/8/layout/hList1"/>
    <dgm:cxn modelId="{CC2AF4C1-2BA8-4C63-B9B7-0EE94A5C79FE}" type="presParOf" srcId="{2CBE74E7-18DF-4CF5-9009-7D5B18A6F17C}" destId="{9E1D5133-808C-4EE9-9FA4-F94085A6F411}" srcOrd="1" destOrd="0" presId="urn:microsoft.com/office/officeart/2005/8/layout/hList1"/>
    <dgm:cxn modelId="{D3D22CC4-8F88-49F2-B512-610F0A954B53}" type="presParOf" srcId="{975A53A1-5997-4145-B45A-53FBB9337089}" destId="{6E5DFCB2-2D3E-492E-A1BC-B14267E19A7F}" srcOrd="7" destOrd="0" presId="urn:microsoft.com/office/officeart/2005/8/layout/hList1"/>
    <dgm:cxn modelId="{57E43D30-4921-475B-AD36-B7BCC72C85C8}" type="presParOf" srcId="{975A53A1-5997-4145-B45A-53FBB9337089}" destId="{2CE54F23-C0EC-4CA6-BF03-7A81C2272D51}" srcOrd="8" destOrd="0" presId="urn:microsoft.com/office/officeart/2005/8/layout/hList1"/>
    <dgm:cxn modelId="{2C839012-0B29-4A1E-ABC6-D62BBA938949}" type="presParOf" srcId="{2CE54F23-C0EC-4CA6-BF03-7A81C2272D51}" destId="{53353CC2-A017-4C5D-AC22-F7A0DDF07698}" srcOrd="0" destOrd="0" presId="urn:microsoft.com/office/officeart/2005/8/layout/hList1"/>
    <dgm:cxn modelId="{88A53730-285F-4E34-A23E-13BCB6069F4E}" type="presParOf" srcId="{2CE54F23-C0EC-4CA6-BF03-7A81C2272D51}" destId="{F38D8E21-99AC-4F4C-97BF-ECE4AD28CD0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1" qsCatId="simple" csTypeId="urn:microsoft.com/office/officeart/2005/8/colors/colorful4#1"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2" qsCatId="simple" csTypeId="urn:microsoft.com/office/officeart/2005/8/colors/colorful4#2"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 qsCatId="simple" csTypeId="urn:microsoft.com/office/officeart/2005/8/colors/colorful4"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235B7-D17F-43F0-AEC4-A1595D87F7DC}">
      <dsp:nvSpPr>
        <dsp:cNvPr id="0" name=""/>
        <dsp:cNvSpPr/>
      </dsp:nvSpPr>
      <dsp:spPr>
        <a:xfrm>
          <a:off x="3895" y="1374307"/>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leadership</a:t>
          </a:r>
        </a:p>
      </dsp:txBody>
      <dsp:txXfrm>
        <a:off x="3895" y="1374307"/>
        <a:ext cx="1493100" cy="471892"/>
      </dsp:txXfrm>
    </dsp:sp>
    <dsp:sp modelId="{84370BE0-174F-41A8-BCA3-57D7958765DA}">
      <dsp:nvSpPr>
        <dsp:cNvPr id="0" name=""/>
        <dsp:cNvSpPr/>
      </dsp:nvSpPr>
      <dsp:spPr>
        <a:xfrm>
          <a:off x="3895" y="1846200"/>
          <a:ext cx="1493100" cy="1005870"/>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Leader*</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3895" y="1846200"/>
        <a:ext cx="1493100" cy="1005870"/>
      </dsp:txXfrm>
    </dsp:sp>
    <dsp:sp modelId="{B366E5E3-D649-47BC-BD1F-7D7486F08DD7}">
      <dsp:nvSpPr>
        <dsp:cNvPr id="0" name=""/>
        <dsp:cNvSpPr/>
      </dsp:nvSpPr>
      <dsp:spPr>
        <a:xfrm>
          <a:off x="1706029" y="1374307"/>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[leadership] behaviours</a:t>
          </a:r>
        </a:p>
      </dsp:txBody>
      <dsp:txXfrm>
        <a:off x="1706029" y="1374307"/>
        <a:ext cx="1493100" cy="471892"/>
      </dsp:txXfrm>
    </dsp:sp>
    <dsp:sp modelId="{85A7C3C1-A843-4F54-ABD5-B6FC5547293F}">
      <dsp:nvSpPr>
        <dsp:cNvPr id="0" name=""/>
        <dsp:cNvSpPr/>
      </dsp:nvSpPr>
      <dsp:spPr>
        <a:xfrm>
          <a:off x="1706029" y="1846200"/>
          <a:ext cx="1493100" cy="1005870"/>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Transformational</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1706029" y="1846200"/>
        <a:ext cx="1493100" cy="1005870"/>
      </dsp:txXfrm>
    </dsp:sp>
    <dsp:sp modelId="{7ACDC395-AF61-45D1-91DB-B82BEFB42E81}">
      <dsp:nvSpPr>
        <dsp:cNvPr id="0" name=""/>
        <dsp:cNvSpPr/>
      </dsp:nvSpPr>
      <dsp:spPr>
        <a:xfrm>
          <a:off x="3408163" y="1374307"/>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employee</a:t>
          </a:r>
        </a:p>
      </dsp:txBody>
      <dsp:txXfrm>
        <a:off x="3408163" y="1374307"/>
        <a:ext cx="1493100" cy="471892"/>
      </dsp:txXfrm>
    </dsp:sp>
    <dsp:sp modelId="{FA7A7879-E349-474F-89EF-73A1E7F499E2}">
      <dsp:nvSpPr>
        <dsp:cNvPr id="0" name=""/>
        <dsp:cNvSpPr/>
      </dsp:nvSpPr>
      <dsp:spPr>
        <a:xfrm>
          <a:off x="3408163" y="1846200"/>
          <a:ext cx="1493100" cy="1005870"/>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Employee*</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Worker*</a:t>
          </a:r>
        </a:p>
        <a:p>
          <a:pPr marL="114300" lvl="1" indent="-114300" algn="l" defTabSz="577850">
            <a:lnSpc>
              <a:spcPct val="90000"/>
            </a:lnSpc>
            <a:spcBef>
              <a:spcPct val="0"/>
            </a:spcBef>
            <a:spcAft>
              <a:spcPct val="15000"/>
            </a:spcAft>
            <a:buNone/>
          </a:pPr>
          <a:endParaRPr lang="en-GB" sz="1300" kern="1200" dirty="0">
            <a:solidFill>
              <a:srgbClr val="002542">
                <a:hueOff val="0"/>
                <a:satOff val="0"/>
                <a:lumOff val="0"/>
                <a:alphaOff val="0"/>
              </a:srgbClr>
            </a:solidFill>
            <a:latin typeface="Calibri"/>
            <a:ea typeface="+mn-ea"/>
            <a:cs typeface="+mn-cs"/>
          </a:endParaRPr>
        </a:p>
      </dsp:txBody>
      <dsp:txXfrm>
        <a:off x="3408163" y="1846200"/>
        <a:ext cx="1493100" cy="1005870"/>
      </dsp:txXfrm>
    </dsp:sp>
    <dsp:sp modelId="{179B55D5-DCFE-4F4F-90A3-FAE865829C79}">
      <dsp:nvSpPr>
        <dsp:cNvPr id="0" name=""/>
        <dsp:cNvSpPr/>
      </dsp:nvSpPr>
      <dsp:spPr>
        <a:xfrm>
          <a:off x="5110298" y="1374307"/>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engagement</a:t>
          </a:r>
        </a:p>
      </dsp:txBody>
      <dsp:txXfrm>
        <a:off x="5110298" y="1374307"/>
        <a:ext cx="1493100" cy="471892"/>
      </dsp:txXfrm>
    </dsp:sp>
    <dsp:sp modelId="{9E1D5133-808C-4EE9-9FA4-F94085A6F411}">
      <dsp:nvSpPr>
        <dsp:cNvPr id="0" name=""/>
        <dsp:cNvSpPr/>
      </dsp:nvSpPr>
      <dsp:spPr>
        <a:xfrm>
          <a:off x="5110298" y="1846200"/>
          <a:ext cx="1493100" cy="1005870"/>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Engage*</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5110298" y="1846200"/>
        <a:ext cx="1493100" cy="1005870"/>
      </dsp:txXfrm>
    </dsp:sp>
    <dsp:sp modelId="{53353CC2-A017-4C5D-AC22-F7A0DDF07698}">
      <dsp:nvSpPr>
        <dsp:cNvPr id="0" name=""/>
        <dsp:cNvSpPr/>
      </dsp:nvSpPr>
      <dsp:spPr>
        <a:xfrm>
          <a:off x="6812432" y="1374307"/>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Organisation behaviours</a:t>
          </a:r>
        </a:p>
      </dsp:txBody>
      <dsp:txXfrm>
        <a:off x="6812432" y="1374307"/>
        <a:ext cx="1493100" cy="471892"/>
      </dsp:txXfrm>
    </dsp:sp>
    <dsp:sp modelId="{F38D8E21-99AC-4F4C-97BF-ECE4AD28CD0E}">
      <dsp:nvSpPr>
        <dsp:cNvPr id="0" name=""/>
        <dsp:cNvSpPr/>
      </dsp:nvSpPr>
      <dsp:spPr>
        <a:xfrm>
          <a:off x="6812432" y="1846200"/>
          <a:ext cx="1493100" cy="1005870"/>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Organisation*</a:t>
          </a:r>
        </a:p>
        <a:p>
          <a:pPr marL="114300" lvl="1" indent="-114300" algn="l" defTabSz="577850">
            <a:lnSpc>
              <a:spcPct val="90000"/>
            </a:lnSpc>
            <a:spcBef>
              <a:spcPct val="0"/>
            </a:spcBef>
            <a:spcAft>
              <a:spcPct val="15000"/>
            </a:spcAft>
            <a:buChar char="•"/>
          </a:pPr>
          <a:r>
            <a:rPr lang="en-GB" sz="1300" kern="1200" dirty="0" err="1">
              <a:solidFill>
                <a:srgbClr val="002542">
                  <a:hueOff val="0"/>
                  <a:satOff val="0"/>
                  <a:lumOff val="0"/>
                  <a:alphaOff val="0"/>
                </a:srgbClr>
              </a:solidFill>
              <a:latin typeface="Calibri"/>
              <a:ea typeface="+mn-ea"/>
              <a:cs typeface="+mn-cs"/>
            </a:rPr>
            <a:t>Organi?ation</a:t>
          </a:r>
          <a:endParaRPr lang="en-GB" sz="1300" kern="1200" dirty="0">
            <a:solidFill>
              <a:srgbClr val="002542">
                <a:hueOff val="0"/>
                <a:satOff val="0"/>
                <a:lumOff val="0"/>
                <a:alphaOff val="0"/>
              </a:srgbClr>
            </a:solidFill>
            <a:latin typeface="Calibri"/>
            <a:ea typeface="+mn-ea"/>
            <a:cs typeface="+mn-cs"/>
          </a:endParaRP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Success</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6812432" y="1846200"/>
        <a:ext cx="1493100" cy="10058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235B7-D17F-43F0-AEC4-A1595D87F7DC}">
      <dsp:nvSpPr>
        <dsp:cNvPr id="0" name=""/>
        <dsp:cNvSpPr/>
      </dsp:nvSpPr>
      <dsp:spPr>
        <a:xfrm>
          <a:off x="3895" y="860638"/>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leadership</a:t>
          </a:r>
        </a:p>
      </dsp:txBody>
      <dsp:txXfrm>
        <a:off x="3895" y="860638"/>
        <a:ext cx="1493100" cy="471892"/>
      </dsp:txXfrm>
    </dsp:sp>
    <dsp:sp modelId="{84370BE0-174F-41A8-BCA3-57D7958765DA}">
      <dsp:nvSpPr>
        <dsp:cNvPr id="0" name=""/>
        <dsp:cNvSpPr/>
      </dsp:nvSpPr>
      <dsp:spPr>
        <a:xfrm>
          <a:off x="3895" y="1332531"/>
          <a:ext cx="1493100" cy="2033208"/>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Leader*</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3895" y="1332531"/>
        <a:ext cx="1493100" cy="2033208"/>
      </dsp:txXfrm>
    </dsp:sp>
    <dsp:sp modelId="{B366E5E3-D649-47BC-BD1F-7D7486F08DD7}">
      <dsp:nvSpPr>
        <dsp:cNvPr id="0" name=""/>
        <dsp:cNvSpPr/>
      </dsp:nvSpPr>
      <dsp:spPr>
        <a:xfrm>
          <a:off x="1706029" y="860638"/>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[leadership] behaviours</a:t>
          </a:r>
        </a:p>
      </dsp:txBody>
      <dsp:txXfrm>
        <a:off x="1706029" y="860638"/>
        <a:ext cx="1493100" cy="471892"/>
      </dsp:txXfrm>
    </dsp:sp>
    <dsp:sp modelId="{85A7C3C1-A843-4F54-ABD5-B6FC5547293F}">
      <dsp:nvSpPr>
        <dsp:cNvPr id="0" name=""/>
        <dsp:cNvSpPr/>
      </dsp:nvSpPr>
      <dsp:spPr>
        <a:xfrm>
          <a:off x="1706029" y="1332531"/>
          <a:ext cx="1493100" cy="2033208"/>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Transformational</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Transactional</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Inspirational</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Charismatic</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Influential</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Influence</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1706029" y="1332531"/>
        <a:ext cx="1493100" cy="2033208"/>
      </dsp:txXfrm>
    </dsp:sp>
    <dsp:sp modelId="{7ACDC395-AF61-45D1-91DB-B82BEFB42E81}">
      <dsp:nvSpPr>
        <dsp:cNvPr id="0" name=""/>
        <dsp:cNvSpPr/>
      </dsp:nvSpPr>
      <dsp:spPr>
        <a:xfrm>
          <a:off x="3408163" y="860638"/>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employee</a:t>
          </a:r>
        </a:p>
      </dsp:txBody>
      <dsp:txXfrm>
        <a:off x="3408163" y="860638"/>
        <a:ext cx="1493100" cy="471892"/>
      </dsp:txXfrm>
    </dsp:sp>
    <dsp:sp modelId="{FA7A7879-E349-474F-89EF-73A1E7F499E2}">
      <dsp:nvSpPr>
        <dsp:cNvPr id="0" name=""/>
        <dsp:cNvSpPr/>
      </dsp:nvSpPr>
      <dsp:spPr>
        <a:xfrm>
          <a:off x="3408163" y="1332531"/>
          <a:ext cx="1493100" cy="2033208"/>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Employee*</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Worker*</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Workforce</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3408163" y="1332531"/>
        <a:ext cx="1493100" cy="2033208"/>
      </dsp:txXfrm>
    </dsp:sp>
    <dsp:sp modelId="{179B55D5-DCFE-4F4F-90A3-FAE865829C79}">
      <dsp:nvSpPr>
        <dsp:cNvPr id="0" name=""/>
        <dsp:cNvSpPr/>
      </dsp:nvSpPr>
      <dsp:spPr>
        <a:xfrm>
          <a:off x="5110298" y="860638"/>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engagement</a:t>
          </a:r>
        </a:p>
      </dsp:txBody>
      <dsp:txXfrm>
        <a:off x="5110298" y="860638"/>
        <a:ext cx="1493100" cy="471892"/>
      </dsp:txXfrm>
    </dsp:sp>
    <dsp:sp modelId="{9E1D5133-808C-4EE9-9FA4-F94085A6F411}">
      <dsp:nvSpPr>
        <dsp:cNvPr id="0" name=""/>
        <dsp:cNvSpPr/>
      </dsp:nvSpPr>
      <dsp:spPr>
        <a:xfrm>
          <a:off x="5110298" y="1332531"/>
          <a:ext cx="1493100" cy="2033208"/>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Engage*</a:t>
          </a:r>
        </a:p>
        <a:p>
          <a:pPr marL="114300" lvl="1" indent="-114300" algn="l" defTabSz="577850">
            <a:lnSpc>
              <a:spcPct val="90000"/>
            </a:lnSpc>
            <a:spcBef>
              <a:spcPct val="0"/>
            </a:spcBef>
            <a:spcAft>
              <a:spcPct val="15000"/>
            </a:spcAft>
            <a:buChar char="•"/>
          </a:pPr>
          <a:r>
            <a:rPr lang="en-GB" sz="1300" kern="1200" dirty="0" err="1">
              <a:solidFill>
                <a:srgbClr val="002542">
                  <a:hueOff val="0"/>
                  <a:satOff val="0"/>
                  <a:lumOff val="0"/>
                  <a:alphaOff val="0"/>
                </a:srgbClr>
              </a:solidFill>
              <a:latin typeface="Calibri"/>
              <a:ea typeface="+mn-ea"/>
              <a:cs typeface="+mn-cs"/>
            </a:rPr>
            <a:t>Motivat</a:t>
          </a:r>
          <a:r>
            <a:rPr lang="en-GB" sz="1300" kern="1200" dirty="0">
              <a:solidFill>
                <a:srgbClr val="002542">
                  <a:hueOff val="0"/>
                  <a:satOff val="0"/>
                  <a:lumOff val="0"/>
                  <a:alphaOff val="0"/>
                </a:srgbClr>
              </a:solidFill>
              <a:latin typeface="Calibri"/>
              <a:ea typeface="+mn-ea"/>
              <a:cs typeface="+mn-cs"/>
            </a:rPr>
            <a:t>*</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Empower*</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Inspired</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Intrinsic motivation</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Extrinsic motivation</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creativity</a:t>
          </a:r>
        </a:p>
      </dsp:txBody>
      <dsp:txXfrm>
        <a:off x="5110298" y="1332531"/>
        <a:ext cx="1493100" cy="2033208"/>
      </dsp:txXfrm>
    </dsp:sp>
    <dsp:sp modelId="{53353CC2-A017-4C5D-AC22-F7A0DDF07698}">
      <dsp:nvSpPr>
        <dsp:cNvPr id="0" name=""/>
        <dsp:cNvSpPr/>
      </dsp:nvSpPr>
      <dsp:spPr>
        <a:xfrm>
          <a:off x="6812432" y="860638"/>
          <a:ext cx="1493100" cy="471892"/>
        </a:xfrm>
        <a:prstGeom prst="rect">
          <a:avLst/>
        </a:prstGeom>
        <a:solidFill>
          <a:srgbClr val="63548B">
            <a:hueOff val="0"/>
            <a:satOff val="0"/>
            <a:lumOff val="0"/>
            <a:alphaOff val="0"/>
          </a:srgbClr>
        </a:solidFill>
        <a:ln w="25400" cap="flat" cmpd="sng" algn="ctr">
          <a:solidFill>
            <a:srgbClr val="63548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GB" sz="1300" kern="1200" dirty="0">
              <a:solidFill>
                <a:srgbClr val="FFFFFE"/>
              </a:solidFill>
              <a:latin typeface="Calibri"/>
              <a:ea typeface="+mn-ea"/>
              <a:cs typeface="+mn-cs"/>
            </a:rPr>
            <a:t>Organisation behaviours</a:t>
          </a:r>
        </a:p>
      </dsp:txBody>
      <dsp:txXfrm>
        <a:off x="6812432" y="860638"/>
        <a:ext cx="1493100" cy="471892"/>
      </dsp:txXfrm>
    </dsp:sp>
    <dsp:sp modelId="{F38D8E21-99AC-4F4C-97BF-ECE4AD28CD0E}">
      <dsp:nvSpPr>
        <dsp:cNvPr id="0" name=""/>
        <dsp:cNvSpPr/>
      </dsp:nvSpPr>
      <dsp:spPr>
        <a:xfrm>
          <a:off x="6812432" y="1332531"/>
          <a:ext cx="1493100" cy="2033208"/>
        </a:xfrm>
        <a:prstGeom prst="rect">
          <a:avLst/>
        </a:prstGeom>
        <a:solidFill>
          <a:srgbClr val="63548B">
            <a:alpha val="90000"/>
            <a:tint val="40000"/>
            <a:hueOff val="0"/>
            <a:satOff val="0"/>
            <a:lumOff val="0"/>
            <a:alphaOff val="0"/>
          </a:srgbClr>
        </a:solidFill>
        <a:ln w="25400" cap="flat" cmpd="sng" algn="ctr">
          <a:solidFill>
            <a:srgbClr val="63548B">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Organisation*</a:t>
          </a:r>
        </a:p>
        <a:p>
          <a:pPr marL="114300" lvl="1" indent="-114300" algn="l" defTabSz="577850">
            <a:lnSpc>
              <a:spcPct val="90000"/>
            </a:lnSpc>
            <a:spcBef>
              <a:spcPct val="0"/>
            </a:spcBef>
            <a:spcAft>
              <a:spcPct val="15000"/>
            </a:spcAft>
            <a:buChar char="•"/>
          </a:pPr>
          <a:r>
            <a:rPr lang="en-GB" sz="1300" kern="1200" dirty="0" err="1">
              <a:solidFill>
                <a:srgbClr val="002542">
                  <a:hueOff val="0"/>
                  <a:satOff val="0"/>
                  <a:lumOff val="0"/>
                  <a:alphaOff val="0"/>
                </a:srgbClr>
              </a:solidFill>
              <a:latin typeface="Calibri"/>
              <a:ea typeface="+mn-ea"/>
              <a:cs typeface="+mn-cs"/>
            </a:rPr>
            <a:t>Organi?ation</a:t>
          </a:r>
          <a:endParaRPr lang="en-GB" sz="1300" kern="1200" dirty="0">
            <a:solidFill>
              <a:srgbClr val="002542">
                <a:hueOff val="0"/>
                <a:satOff val="0"/>
                <a:lumOff val="0"/>
                <a:alphaOff val="0"/>
              </a:srgbClr>
            </a:solidFill>
            <a:latin typeface="Calibri"/>
            <a:ea typeface="+mn-ea"/>
            <a:cs typeface="+mn-cs"/>
          </a:endParaRP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Change</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Development</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Culture</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Success</a:t>
          </a:r>
        </a:p>
        <a:p>
          <a:pPr marL="114300" lvl="1" indent="-114300" algn="l" defTabSz="577850">
            <a:lnSpc>
              <a:spcPct val="90000"/>
            </a:lnSpc>
            <a:spcBef>
              <a:spcPct val="0"/>
            </a:spcBef>
            <a:spcAft>
              <a:spcPct val="15000"/>
            </a:spcAft>
            <a:buChar char="•"/>
          </a:pPr>
          <a:r>
            <a:rPr lang="en-GB" sz="1300" kern="1200" dirty="0">
              <a:solidFill>
                <a:srgbClr val="002542">
                  <a:hueOff val="0"/>
                  <a:satOff val="0"/>
                  <a:lumOff val="0"/>
                  <a:alphaOff val="0"/>
                </a:srgbClr>
              </a:solidFill>
              <a:latin typeface="Calibri"/>
              <a:ea typeface="+mn-ea"/>
              <a:cs typeface="+mn-cs"/>
            </a:rPr>
            <a:t>Innovation</a:t>
          </a:r>
        </a:p>
        <a:p>
          <a:pPr marL="114300" lvl="1" indent="-114300" algn="l" defTabSz="577850">
            <a:lnSpc>
              <a:spcPct val="90000"/>
            </a:lnSpc>
            <a:spcBef>
              <a:spcPct val="0"/>
            </a:spcBef>
            <a:spcAft>
              <a:spcPct val="15000"/>
            </a:spcAft>
            <a:buChar char="•"/>
          </a:pPr>
          <a:endParaRPr lang="en-GB" sz="1300" kern="1200" dirty="0">
            <a:solidFill>
              <a:srgbClr val="002542">
                <a:hueOff val="0"/>
                <a:satOff val="0"/>
                <a:lumOff val="0"/>
                <a:alphaOff val="0"/>
              </a:srgbClr>
            </a:solidFill>
            <a:latin typeface="Calibri"/>
            <a:ea typeface="+mn-ea"/>
            <a:cs typeface="+mn-cs"/>
          </a:endParaRPr>
        </a:p>
      </dsp:txBody>
      <dsp:txXfrm>
        <a:off x="6812432" y="1332531"/>
        <a:ext cx="1493100" cy="20332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5CFD9F-B692-6F4B-9DF6-2B72348CB865}" type="datetimeFigureOut">
              <a:rPr lang="en-GB" smtClean="0"/>
              <a:t>29/09/2026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E788E-8FCA-3A45-9F42-098CC428C249}" type="slidenum">
              <a:rPr lang="en-GB" smtClean="0"/>
              <a:t>‹#›</a:t>
            </a:fld>
            <a:endParaRPr lang="en-GB"/>
          </a:p>
        </p:txBody>
      </p:sp>
    </p:spTree>
    <p:extLst>
      <p:ext uri="{BB962C8B-B14F-4D97-AF65-F5344CB8AC3E}">
        <p14:creationId xmlns:p14="http://schemas.microsoft.com/office/powerpoint/2010/main" val="48159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433B5-D728-E146-B948-C37A5EC05FB8}"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02F00-C535-204F-B4B5-528FB2DC4FE2}" type="slidenum">
              <a:rPr lang="en-US" smtClean="0"/>
              <a:t>‹#›</a:t>
            </a:fld>
            <a:endParaRPr lang="en-US"/>
          </a:p>
        </p:txBody>
      </p:sp>
    </p:spTree>
    <p:extLst>
      <p:ext uri="{BB962C8B-B14F-4D97-AF65-F5344CB8AC3E}">
        <p14:creationId xmlns:p14="http://schemas.microsoft.com/office/powerpoint/2010/main" val="94456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a:t>
            </a:fld>
            <a:endParaRPr lang="en-US"/>
          </a:p>
        </p:txBody>
      </p:sp>
    </p:spTree>
    <p:extLst>
      <p:ext uri="{BB962C8B-B14F-4D97-AF65-F5344CB8AC3E}">
        <p14:creationId xmlns:p14="http://schemas.microsoft.com/office/powerpoint/2010/main" val="1765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a:t>
            </a:fld>
            <a:endParaRPr lang="en-US"/>
          </a:p>
        </p:txBody>
      </p:sp>
    </p:spTree>
    <p:extLst>
      <p:ext uri="{BB962C8B-B14F-4D97-AF65-F5344CB8AC3E}">
        <p14:creationId xmlns:p14="http://schemas.microsoft.com/office/powerpoint/2010/main" val="357310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4</a:t>
            </a:fld>
            <a:endParaRPr lang="en-US"/>
          </a:p>
        </p:txBody>
      </p:sp>
    </p:spTree>
    <p:extLst>
      <p:ext uri="{BB962C8B-B14F-4D97-AF65-F5344CB8AC3E}">
        <p14:creationId xmlns:p14="http://schemas.microsoft.com/office/powerpoint/2010/main" val="793587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5</a:t>
            </a:fld>
            <a:endParaRPr lang="en-US"/>
          </a:p>
        </p:txBody>
      </p:sp>
    </p:spTree>
    <p:extLst>
      <p:ext uri="{BB962C8B-B14F-4D97-AF65-F5344CB8AC3E}">
        <p14:creationId xmlns:p14="http://schemas.microsoft.com/office/powerpoint/2010/main" val="32166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6</a:t>
            </a:fld>
            <a:endParaRPr lang="en-US"/>
          </a:p>
        </p:txBody>
      </p:sp>
    </p:spTree>
    <p:extLst>
      <p:ext uri="{BB962C8B-B14F-4D97-AF65-F5344CB8AC3E}">
        <p14:creationId xmlns:p14="http://schemas.microsoft.com/office/powerpoint/2010/main" val="3759526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8</a:t>
            </a:fld>
            <a:endParaRPr lang="en-US"/>
          </a:p>
        </p:txBody>
      </p:sp>
    </p:spTree>
    <p:extLst>
      <p:ext uri="{BB962C8B-B14F-4D97-AF65-F5344CB8AC3E}">
        <p14:creationId xmlns:p14="http://schemas.microsoft.com/office/powerpoint/2010/main" val="3004234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10</a:t>
            </a:fld>
            <a:endParaRPr lang="en-US"/>
          </a:p>
        </p:txBody>
      </p:sp>
    </p:spTree>
    <p:extLst>
      <p:ext uri="{BB962C8B-B14F-4D97-AF65-F5344CB8AC3E}">
        <p14:creationId xmlns:p14="http://schemas.microsoft.com/office/powerpoint/2010/main" val="3980854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11</a:t>
            </a:fld>
            <a:endParaRPr lang="en-US"/>
          </a:p>
        </p:txBody>
      </p:sp>
    </p:spTree>
    <p:extLst>
      <p:ext uri="{BB962C8B-B14F-4D97-AF65-F5344CB8AC3E}">
        <p14:creationId xmlns:p14="http://schemas.microsoft.com/office/powerpoint/2010/main" val="1256846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13</a:t>
            </a:fld>
            <a:endParaRPr lang="en-US"/>
          </a:p>
        </p:txBody>
      </p:sp>
    </p:spTree>
    <p:extLst>
      <p:ext uri="{BB962C8B-B14F-4D97-AF65-F5344CB8AC3E}">
        <p14:creationId xmlns:p14="http://schemas.microsoft.com/office/powerpoint/2010/main" val="3628754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14</a:t>
            </a:fld>
            <a:endParaRPr lang="en-US"/>
          </a:p>
        </p:txBody>
      </p:sp>
    </p:spTree>
    <p:extLst>
      <p:ext uri="{BB962C8B-B14F-4D97-AF65-F5344CB8AC3E}">
        <p14:creationId xmlns:p14="http://schemas.microsoft.com/office/powerpoint/2010/main" val="3964191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15</a:t>
            </a:fld>
            <a:endParaRPr lang="en-US"/>
          </a:p>
        </p:txBody>
      </p:sp>
    </p:spTree>
    <p:extLst>
      <p:ext uri="{BB962C8B-B14F-4D97-AF65-F5344CB8AC3E}">
        <p14:creationId xmlns:p14="http://schemas.microsoft.com/office/powerpoint/2010/main" val="2396343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16</a:t>
            </a:fld>
            <a:endParaRPr lang="en-US"/>
          </a:p>
        </p:txBody>
      </p:sp>
    </p:spTree>
    <p:extLst>
      <p:ext uri="{BB962C8B-B14F-4D97-AF65-F5344CB8AC3E}">
        <p14:creationId xmlns:p14="http://schemas.microsoft.com/office/powerpoint/2010/main" val="1256846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19</a:t>
            </a:fld>
            <a:endParaRPr lang="en-US"/>
          </a:p>
        </p:txBody>
      </p:sp>
    </p:spTree>
    <p:extLst>
      <p:ext uri="{BB962C8B-B14F-4D97-AF65-F5344CB8AC3E}">
        <p14:creationId xmlns:p14="http://schemas.microsoft.com/office/powerpoint/2010/main" val="1536204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21</a:t>
            </a:fld>
            <a:endParaRPr lang="en-US"/>
          </a:p>
        </p:txBody>
      </p:sp>
    </p:spTree>
    <p:extLst>
      <p:ext uri="{BB962C8B-B14F-4D97-AF65-F5344CB8AC3E}">
        <p14:creationId xmlns:p14="http://schemas.microsoft.com/office/powerpoint/2010/main" val="4254652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22</a:t>
            </a:fld>
            <a:endParaRPr lang="en-US"/>
          </a:p>
        </p:txBody>
      </p:sp>
    </p:spTree>
    <p:extLst>
      <p:ext uri="{BB962C8B-B14F-4D97-AF65-F5344CB8AC3E}">
        <p14:creationId xmlns:p14="http://schemas.microsoft.com/office/powerpoint/2010/main" val="2077110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23</a:t>
            </a:fld>
            <a:endParaRPr lang="en-US"/>
          </a:p>
        </p:txBody>
      </p:sp>
    </p:spTree>
    <p:extLst>
      <p:ext uri="{BB962C8B-B14F-4D97-AF65-F5344CB8AC3E}">
        <p14:creationId xmlns:p14="http://schemas.microsoft.com/office/powerpoint/2010/main" val="113397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24</a:t>
            </a:fld>
            <a:endParaRPr lang="en-US"/>
          </a:p>
        </p:txBody>
      </p:sp>
    </p:spTree>
    <p:extLst>
      <p:ext uri="{BB962C8B-B14F-4D97-AF65-F5344CB8AC3E}">
        <p14:creationId xmlns:p14="http://schemas.microsoft.com/office/powerpoint/2010/main" val="17274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9787" y="273844"/>
            <a:ext cx="6526754" cy="994172"/>
          </a:xfrm>
        </p:spPr>
        <p:txBody>
          <a:bodyPr/>
          <a:lstStyle>
            <a:lvl1pPr algn="l">
              <a:defRPr/>
            </a:lvl1pPr>
          </a:lstStyle>
          <a:p>
            <a:r>
              <a:rPr lang="en-GB"/>
              <a:t>Click to edit Master title style</a:t>
            </a:r>
            <a:endParaRPr lang="en-GB"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49408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65B24-645B-1746-9651-55C209C5E25D}"/>
              </a:ext>
            </a:extLst>
          </p:cNvPr>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63810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B56C0B-E29B-4842-B417-82BD0105AAEE}"/>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9" name="Text Placeholder 6">
            <a:extLst>
              <a:ext uri="{FF2B5EF4-FFF2-40B4-BE49-F238E27FC236}">
                <a16:creationId xmlns:a16="http://schemas.microsoft.com/office/drawing/2014/main" id="{F41A95EC-0528-8A4C-BE96-445CDE1B347E}"/>
              </a:ext>
            </a:extLst>
          </p:cNvPr>
          <p:cNvSpPr>
            <a:spLocks noGrp="1"/>
          </p:cNvSpPr>
          <p:nvPr>
            <p:ph type="body" sz="quarter" idx="14" hasCustomPrompt="1"/>
          </p:nvPr>
        </p:nvSpPr>
        <p:spPr>
          <a:xfrm>
            <a:off x="204850" y="1279007"/>
            <a:ext cx="8615300" cy="3699722"/>
          </a:xfrm>
          <a:prstGeom prst="rect">
            <a:avLst/>
          </a:prstGeom>
        </p:spPr>
        <p:txBody>
          <a:bodyPr/>
          <a:lstStyle>
            <a:lvl1pPr>
              <a:defRPr sz="1800">
                <a:solidFill>
                  <a:srgbClr val="003560"/>
                </a:solidFill>
                <a:latin typeface="Arial" panose="020B0604020202020204" pitchFamily="34" charset="0"/>
                <a:cs typeface="Arial" panose="020B0604020202020204" pitchFamily="34" charset="0"/>
              </a:defRPr>
            </a:lvl1pPr>
            <a:lvl2pPr>
              <a:defRPr sz="1800">
                <a:solidFill>
                  <a:srgbClr val="003560"/>
                </a:solidFill>
                <a:latin typeface="Arial" panose="020B0604020202020204" pitchFamily="34" charset="0"/>
                <a:cs typeface="Arial" panose="020B0604020202020204" pitchFamily="34" charset="0"/>
              </a:defRPr>
            </a:lvl2pPr>
            <a:lvl3pPr>
              <a:defRPr sz="1800" b="0">
                <a:solidFill>
                  <a:srgbClr val="003560"/>
                </a:solidFill>
                <a:latin typeface="Arial" panose="020B0604020202020204" pitchFamily="34" charset="0"/>
                <a:cs typeface="Arial" panose="020B0604020202020204" pitchFamily="34" charset="0"/>
              </a:defRPr>
            </a:lvl3pPr>
            <a:lvl4pPr>
              <a:defRPr sz="1800">
                <a:solidFill>
                  <a:srgbClr val="003560"/>
                </a:solidFill>
                <a:latin typeface="Arial" panose="020B0604020202020204" pitchFamily="34" charset="0"/>
                <a:cs typeface="Arial" panose="020B0604020202020204" pitchFamily="34" charset="0"/>
              </a:defRPr>
            </a:lvl4pPr>
            <a:lvl5pPr>
              <a:defRPr sz="18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428151569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6260" y="1592757"/>
            <a:ext cx="3020377" cy="1200150"/>
          </a:xfrm>
        </p:spPr>
        <p:txBody>
          <a:bodyPr anchor="t">
            <a:normAutofit/>
          </a:bodyPr>
          <a:lstStyle>
            <a:lvl1pPr algn="l">
              <a:defRPr sz="2100"/>
            </a:lvl1pPr>
          </a:lstStyle>
          <a:p>
            <a:r>
              <a:rPr lang="en-GB" dirty="0"/>
              <a:t>Click to edit Master title style</a:t>
            </a:r>
          </a:p>
        </p:txBody>
      </p:sp>
      <p:sp>
        <p:nvSpPr>
          <p:cNvPr id="4" name="Text Placeholder 3"/>
          <p:cNvSpPr>
            <a:spLocks noGrp="1"/>
          </p:cNvSpPr>
          <p:nvPr>
            <p:ph type="body" sz="half" idx="2"/>
          </p:nvPr>
        </p:nvSpPr>
        <p:spPr>
          <a:xfrm>
            <a:off x="556260" y="2950669"/>
            <a:ext cx="3022759" cy="1451072"/>
          </a:xfrm>
        </p:spPr>
        <p:txBody>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3" name="Content Placeholder 2"/>
          <p:cNvSpPr>
            <a:spLocks noGrp="1"/>
          </p:cNvSpPr>
          <p:nvPr>
            <p:ph idx="1"/>
          </p:nvPr>
        </p:nvSpPr>
        <p:spPr>
          <a:xfrm>
            <a:off x="3887391" y="740569"/>
            <a:ext cx="4629150" cy="3655219"/>
          </a:xfrm>
        </p:spPr>
        <p:txBody>
          <a:bodyPr/>
          <a:lstStyle>
            <a:lvl1pPr>
              <a:defRPr sz="1800"/>
            </a:lvl1pPr>
            <a:lvl2pPr>
              <a:defRPr sz="1800"/>
            </a:lvl2pPr>
            <a:lvl3pPr>
              <a:defRPr sz="1800"/>
            </a:lvl3pPr>
            <a:lvl4pPr>
              <a:defRPr sz="1800"/>
            </a:lvl4pPr>
            <a:lvl5pPr>
              <a:defRPr sz="18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2803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7420DD-2415-454D-AA0F-DBDA719CBDF3}"/>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Tree>
    <p:extLst>
      <p:ext uri="{BB962C8B-B14F-4D97-AF65-F5344CB8AC3E}">
        <p14:creationId xmlns:p14="http://schemas.microsoft.com/office/powerpoint/2010/main" val="110128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9787" y="273844"/>
            <a:ext cx="6526754" cy="994172"/>
          </a:xfrm>
        </p:spPr>
        <p:txBody>
          <a:bodyPr/>
          <a:lstStyle>
            <a:lvl1pPr algn="l">
              <a:defRPr/>
            </a:lvl1pPr>
          </a:lstStyle>
          <a:p>
            <a:r>
              <a:rPr lang="en-GB"/>
              <a:t>Click to edit Master title style</a:t>
            </a:r>
            <a:endParaRPr lang="en-GB"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4940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al content">
    <p:spTree>
      <p:nvGrpSpPr>
        <p:cNvPr id="1" name=""/>
        <p:cNvGrpSpPr/>
        <p:nvPr/>
      </p:nvGrpSpPr>
      <p:grpSpPr>
        <a:xfrm>
          <a:off x="0" y="0"/>
          <a:ext cx="0" cy="0"/>
          <a:chOff x="0" y="0"/>
          <a:chExt cx="0" cy="0"/>
        </a:xfrm>
      </p:grpSpPr>
      <p:sp>
        <p:nvSpPr>
          <p:cNvPr id="2" name="Title 1"/>
          <p:cNvSpPr>
            <a:spLocks noGrp="1"/>
          </p:cNvSpPr>
          <p:nvPr>
            <p:ph type="title"/>
          </p:nvPr>
        </p:nvSpPr>
        <p:spPr>
          <a:xfrm>
            <a:off x="1980127" y="273844"/>
            <a:ext cx="6535223" cy="780257"/>
          </a:xfrm>
        </p:spPr>
        <p:txBody>
          <a:bodyPr/>
          <a:lstStyle>
            <a:lvl1pPr algn="l">
              <a:defRPr/>
            </a:lvl1pPr>
          </a:lstStyle>
          <a:p>
            <a:r>
              <a:rPr lang="en-GB"/>
              <a:t>Click to edit Master title style</a:t>
            </a:r>
            <a:endParaRPr lang="en-GB" dirty="0"/>
          </a:p>
        </p:txBody>
      </p:sp>
      <p:sp>
        <p:nvSpPr>
          <p:cNvPr id="3" name="Content Placeholder 2"/>
          <p:cNvSpPr>
            <a:spLocks noGrp="1"/>
          </p:cNvSpPr>
          <p:nvPr>
            <p:ph sz="half" idx="1"/>
          </p:nvPr>
        </p:nvSpPr>
        <p:spPr>
          <a:xfrm>
            <a:off x="628650" y="1206500"/>
            <a:ext cx="3886200" cy="34262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29150" y="1206500"/>
            <a:ext cx="3886200" cy="34262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1252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BB4406-02B4-284F-84C5-A21F22E6BA49}"/>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11" name="Content Placeholder 7">
            <a:extLst>
              <a:ext uri="{FF2B5EF4-FFF2-40B4-BE49-F238E27FC236}">
                <a16:creationId xmlns:a16="http://schemas.microsoft.com/office/drawing/2014/main" id="{5FEA054A-F191-E34B-8C26-BA11F3F0C090}"/>
              </a:ext>
            </a:extLst>
          </p:cNvPr>
          <p:cNvSpPr>
            <a:spLocks noGrp="1"/>
          </p:cNvSpPr>
          <p:nvPr>
            <p:ph sz="quarter" idx="13"/>
          </p:nvPr>
        </p:nvSpPr>
        <p:spPr>
          <a:xfrm>
            <a:off x="214312" y="1220391"/>
            <a:ext cx="8605838" cy="34551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6892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559E32-3873-7D45-B9C6-C4F839B303D0}"/>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11" name="Picture Placeholder 2">
            <a:extLst>
              <a:ext uri="{FF2B5EF4-FFF2-40B4-BE49-F238E27FC236}">
                <a16:creationId xmlns:a16="http://schemas.microsoft.com/office/drawing/2014/main" id="{81BC6CA5-FB54-8746-B1B1-0D09602CEAEC}"/>
              </a:ext>
            </a:extLst>
          </p:cNvPr>
          <p:cNvSpPr>
            <a:spLocks noGrp="1"/>
          </p:cNvSpPr>
          <p:nvPr>
            <p:ph type="pic" sz="quarter" idx="13"/>
          </p:nvPr>
        </p:nvSpPr>
        <p:spPr>
          <a:xfrm>
            <a:off x="0" y="1274502"/>
            <a:ext cx="1839212" cy="3431800"/>
          </a:xfrm>
          <a:prstGeom prst="rect">
            <a:avLst/>
          </a:prstGeom>
        </p:spPr>
        <p:txBody>
          <a:bodyPr/>
          <a:lstStyle>
            <a:lvl1pPr>
              <a:defRPr>
                <a:solidFill>
                  <a:srgbClr val="003560"/>
                </a:solidFill>
                <a:latin typeface="Arial" panose="020B0604020202020204" pitchFamily="34" charset="0"/>
                <a:cs typeface="Arial" panose="020B0604020202020204" pitchFamily="34" charset="0"/>
              </a:defRPr>
            </a:lvl1pPr>
          </a:lstStyle>
          <a:p>
            <a:r>
              <a:rPr lang="en-GB"/>
              <a:t>Click icon to add picture</a:t>
            </a:r>
            <a:endParaRPr lang="en-US" dirty="0"/>
          </a:p>
        </p:txBody>
      </p:sp>
      <p:sp>
        <p:nvSpPr>
          <p:cNvPr id="12" name="Text Placeholder 6">
            <a:extLst>
              <a:ext uri="{FF2B5EF4-FFF2-40B4-BE49-F238E27FC236}">
                <a16:creationId xmlns:a16="http://schemas.microsoft.com/office/drawing/2014/main" id="{1DECEF87-946C-834D-8550-61FE3D91A5E9}"/>
              </a:ext>
            </a:extLst>
          </p:cNvPr>
          <p:cNvSpPr>
            <a:spLocks noGrp="1"/>
          </p:cNvSpPr>
          <p:nvPr>
            <p:ph type="body" sz="quarter" idx="14" hasCustomPrompt="1"/>
          </p:nvPr>
        </p:nvSpPr>
        <p:spPr>
          <a:xfrm>
            <a:off x="1911927" y="1279007"/>
            <a:ext cx="6908222" cy="3394593"/>
          </a:xfrm>
          <a:prstGeom prst="rect">
            <a:avLst/>
          </a:prstGeom>
        </p:spPr>
        <p:txBody>
          <a:bodyPr/>
          <a:lstStyle>
            <a:lvl1pPr>
              <a:defRPr sz="1800">
                <a:solidFill>
                  <a:srgbClr val="003560"/>
                </a:solidFill>
                <a:latin typeface="Arial" panose="020B0604020202020204" pitchFamily="34" charset="0"/>
                <a:cs typeface="Arial" panose="020B0604020202020204" pitchFamily="34" charset="0"/>
              </a:defRPr>
            </a:lvl1pPr>
            <a:lvl2pPr>
              <a:defRPr sz="1800">
                <a:solidFill>
                  <a:srgbClr val="003560"/>
                </a:solidFill>
                <a:latin typeface="Arial" panose="020B0604020202020204" pitchFamily="34" charset="0"/>
                <a:cs typeface="Arial" panose="020B0604020202020204" pitchFamily="34" charset="0"/>
              </a:defRPr>
            </a:lvl2pPr>
            <a:lvl3pPr>
              <a:defRPr sz="1800" b="0">
                <a:solidFill>
                  <a:srgbClr val="003560"/>
                </a:solidFill>
                <a:latin typeface="Arial" panose="020B0604020202020204" pitchFamily="34" charset="0"/>
                <a:cs typeface="Arial" panose="020B0604020202020204" pitchFamily="34" charset="0"/>
              </a:defRPr>
            </a:lvl3pPr>
            <a:lvl4pPr>
              <a:defRPr sz="1800">
                <a:solidFill>
                  <a:srgbClr val="003560"/>
                </a:solidFill>
                <a:latin typeface="Arial" panose="020B0604020202020204" pitchFamily="34" charset="0"/>
                <a:cs typeface="Arial" panose="020B0604020202020204" pitchFamily="34" charset="0"/>
              </a:defRPr>
            </a:lvl4pPr>
            <a:lvl5pPr>
              <a:defRPr sz="18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2810816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7814" y="1243445"/>
            <a:ext cx="4972050" cy="592282"/>
          </a:xfrm>
        </p:spPr>
        <p:txBody>
          <a:bodyPr anchor="t">
            <a:normAutofit/>
          </a:bodyPr>
          <a:lstStyle>
            <a:lvl1pPr algn="l">
              <a:defRPr sz="2100">
                <a:solidFill>
                  <a:schemeClr val="accent1">
                    <a:lumMod val="50000"/>
                  </a:schemeClr>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3" name="Subtitle 2"/>
          <p:cNvSpPr>
            <a:spLocks noGrp="1"/>
          </p:cNvSpPr>
          <p:nvPr>
            <p:ph type="subTitle" idx="1"/>
          </p:nvPr>
        </p:nvSpPr>
        <p:spPr>
          <a:xfrm>
            <a:off x="517814" y="2261647"/>
            <a:ext cx="4260273" cy="467699"/>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18427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33850" y="510778"/>
            <a:ext cx="4381500" cy="757238"/>
          </a:xfrm>
          <a:prstGeom prst="rect">
            <a:avLst/>
          </a:prstGeom>
        </p:spPr>
        <p:txBody>
          <a:bodyPr vert="horz" lIns="91440" tIns="45720" rIns="91440" bIns="45720" rtlCol="0" anchor="t">
            <a:normAutofit/>
          </a:bodyPr>
          <a:lstStyle/>
          <a:p>
            <a:r>
              <a:rPr lang="en-GB"/>
              <a:t>Click to edit Master title style</a:t>
            </a:r>
            <a:endParaRPr lang="en-GB"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F624FB1-CB24-4B4C-BFD4-AD276D9A4059}" type="datetimeFigureOut">
              <a:rPr lang="en-GB" smtClean="0"/>
              <a:t>29/09/2026</a:t>
            </a:fld>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A19F3F6-C255-4AC5-91C2-3F61B6509B36}" type="slidenum">
              <a:rPr lang="en-GB" smtClean="0"/>
              <a:t>‹#›</a:t>
            </a:fld>
            <a:endParaRPr lang="en-GB"/>
          </a:p>
        </p:txBody>
      </p:sp>
      <p:pic>
        <p:nvPicPr>
          <p:cNvPr id="9" name="Picture 8">
            <a:extLst>
              <a:ext uri="{FF2B5EF4-FFF2-40B4-BE49-F238E27FC236}">
                <a16:creationId xmlns:a16="http://schemas.microsoft.com/office/drawing/2014/main" id="{46262A0F-9E49-6B4D-94F3-647B33A25AE7}"/>
              </a:ext>
              <a:ext uri="{C183D7F6-B498-43B3-948B-1728B52AA6E4}">
                <adec:decorative xmlns:adec="http://schemas.microsoft.com/office/drawing/2017/decorative" val="1"/>
              </a:ext>
            </a:extLst>
          </p:cNvPr>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35699181"/>
      </p:ext>
    </p:extLst>
  </p:cSld>
  <p:clrMap bg1="lt1" tx1="dk1" bg2="lt2" tx2="dk2" accent1="accent1" accent2="accent2" accent3="accent3" accent4="accent4" accent5="accent5" accent6="accent6" hlink="hlink" folHlink="folHlink"/>
  <p:sldLayoutIdLst>
    <p:sldLayoutId id="2147483869" r:id="rId1"/>
    <p:sldLayoutId id="2147483684" r:id="rId2"/>
    <p:sldLayoutId id="2147483687" r:id="rId3"/>
    <p:sldLayoutId id="2147483656" r:id="rId4"/>
    <p:sldLayoutId id="2147483654" r:id="rId5"/>
    <p:sldLayoutId id="2147483653" r:id="rId6"/>
    <p:sldLayoutId id="2147483652" r:id="rId7"/>
    <p:sldLayoutId id="2147483683" r:id="rId8"/>
    <p:sldLayoutId id="2147483688" r:id="rId9"/>
    <p:sldLayoutId id="2147483649" r:id="rId10"/>
  </p:sldLayoutIdLst>
  <p:txStyles>
    <p:titleStyle>
      <a:lvl1pPr algn="r" defTabSz="914400" rtl="0" eaLnBrk="1" latinLnBrk="0" hangingPunct="1">
        <a:lnSpc>
          <a:spcPct val="90000"/>
        </a:lnSpc>
        <a:spcBef>
          <a:spcPct val="0"/>
        </a:spcBef>
        <a:buNone/>
        <a:defRPr sz="2800" b="1"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hyperlink" Target="https://unsplash.com/s/photos/contents?utm_source=unsplash&amp;utm_medium=referral&amp;utm_content=creditCopyText" TargetMode="External"/><Relationship Id="rId4" Type="http://schemas.openxmlformats.org/officeDocument/2006/relationships/hyperlink" Target="https://unsplash.com/@dsmacinnes?utm_source=unsplash&amp;utm_medium=referral&amp;utm_content=creditCopyTex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uofglasgow.idm.oclc.org/login?url=https://srmo.sagepub.com"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tinyurl.com/y8gpagky"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unsplash.com/s/photos/start?utm_source=unsplash&amp;utm_medium=referral&amp;utm_content=creditCopyText" TargetMode="External"/><Relationship Id="rId4" Type="http://schemas.openxmlformats.org/officeDocument/2006/relationships/hyperlink" Target="https://unsplash.com/@kindandcurious?utm_source=unsplash&amp;utm_medium=referral&amp;utm_content=creditCopyText"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unsplash.com/@zanardi?utm_source=unsplash&amp;utm_medium=referral&amp;utm_content=creditCopyText" TargetMode="External"/><Relationship Id="rId2" Type="http://schemas.openxmlformats.org/officeDocument/2006/relationships/image" Target="../media/image9.jpeg"/><Relationship Id="rId1" Type="http://schemas.openxmlformats.org/officeDocument/2006/relationships/slideLayout" Target="../slideLayouts/slideLayout9.xml"/><Relationship Id="rId4" Type="http://schemas.openxmlformats.org/officeDocument/2006/relationships/hyperlink" Target="https://unsplash.com/s/photos/key-lock?utm_source=unsplash&amp;utm_medium=referral&amp;utm_content=creditCopyTex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hyperlink" Target="https://www.gla.ac.uk/myglasgow/librar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5.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hyperlink" Target="http://endeavour.gla.ac.uk/" TargetMode="External"/><Relationship Id="rId4" Type="http://schemas.openxmlformats.org/officeDocument/2006/relationships/diagramData" Target="../diagrams/data3.xml"/><Relationship Id="rId9" Type="http://schemas.openxmlformats.org/officeDocument/2006/relationships/hyperlink" Target="https://www.gla.ac.uk/myglasgow/anywhere/desktop/" TargetMode="External"/></Relationships>
</file>

<file path=ppt/slides/_rels/slide2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pn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QuickStyle" Target="../diagrams/quickStyle4.xml"/><Relationship Id="rId11" Type="http://schemas.openxmlformats.org/officeDocument/2006/relationships/hyperlink" Target="https://unsplash.com/s/photos/notebook?utm_source=unsplash&amp;utm_medium=referral&amp;utm_content=creditCopyText" TargetMode="External"/><Relationship Id="rId5" Type="http://schemas.openxmlformats.org/officeDocument/2006/relationships/diagramLayout" Target="../diagrams/layout4.xml"/><Relationship Id="rId10" Type="http://schemas.openxmlformats.org/officeDocument/2006/relationships/hyperlink" Target="https://unsplash.com/@kellysikkema?utm_source=unsplash&amp;utm_medium=referral&amp;utm_content=creditCopyText" TargetMode="External"/><Relationship Id="rId4" Type="http://schemas.openxmlformats.org/officeDocument/2006/relationships/diagramData" Target="../diagrams/data4.xml"/><Relationship Id="rId9" Type="http://schemas.openxmlformats.org/officeDocument/2006/relationships/image" Target="../media/image16.jpg"/></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5.png"/><Relationship Id="rId7" Type="http://schemas.openxmlformats.org/officeDocument/2006/relationships/diagramColors" Target="../diagrams/colors5.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QuickStyle" Target="../diagrams/quickStyle5.xml"/><Relationship Id="rId11" Type="http://schemas.openxmlformats.org/officeDocument/2006/relationships/image" Target="../media/image17.png"/><Relationship Id="rId5" Type="http://schemas.openxmlformats.org/officeDocument/2006/relationships/diagramLayout" Target="../diagrams/layout5.xml"/><Relationship Id="rId10" Type="http://schemas.openxmlformats.org/officeDocument/2006/relationships/hyperlink" Target="mailto:library@glasgow.ac.uk" TargetMode="External"/><Relationship Id="rId4" Type="http://schemas.openxmlformats.org/officeDocument/2006/relationships/diagramData" Target="../diagrams/data5.xml"/><Relationship Id="rId9" Type="http://schemas.openxmlformats.org/officeDocument/2006/relationships/hyperlink" Target="https://www.gla.ac.uk/myglasgow/library/help/collegesuppor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ilbert Scott Building">
            <a:extLst>
              <a:ext uri="{FF2B5EF4-FFF2-40B4-BE49-F238E27FC236}">
                <a16:creationId xmlns:a16="http://schemas.microsoft.com/office/drawing/2014/main" id="{03837FC1-9196-484B-A6BC-287C15BF0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800" dirty="0">
                <a:solidFill>
                  <a:schemeClr val="tx1"/>
                </a:solidFill>
              </a:rPr>
              <a:t>Dissertation: getting started with literature searching</a:t>
            </a:r>
          </a:p>
        </p:txBody>
      </p:sp>
    </p:spTree>
    <p:extLst>
      <p:ext uri="{BB962C8B-B14F-4D97-AF65-F5344CB8AC3E}">
        <p14:creationId xmlns:p14="http://schemas.microsoft.com/office/powerpoint/2010/main" val="424417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5424-B679-554A-935B-2CF2EFD17240}"/>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dirty="0"/>
              <a:t>Contents</a:t>
            </a:r>
            <a:endParaRPr lang="en-US" sz="2400" dirty="0">
              <a:solidFill>
                <a:schemeClr val="tx1"/>
              </a:solidFill>
            </a:endParaRPr>
          </a:p>
        </p:txBody>
      </p:sp>
      <p:pic>
        <p:nvPicPr>
          <p:cNvPr id="8" name="Picture Placeholder 7" descr="A photo of a mug with the words 'begin' embossed on the front.">
            <a:extLst>
              <a:ext uri="{FF2B5EF4-FFF2-40B4-BE49-F238E27FC236}">
                <a16:creationId xmlns:a16="http://schemas.microsoft.com/office/drawing/2014/main" id="{8FBC50FA-7F11-4A27-AE9E-40CB95594C1D}"/>
              </a:ext>
            </a:extLst>
          </p:cNvPr>
          <p:cNvPicPr>
            <a:picLocks noGrp="1" noChangeAspect="1"/>
          </p:cNvPicPr>
          <p:nvPr>
            <p:ph type="pic" sz="quarter" idx="13"/>
          </p:nvPr>
        </p:nvPicPr>
        <p:blipFill>
          <a:blip r:embed="rId3"/>
          <a:srcRect l="32134" r="32134"/>
          <a:stretch>
            <a:fillRect/>
          </a:stretch>
        </p:blipFill>
        <p:spPr/>
      </p:pic>
      <p:sp>
        <p:nvSpPr>
          <p:cNvPr id="3" name="Content Placeholder 2">
            <a:extLst>
              <a:ext uri="{FF2B5EF4-FFF2-40B4-BE49-F238E27FC236}">
                <a16:creationId xmlns:a16="http://schemas.microsoft.com/office/drawing/2014/main" id="{32FF7AE7-790E-374F-98D3-31609964D7B4}"/>
              </a:ext>
            </a:extLst>
          </p:cNvPr>
          <p:cNvSpPr>
            <a:spLocks noGrp="1"/>
          </p:cNvSpPr>
          <p:nvPr>
            <p:ph type="body" sz="quarter" idx="14"/>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85750" indent="-285750">
              <a:buFont typeface="Arial" panose="020B0604020202020204" pitchFamily="34" charset="0"/>
              <a:buChar char="•"/>
            </a:pPr>
            <a:r>
              <a:rPr lang="en-US" sz="1400" dirty="0">
                <a:latin typeface="Arial"/>
                <a:ea typeface="ヒラギノ角ゴ Pro W3"/>
                <a:cs typeface="Arial"/>
              </a:rPr>
              <a:t>The literature review – how it contributes to planning your literature search/search strategy</a:t>
            </a:r>
          </a:p>
          <a:p>
            <a:pPr marL="285750" indent="-285750">
              <a:buFont typeface="Arial" panose="020B0604020202020204" pitchFamily="34" charset="0"/>
              <a:buChar char="•"/>
            </a:pPr>
            <a:r>
              <a:rPr lang="en-US" sz="1400" dirty="0">
                <a:latin typeface="Arial"/>
                <a:ea typeface="ヒラギノ角ゴ Pro W3"/>
                <a:cs typeface="Arial"/>
              </a:rPr>
              <a:t>How searching works – search and retrieval</a:t>
            </a:r>
          </a:p>
          <a:p>
            <a:pPr marL="285750" indent="-285750">
              <a:buFont typeface="Arial" panose="020B0604020202020204" pitchFamily="34" charset="0"/>
              <a:buChar char="•"/>
            </a:pPr>
            <a:r>
              <a:rPr lang="en-US" sz="1400" dirty="0">
                <a:latin typeface="Arial"/>
                <a:ea typeface="ヒラギノ角ゴ Pro W3"/>
                <a:cs typeface="Arial"/>
              </a:rPr>
              <a:t>Generating search terms (keywords) </a:t>
            </a:r>
          </a:p>
          <a:p>
            <a:pPr marL="285750" indent="-285750">
              <a:buFont typeface="Arial" panose="020B0604020202020204" pitchFamily="34" charset="0"/>
              <a:buChar char="•"/>
            </a:pPr>
            <a:r>
              <a:rPr lang="en-US" sz="1400" dirty="0">
                <a:latin typeface="Arial"/>
                <a:ea typeface="ヒラギノ角ゴ Pro W3"/>
                <a:cs typeface="Arial"/>
              </a:rPr>
              <a:t>Where to </a:t>
            </a:r>
            <a:r>
              <a:rPr lang="en-US" sz="1400">
                <a:latin typeface="Arial"/>
                <a:ea typeface="ヒラギノ角ゴ Pro W3"/>
                <a:cs typeface="Arial"/>
              </a:rPr>
              <a:t>start…</a:t>
            </a:r>
          </a:p>
          <a:p>
            <a:pPr marL="285750" indent="-285750">
              <a:buFont typeface="Arial" panose="020B0604020202020204" pitchFamily="34" charset="0"/>
              <a:buChar char="•"/>
            </a:pPr>
            <a:r>
              <a:rPr lang="en-US" sz="1400">
                <a:latin typeface="Arial"/>
                <a:ea typeface="ヒラギノ角ゴ Pro W3"/>
                <a:cs typeface="Arial"/>
              </a:rPr>
              <a:t>Useful </a:t>
            </a:r>
            <a:r>
              <a:rPr lang="en-US" sz="1400" dirty="0">
                <a:latin typeface="Arial"/>
                <a:ea typeface="ヒラギノ角ゴ Pro W3"/>
                <a:cs typeface="Arial"/>
              </a:rPr>
              <a:t>features of Library Search – value added features to help with evaluating search results</a:t>
            </a:r>
          </a:p>
          <a:p>
            <a:pPr marL="285750" indent="-285750">
              <a:buFont typeface="Arial" panose="020B0604020202020204" pitchFamily="34" charset="0"/>
              <a:buChar char="•"/>
            </a:pPr>
            <a:r>
              <a:rPr lang="en-US" sz="1400" dirty="0">
                <a:latin typeface="Arial"/>
                <a:ea typeface="ヒラギノ角ゴ Pro W3"/>
                <a:cs typeface="Arial"/>
              </a:rPr>
              <a:t>Locating previous dissertations</a:t>
            </a:r>
          </a:p>
          <a:p>
            <a:pPr indent="0">
              <a:buNone/>
            </a:pPr>
            <a:endParaRPr lang="en-US" dirty="0">
              <a:solidFill>
                <a:schemeClr val="tx1"/>
              </a:solidFill>
            </a:endParaRPr>
          </a:p>
          <a:p>
            <a:pPr indent="0">
              <a:buNone/>
            </a:pPr>
            <a:r>
              <a:rPr lang="en-US" sz="1200" dirty="0"/>
              <a:t>Photo by </a:t>
            </a:r>
            <a:r>
              <a:rPr lang="en-US" sz="1200" dirty="0">
                <a:hlinkClick r:id="rId4"/>
              </a:rPr>
              <a:t>Danielle MacInnes</a:t>
            </a:r>
            <a:r>
              <a:rPr lang="en-US" sz="1200" dirty="0"/>
              <a:t> on </a:t>
            </a:r>
            <a:r>
              <a:rPr lang="en-US" sz="1200" dirty="0" err="1">
                <a:hlinkClick r:id="rId5"/>
              </a:rPr>
              <a:t>Unsplash</a:t>
            </a:r>
            <a:r>
              <a:rPr lang="en-US" sz="1200" dirty="0"/>
              <a:t> </a:t>
            </a:r>
            <a:endParaRPr lang="en-US" sz="1200" dirty="0">
              <a:solidFill>
                <a:schemeClr val="tx1"/>
              </a:solidFill>
            </a:endParaRPr>
          </a:p>
        </p:txBody>
      </p:sp>
    </p:spTree>
    <p:extLst>
      <p:ext uri="{BB962C8B-B14F-4D97-AF65-F5344CB8AC3E}">
        <p14:creationId xmlns:p14="http://schemas.microsoft.com/office/powerpoint/2010/main" val="303984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ACE378-E5E7-4F7C-882D-B68B31C8F15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400" dirty="0"/>
              <a:t>Searching is a form of strategic exploration</a:t>
            </a:r>
          </a:p>
        </p:txBody>
      </p:sp>
      <p:sp>
        <p:nvSpPr>
          <p:cNvPr id="2" name="Text Placeholder 1">
            <a:extLst>
              <a:ext uri="{FF2B5EF4-FFF2-40B4-BE49-F238E27FC236}">
                <a16:creationId xmlns:a16="http://schemas.microsoft.com/office/drawing/2014/main" id="{042B8701-B5A0-47FD-B470-0EE10DF088BB}"/>
              </a:ext>
            </a:extLst>
          </p:cNvPr>
          <p:cNvSpPr>
            <a:spLocks noGrp="1"/>
          </p:cNvSpPr>
          <p:nvPr>
            <p:ph type="body" sz="half" idx="2"/>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dirty="0">
                <a:solidFill>
                  <a:srgbClr val="003560"/>
                </a:solidFill>
                <a:latin typeface="Arial"/>
                <a:ea typeface="ヒラギノ角ゴ Pro W3"/>
                <a:cs typeface="Arial"/>
              </a:rPr>
              <a:t>Be flexible, methodical, patient and critical</a:t>
            </a:r>
          </a:p>
          <a:p>
            <a:endParaRPr lang="en-GB" dirty="0"/>
          </a:p>
        </p:txBody>
      </p:sp>
      <p:sp>
        <p:nvSpPr>
          <p:cNvPr id="6" name="Content Placeholder 5">
            <a:extLst>
              <a:ext uri="{FF2B5EF4-FFF2-40B4-BE49-F238E27FC236}">
                <a16:creationId xmlns:a16="http://schemas.microsoft.com/office/drawing/2014/main" id="{694455CD-299D-41E0-BC4F-59748C9E9D75}"/>
              </a:ext>
            </a:extLst>
          </p:cNvPr>
          <p:cNvSpPr>
            <a:spLocks noGrp="1"/>
          </p:cNvSpPr>
          <p:nvPr>
            <p:ph idx="1"/>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08" indent="-214308">
              <a:buFont typeface="Arial" panose="020B0604020202020204" pitchFamily="34" charset="0"/>
              <a:buChar char="•"/>
            </a:pPr>
            <a:endParaRPr lang="en-GB" sz="1200" dirty="0">
              <a:solidFill>
                <a:srgbClr val="003560"/>
              </a:solidFill>
              <a:latin typeface="Arial"/>
              <a:ea typeface="ヒラギノ角ゴ Pro W3"/>
              <a:cs typeface="Arial"/>
            </a:endParaRP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maintain an open mind and a critical stance</a:t>
            </a: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consider research as open-ended exploration and engagement with information</a:t>
            </a: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use research tools and indicators of authority to determine the credibility of sources</a:t>
            </a: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recognize that authoritative content may be packaged formally or informally and may include sources of all media types</a:t>
            </a: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understand the increasingly social nature of the information ecosystem where authorities actively connect with one another and sources develop over time.</a:t>
            </a: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persist in the face of search challenges, and know when you have enough information to complete the information task</a:t>
            </a:r>
          </a:p>
          <a:p>
            <a:pPr marL="214308" indent="-214308">
              <a:buFont typeface="Arial" panose="020B0604020202020204" pitchFamily="34" charset="0"/>
              <a:buChar char="•"/>
            </a:pPr>
            <a:r>
              <a:rPr lang="en-GB" sz="1200" dirty="0">
                <a:solidFill>
                  <a:srgbClr val="003560"/>
                </a:solidFill>
                <a:latin typeface="Arial"/>
                <a:ea typeface="ヒラギノ角ゴ Pro W3"/>
                <a:cs typeface="Arial"/>
              </a:rPr>
              <a:t>seek multiple perspectives during information gathering and assessment;</a:t>
            </a:r>
          </a:p>
          <a:p>
            <a:pPr marL="214308" indent="-214308">
              <a:buFont typeface="Arial" panose="020B0604020202020204" pitchFamily="34" charset="0"/>
              <a:buChar char="•"/>
            </a:pPr>
            <a:endParaRPr lang="en-GB" sz="1200" dirty="0">
              <a:solidFill>
                <a:srgbClr val="003560"/>
              </a:solidFill>
              <a:latin typeface="Arial"/>
              <a:ea typeface="ヒラギノ角ゴ Pro W3"/>
              <a:cs typeface="Arial"/>
            </a:endParaRPr>
          </a:p>
          <a:p>
            <a:pPr marL="214308" indent="-214308">
              <a:buFont typeface="Arial" panose="020B0604020202020204" pitchFamily="34" charset="0"/>
              <a:buChar char="•"/>
            </a:pPr>
            <a:endParaRPr lang="en-GB" sz="1350" dirty="0"/>
          </a:p>
          <a:p>
            <a:endParaRPr lang="en-GB" dirty="0"/>
          </a:p>
        </p:txBody>
      </p:sp>
    </p:spTree>
    <p:extLst>
      <p:ext uri="{BB962C8B-B14F-4D97-AF65-F5344CB8AC3E}">
        <p14:creationId xmlns:p14="http://schemas.microsoft.com/office/powerpoint/2010/main" val="1446157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B08F-DE64-3548-B9F9-7C9165E2F8E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dirty="0">
                <a:solidFill>
                  <a:schemeClr val="tx1"/>
                </a:solidFill>
              </a:rPr>
              <a:t>The role of the literature review</a:t>
            </a:r>
          </a:p>
        </p:txBody>
      </p:sp>
      <p:sp>
        <p:nvSpPr>
          <p:cNvPr id="4" name="TextBox 3">
            <a:extLst>
              <a:ext uri="{FF2B5EF4-FFF2-40B4-BE49-F238E27FC236}">
                <a16:creationId xmlns:a16="http://schemas.microsoft.com/office/drawing/2014/main" id="{25E76024-BDA0-4CC0-9677-3AA466E0E5D9}"/>
              </a:ext>
            </a:extLst>
          </p:cNvPr>
          <p:cNvSpPr txBox="1"/>
          <p:nvPr/>
        </p:nvSpPr>
        <p:spPr>
          <a:xfrm>
            <a:off x="846944" y="1066800"/>
            <a:ext cx="7450111" cy="4062651"/>
          </a:xfrm>
          <a:prstGeom prst="rect">
            <a:avLst/>
          </a:prstGeom>
          <a:noFill/>
        </p:spPr>
        <p:txBody>
          <a:bodyPr wrap="square">
            <a:spAutoFit/>
          </a:bodyPr>
          <a:lstStyle/>
          <a:p>
            <a:r>
              <a:rPr lang="en-US" sz="1400" dirty="0"/>
              <a:t>The literature review is an important part of a research project, and it will </a:t>
            </a:r>
            <a:r>
              <a:rPr lang="en-US" sz="1400" dirty="0">
                <a:latin typeface="Arial"/>
                <a:ea typeface="+mn-lt"/>
                <a:cs typeface="+mn-lt"/>
              </a:rPr>
              <a:t>give you useful knowledge to develop your research question. </a:t>
            </a:r>
          </a:p>
          <a:p>
            <a:endParaRPr lang="en-US" sz="1400" dirty="0">
              <a:latin typeface="Arial"/>
              <a:ea typeface="+mn-lt"/>
              <a:cs typeface="+mn-lt"/>
            </a:endParaRPr>
          </a:p>
          <a:p>
            <a:r>
              <a:rPr lang="en-US" sz="1400" dirty="0">
                <a:latin typeface="Arial"/>
                <a:ea typeface="+mn-lt"/>
                <a:cs typeface="+mn-lt"/>
              </a:rPr>
              <a:t>The literature review will:</a:t>
            </a:r>
          </a:p>
          <a:p>
            <a:endParaRPr lang="en-US" sz="1400" b="1" dirty="0">
              <a:latin typeface="Arial"/>
              <a:ea typeface="+mn-lt"/>
              <a:cs typeface="+mn-lt"/>
            </a:endParaRPr>
          </a:p>
          <a:p>
            <a:pPr marL="171450" indent="-171450">
              <a:buFont typeface="Arial" panose="020B0604020202020204" pitchFamily="34" charset="0"/>
              <a:buChar char="•"/>
            </a:pPr>
            <a:r>
              <a:rPr lang="en-US" sz="1400" dirty="0">
                <a:latin typeface="Arial"/>
                <a:ea typeface="+mn-lt"/>
                <a:cs typeface="+mn-lt"/>
              </a:rPr>
              <a:t>give you an understanding of the research in your subject area and provide the historical context</a:t>
            </a:r>
          </a:p>
          <a:p>
            <a:pPr marL="171450" indent="-171450">
              <a:buFont typeface="Arial" panose="020B0604020202020204" pitchFamily="34" charset="0"/>
              <a:buChar char="•"/>
            </a:pPr>
            <a:r>
              <a:rPr lang="en-US" sz="1400" dirty="0" err="1">
                <a:latin typeface="Arial"/>
                <a:ea typeface="+mn-lt"/>
                <a:cs typeface="+mn-lt"/>
              </a:rPr>
              <a:t>familiarise</a:t>
            </a:r>
            <a:r>
              <a:rPr lang="en-US" sz="1400" dirty="0">
                <a:latin typeface="Arial"/>
                <a:ea typeface="+mn-lt"/>
                <a:cs typeface="+mn-lt"/>
              </a:rPr>
              <a:t> you with the language, terminology, themes, theories and arguments </a:t>
            </a:r>
          </a:p>
          <a:p>
            <a:pPr marL="171450" indent="-171450">
              <a:buFont typeface="Arial" panose="020B0604020202020204" pitchFamily="34" charset="0"/>
              <a:buChar char="•"/>
            </a:pPr>
            <a:r>
              <a:rPr lang="en-US" sz="1400" dirty="0">
                <a:latin typeface="Arial"/>
                <a:ea typeface="+mn-lt"/>
                <a:cs typeface="+mn-lt"/>
              </a:rPr>
              <a:t>help you identify relevant search terms (keywords)</a:t>
            </a:r>
          </a:p>
          <a:p>
            <a:pPr marL="171450" indent="-171450">
              <a:buFont typeface="Arial" panose="020B0604020202020204" pitchFamily="34" charset="0"/>
              <a:buChar char="•"/>
            </a:pPr>
            <a:r>
              <a:rPr lang="en-US" sz="1400" dirty="0">
                <a:latin typeface="Arial"/>
                <a:ea typeface="+mn-lt"/>
                <a:cs typeface="+mn-lt"/>
              </a:rPr>
              <a:t>raise your awareness of research methods used in your subject/field</a:t>
            </a:r>
          </a:p>
          <a:p>
            <a:pPr marL="171450" indent="-171450">
              <a:buFont typeface="Arial" panose="020B0604020202020204" pitchFamily="34" charset="0"/>
              <a:buChar char="•"/>
            </a:pPr>
            <a:r>
              <a:rPr lang="en-US" sz="1400" dirty="0">
                <a:latin typeface="Arial"/>
                <a:ea typeface="+mn-lt"/>
                <a:cs typeface="+mn-lt"/>
              </a:rPr>
              <a:t>uncover key papers and authors </a:t>
            </a:r>
          </a:p>
          <a:p>
            <a:pPr marL="171450" indent="-171450">
              <a:buFont typeface="Arial" panose="020B0604020202020204" pitchFamily="34" charset="0"/>
              <a:buChar char="•"/>
            </a:pPr>
            <a:r>
              <a:rPr lang="en-US" sz="1400" dirty="0">
                <a:latin typeface="Arial"/>
                <a:ea typeface="+mn-lt"/>
                <a:cs typeface="+mn-lt"/>
              </a:rPr>
              <a:t>give you a picture of the current areas and topics of interest</a:t>
            </a:r>
          </a:p>
          <a:p>
            <a:endParaRPr lang="en-US" sz="1400" dirty="0">
              <a:latin typeface="Arial"/>
              <a:ea typeface="+mn-lt"/>
              <a:cs typeface="+mn-lt"/>
            </a:endParaRPr>
          </a:p>
          <a:p>
            <a:endParaRPr lang="en-US" sz="1400" dirty="0">
              <a:latin typeface="Arial"/>
              <a:ea typeface="+mn-lt"/>
              <a:cs typeface="+mn-lt"/>
            </a:endParaRPr>
          </a:p>
          <a:p>
            <a:r>
              <a:rPr lang="en-GB" sz="1400" b="1" dirty="0">
                <a:solidFill>
                  <a:schemeClr val="accent2">
                    <a:lumMod val="60000"/>
                    <a:lumOff val="40000"/>
                  </a:schemeClr>
                </a:solidFill>
              </a:rPr>
              <a:t>Tip</a:t>
            </a:r>
            <a:r>
              <a:rPr lang="en-GB" sz="1400" dirty="0"/>
              <a:t>: </a:t>
            </a:r>
            <a:r>
              <a:rPr lang="en-GB" sz="1400" dirty="0">
                <a:hlinkClick r:id="rId3"/>
              </a:rPr>
              <a:t>SAGE Research Methods core </a:t>
            </a:r>
            <a:r>
              <a:rPr lang="en-GB" sz="1400" dirty="0"/>
              <a:t>database has books, videos, podcasts and case studies all about doing research. You will find lots of useful information on literature reviews and other key stages of a research project.</a:t>
            </a:r>
          </a:p>
          <a:p>
            <a:endParaRPr lang="en-GB" sz="2000" dirty="0"/>
          </a:p>
        </p:txBody>
      </p:sp>
    </p:spTree>
    <p:extLst>
      <p:ext uri="{BB962C8B-B14F-4D97-AF65-F5344CB8AC3E}">
        <p14:creationId xmlns:p14="http://schemas.microsoft.com/office/powerpoint/2010/main" val="428982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latin typeface="Arial" panose="020B0604020202020204" pitchFamily="34" charset="0"/>
                <a:cs typeface="Arial" panose="020B0604020202020204" pitchFamily="34" charset="0"/>
              </a:rPr>
              <a:t>SAGE Research Methods - core</a:t>
            </a:r>
          </a:p>
        </p:txBody>
      </p:sp>
      <p:sp>
        <p:nvSpPr>
          <p:cNvPr id="6" name="Text Placeholder 5">
            <a:extLst>
              <a:ext uri="{FF2B5EF4-FFF2-40B4-BE49-F238E27FC236}">
                <a16:creationId xmlns:a16="http://schemas.microsoft.com/office/drawing/2014/main" id="{BAF3DA16-300E-49F2-AAC6-77240BBF5380}"/>
              </a:ext>
            </a:extLst>
          </p:cNvPr>
          <p:cNvSpPr>
            <a:spLocks noGrp="1"/>
          </p:cNvSpPr>
          <p:nvPr>
            <p:ph type="body" sz="half" idx="2"/>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600" dirty="0">
                <a:latin typeface="Arial" panose="020B0604020202020204" pitchFamily="34" charset="0"/>
                <a:cs typeface="Arial" panose="020B0604020202020204" pitchFamily="34" charset="0"/>
              </a:rPr>
              <a:t>The database has books, case studies, podcasts, videos and useful tools all about research.</a:t>
            </a:r>
          </a:p>
        </p:txBody>
      </p:sp>
      <p:pic>
        <p:nvPicPr>
          <p:cNvPr id="7" name="Content Placeholder 6" descr="Screenshot of the Sage Research Methods core database home page.">
            <a:extLst>
              <a:ext uri="{FF2B5EF4-FFF2-40B4-BE49-F238E27FC236}">
                <a16:creationId xmlns:a16="http://schemas.microsoft.com/office/drawing/2014/main" id="{3BFDE102-359B-635A-1118-452177BF29BF}"/>
              </a:ext>
            </a:extLst>
          </p:cNvPr>
          <p:cNvPicPr>
            <a:picLocks noGrp="1" noChangeAspect="1"/>
          </p:cNvPicPr>
          <p:nvPr>
            <p:ph idx="1"/>
          </p:nvPr>
        </p:nvPicPr>
        <p:blipFill>
          <a:blip r:embed="rId3"/>
          <a:stretch>
            <a:fillRect/>
          </a:stretch>
        </p:blipFill>
        <p:spPr>
          <a:xfrm>
            <a:off x="3887788" y="967543"/>
            <a:ext cx="4629150" cy="3202065"/>
          </a:xfrm>
          <a:prstGeom prst="rect">
            <a:avLst/>
          </a:prstGeom>
        </p:spPr>
      </p:pic>
    </p:spTree>
    <p:extLst>
      <p:ext uri="{BB962C8B-B14F-4D97-AF65-F5344CB8AC3E}">
        <p14:creationId xmlns:p14="http://schemas.microsoft.com/office/powerpoint/2010/main" val="4240127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latin typeface="Arial" panose="020B0604020202020204" pitchFamily="34" charset="0"/>
                <a:cs typeface="Arial" panose="020B0604020202020204" pitchFamily="34" charset="0"/>
              </a:rPr>
              <a:t>Methods Map</a:t>
            </a:r>
          </a:p>
        </p:txBody>
      </p:sp>
      <p:sp>
        <p:nvSpPr>
          <p:cNvPr id="5" name="Text Placeholder 4">
            <a:extLst>
              <a:ext uri="{FF2B5EF4-FFF2-40B4-BE49-F238E27FC236}">
                <a16:creationId xmlns:a16="http://schemas.microsoft.com/office/drawing/2014/main" id="{4116AC26-20F8-497C-B422-6B89A6E46134}"/>
              </a:ext>
            </a:extLst>
          </p:cNvPr>
          <p:cNvSpPr>
            <a:spLocks noGrp="1"/>
          </p:cNvSpPr>
          <p:nvPr>
            <p:ph type="body" sz="half" idx="2"/>
          </p:nvPr>
        </p:nvSpPr>
        <p:spPr>
          <a:xfrm>
            <a:off x="247300" y="2571749"/>
            <a:ext cx="3123221" cy="2170437"/>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dirty="0">
                <a:latin typeface="Arial" panose="020B0604020202020204" pitchFamily="34" charset="0"/>
                <a:cs typeface="Arial" panose="020B0604020202020204" pitchFamily="34" charset="0"/>
              </a:rPr>
              <a:t>Shows the relationship between research terms and links to relevant content. Click on the hyperlink to see all content on that topic</a:t>
            </a:r>
          </a:p>
        </p:txBody>
      </p:sp>
      <p:pic>
        <p:nvPicPr>
          <p:cNvPr id="8" name="Content Placeholder 7" descr="Screenshot of the Methods Map in the Sage Research Methods Core database. Map shows the entry for literature reviews.">
            <a:extLst>
              <a:ext uri="{FF2B5EF4-FFF2-40B4-BE49-F238E27FC236}">
                <a16:creationId xmlns:a16="http://schemas.microsoft.com/office/drawing/2014/main" id="{C9F130B3-D8A5-D14E-D6C5-28A49203820C}"/>
              </a:ext>
            </a:extLst>
          </p:cNvPr>
          <p:cNvPicPr>
            <a:picLocks noGrp="1" noChangeAspect="1"/>
          </p:cNvPicPr>
          <p:nvPr>
            <p:ph idx="1"/>
          </p:nvPr>
        </p:nvPicPr>
        <p:blipFill>
          <a:blip r:embed="rId3"/>
          <a:stretch>
            <a:fillRect/>
          </a:stretch>
        </p:blipFill>
        <p:spPr>
          <a:xfrm>
            <a:off x="3270059" y="997035"/>
            <a:ext cx="5511504" cy="3149430"/>
          </a:xfrm>
          <a:prstGeom prst="rect">
            <a:avLst/>
          </a:prstGeom>
        </p:spPr>
      </p:pic>
    </p:spTree>
    <p:extLst>
      <p:ext uri="{BB962C8B-B14F-4D97-AF65-F5344CB8AC3E}">
        <p14:creationId xmlns:p14="http://schemas.microsoft.com/office/powerpoint/2010/main" val="1883601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994F-097F-994C-B767-D61A26F7C02A}"/>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b="1" dirty="0">
                <a:ea typeface="+mj-ea"/>
                <a:cs typeface="+mj-cs"/>
              </a:rPr>
              <a:t>Searching is a process of strategic exploration </a:t>
            </a:r>
            <a:br>
              <a:rPr lang="en-GB" sz="1400" b="1" dirty="0">
                <a:ea typeface="+mj-ea"/>
                <a:cs typeface="+mj-cs"/>
              </a:rPr>
            </a:br>
            <a:br>
              <a:rPr lang="en-GB" sz="1400" b="1" dirty="0">
                <a:ea typeface="+mj-ea"/>
                <a:cs typeface="+mj-cs"/>
              </a:rPr>
            </a:br>
            <a:endParaRPr lang="en-US" dirty="0">
              <a:solidFill>
                <a:schemeClr val="tx1"/>
              </a:solidFill>
            </a:endParaRPr>
          </a:p>
        </p:txBody>
      </p:sp>
      <p:pic>
        <p:nvPicPr>
          <p:cNvPr id="5" name="Content Placeholder 4" descr="Screenshot of search process graphic by Saunders.">
            <a:extLst>
              <a:ext uri="{FF2B5EF4-FFF2-40B4-BE49-F238E27FC236}">
                <a16:creationId xmlns:a16="http://schemas.microsoft.com/office/drawing/2014/main" id="{C746F374-675E-4A1F-A285-3FB95DD1E5A3}"/>
              </a:ext>
            </a:extLst>
          </p:cNvPr>
          <p:cNvPicPr>
            <a:picLocks noGrp="1" noChangeAspect="1"/>
          </p:cNvPicPr>
          <p:nvPr>
            <p:ph sz="half" idx="1"/>
          </p:nvPr>
        </p:nvPicPr>
        <p:blipFill>
          <a:blip r:embed="rId2"/>
          <a:stretch>
            <a:fillRect/>
          </a:stretch>
        </p:blipFill>
        <p:spPr>
          <a:xfrm>
            <a:off x="609377" y="1334091"/>
            <a:ext cx="2741499" cy="3425825"/>
          </a:xfrm>
          <a:prstGeom prst="rect">
            <a:avLst/>
          </a:prstGeom>
        </p:spPr>
      </p:pic>
      <p:sp>
        <p:nvSpPr>
          <p:cNvPr id="4" name="Content Placeholder 3">
            <a:extLst>
              <a:ext uri="{FF2B5EF4-FFF2-40B4-BE49-F238E27FC236}">
                <a16:creationId xmlns:a16="http://schemas.microsoft.com/office/drawing/2014/main" id="{9C8BFDA5-F1B9-A141-B896-991B634606CD}"/>
              </a:ext>
            </a:extLst>
          </p:cNvPr>
          <p:cNvSpPr>
            <a:spLocks noGrp="1"/>
          </p:cNvSpPr>
          <p:nvPr>
            <p:ph sz="half" idx="2"/>
          </p:nvPr>
        </p:nvSpPr>
        <p:spPr>
          <a:xfrm>
            <a:off x="3350877" y="712382"/>
            <a:ext cx="5183746" cy="3920340"/>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GB" sz="1400" dirty="0">
                <a:latin typeface="Arial" panose="020B0604020202020204" pitchFamily="34" charset="0"/>
                <a:cs typeface="Arial" panose="020B0604020202020204" pitchFamily="34" charset="0"/>
              </a:rPr>
              <a:t>As Saunders (2019) diagram shows, each iteration of the search process is directional and purposive, as your knowledge of the published literature increases.  </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It starts with your research question and objectives which you must translate for searching : decide on the scope of your research; identify key search terms and reflect on types of information required [academic journals, trade journals, data, grey literature etc.]</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Choose discovery tools and use search operators - Booleans, phrase, proximity, truncation, wildcards - to run your search.</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Assess your search - are search results relevant?  Do you need to change the search terms?  Use a different discovery tool (search engine or database?</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Evaluate results for relevance; use them to identify more search terms, including key papers and authors.  Critically evaluate what you select. </a:t>
            </a:r>
          </a:p>
          <a:p>
            <a:pPr indent="0">
              <a:buNone/>
            </a:pPr>
            <a:endParaRPr lang="en-US" sz="800" i="1" dirty="0">
              <a:solidFill>
                <a:srgbClr val="002542"/>
              </a:solidFill>
              <a:latin typeface="Arial" panose="020B0604020202020204" pitchFamily="34" charset="0"/>
              <a:ea typeface="+mn-lt"/>
              <a:cs typeface="Arial" panose="020B0604020202020204" pitchFamily="34" charset="0"/>
            </a:endParaRPr>
          </a:p>
          <a:p>
            <a:pPr indent="0">
              <a:buNone/>
            </a:pPr>
            <a:r>
              <a:rPr lang="en-US" sz="800" i="1" dirty="0">
                <a:solidFill>
                  <a:srgbClr val="002542"/>
                </a:solidFill>
                <a:latin typeface="Arial" panose="020B0604020202020204" pitchFamily="34" charset="0"/>
                <a:ea typeface="+mn-lt"/>
                <a:cs typeface="Arial" panose="020B0604020202020204" pitchFamily="34" charset="0"/>
              </a:rPr>
              <a:t>Image taken from </a:t>
            </a:r>
            <a:r>
              <a:rPr lang="en-US" sz="800" dirty="0">
                <a:solidFill>
                  <a:srgbClr val="002542"/>
                </a:solidFill>
                <a:latin typeface="Arial" panose="020B0604020202020204" pitchFamily="34" charset="0"/>
                <a:ea typeface="+mn-lt"/>
                <a:cs typeface="Arial" panose="020B0604020202020204" pitchFamily="34" charset="0"/>
              </a:rPr>
              <a:t>Saunders, M.N.K., Lewis, P. &amp; Thornhill, A. 2019, </a:t>
            </a:r>
            <a:r>
              <a:rPr lang="en-US" sz="800" i="1" dirty="0">
                <a:solidFill>
                  <a:srgbClr val="002542"/>
                </a:solidFill>
                <a:latin typeface="Arial" panose="020B0604020202020204" pitchFamily="34" charset="0"/>
                <a:ea typeface="+mn-lt"/>
                <a:cs typeface="Arial" panose="020B0604020202020204" pitchFamily="34" charset="0"/>
                <a:hlinkClick r:id="rId3"/>
              </a:rPr>
              <a:t>Research methods for business students</a:t>
            </a:r>
            <a:r>
              <a:rPr lang="en-US" sz="800" i="1" dirty="0">
                <a:solidFill>
                  <a:srgbClr val="002542"/>
                </a:solidFill>
                <a:latin typeface="Arial" panose="020B0604020202020204" pitchFamily="34" charset="0"/>
                <a:ea typeface="+mn-lt"/>
                <a:cs typeface="Arial" panose="020B0604020202020204" pitchFamily="34" charset="0"/>
              </a:rPr>
              <a:t>, </a:t>
            </a:r>
            <a:r>
              <a:rPr lang="en-US" sz="800" dirty="0">
                <a:solidFill>
                  <a:srgbClr val="002542"/>
                </a:solidFill>
                <a:latin typeface="Arial" panose="020B0604020202020204" pitchFamily="34" charset="0"/>
                <a:ea typeface="+mn-lt"/>
                <a:cs typeface="Arial" panose="020B0604020202020204" pitchFamily="34" charset="0"/>
              </a:rPr>
              <a:t>Eighth </a:t>
            </a:r>
            <a:r>
              <a:rPr lang="en-US" sz="800" dirty="0" err="1">
                <a:solidFill>
                  <a:srgbClr val="002542"/>
                </a:solidFill>
                <a:latin typeface="Arial" panose="020B0604020202020204" pitchFamily="34" charset="0"/>
                <a:ea typeface="+mn-lt"/>
                <a:cs typeface="Arial" panose="020B0604020202020204" pitchFamily="34" charset="0"/>
              </a:rPr>
              <a:t>edn</a:t>
            </a:r>
            <a:r>
              <a:rPr lang="en-US" sz="800" dirty="0">
                <a:solidFill>
                  <a:srgbClr val="002542"/>
                </a:solidFill>
                <a:latin typeface="Arial" panose="020B0604020202020204" pitchFamily="34" charset="0"/>
                <a:ea typeface="+mn-lt"/>
                <a:cs typeface="Arial" panose="020B0604020202020204" pitchFamily="34" charset="0"/>
              </a:rPr>
              <a:t>, Pearson, Harlow, England</a:t>
            </a:r>
            <a:endParaRPr lang="en-GB" sz="800" dirty="0">
              <a:latin typeface="Arial" panose="020B0604020202020204" pitchFamily="34" charset="0"/>
              <a:cs typeface="Arial" panose="020B0604020202020204" pitchFamily="34" charset="0"/>
            </a:endParaRPr>
          </a:p>
          <a:p>
            <a:pPr indent="0">
              <a:buNone/>
            </a:pPr>
            <a:endParaRPr lang="en-GB" sz="800" dirty="0">
              <a:latin typeface="Arial" panose="020B0604020202020204" pitchFamily="34" charset="0"/>
              <a:cs typeface="Arial" panose="020B0604020202020204" pitchFamily="34" charset="0"/>
            </a:endParaRPr>
          </a:p>
          <a:p>
            <a:endParaRPr lang="en-US" dirty="0">
              <a:solidFill>
                <a:schemeClr val="tx1"/>
              </a:solidFill>
            </a:endParaRPr>
          </a:p>
        </p:txBody>
      </p:sp>
    </p:spTree>
    <p:extLst>
      <p:ext uri="{BB962C8B-B14F-4D97-AF65-F5344CB8AC3E}">
        <p14:creationId xmlns:p14="http://schemas.microsoft.com/office/powerpoint/2010/main" val="1891848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B08F-DE64-3548-B9F9-7C9165E2F8E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rPr>
              <a:t>How search</a:t>
            </a:r>
            <a:r>
              <a:rPr lang="en-US" sz="2400" dirty="0"/>
              <a:t> and retrieval</a:t>
            </a:r>
            <a:r>
              <a:rPr lang="en-US" sz="2400" dirty="0">
                <a:solidFill>
                  <a:schemeClr val="tx1"/>
                </a:solidFill>
              </a:rPr>
              <a:t> works</a:t>
            </a:r>
          </a:p>
        </p:txBody>
      </p:sp>
      <p:sp>
        <p:nvSpPr>
          <p:cNvPr id="4" name="TextBox 3">
            <a:extLst>
              <a:ext uri="{FF2B5EF4-FFF2-40B4-BE49-F238E27FC236}">
                <a16:creationId xmlns:a16="http://schemas.microsoft.com/office/drawing/2014/main" id="{25E76024-BDA0-4CC0-9677-3AA466E0E5D9}"/>
              </a:ext>
            </a:extLst>
          </p:cNvPr>
          <p:cNvSpPr txBox="1"/>
          <p:nvPr/>
        </p:nvSpPr>
        <p:spPr>
          <a:xfrm>
            <a:off x="846944" y="1066800"/>
            <a:ext cx="7450111" cy="4278094"/>
          </a:xfrm>
          <a:prstGeom prst="rect">
            <a:avLst/>
          </a:prstGeom>
          <a:noFill/>
        </p:spPr>
        <p:txBody>
          <a:bodyPr wrap="square">
            <a:spAutoFit/>
          </a:bodyPr>
          <a:lstStyle/>
          <a:p>
            <a:r>
              <a:rPr lang="en-US" sz="1400" dirty="0">
                <a:cs typeface="Calibri"/>
              </a:rPr>
              <a:t>In keyword searching, when you use a search engine or a database, searching works by </a:t>
            </a:r>
            <a:r>
              <a:rPr lang="en-US" sz="1400" b="1" dirty="0">
                <a:cs typeface="Calibri"/>
              </a:rPr>
              <a:t>matching</a:t>
            </a:r>
            <a:r>
              <a:rPr lang="en-US" sz="1400" dirty="0">
                <a:cs typeface="Calibri"/>
              </a:rPr>
              <a:t>.</a:t>
            </a:r>
          </a:p>
          <a:p>
            <a:pPr marL="214313" indent="-214313">
              <a:buFont typeface="Arial"/>
              <a:buChar char="•"/>
            </a:pPr>
            <a:endParaRPr lang="en-US" sz="1400" dirty="0">
              <a:cs typeface="Calibri"/>
            </a:endParaRPr>
          </a:p>
          <a:p>
            <a:r>
              <a:rPr lang="en-US" sz="1400" dirty="0">
                <a:cs typeface="Calibri"/>
              </a:rPr>
              <a:t>Search terms are matched against indexed content. The most common search fields are:</a:t>
            </a:r>
          </a:p>
          <a:p>
            <a:endParaRPr lang="en-US" sz="1400" dirty="0">
              <a:cs typeface="Calibri"/>
            </a:endParaRPr>
          </a:p>
          <a:p>
            <a:pPr marL="671513" lvl="1" indent="-214313">
              <a:buFont typeface="Arial"/>
              <a:buChar char="•"/>
            </a:pPr>
            <a:r>
              <a:rPr lang="en-US" sz="1400" dirty="0">
                <a:cs typeface="Calibri"/>
              </a:rPr>
              <a:t>Author</a:t>
            </a:r>
          </a:p>
          <a:p>
            <a:pPr marL="671513" lvl="1" indent="-214313">
              <a:buFont typeface="Arial"/>
              <a:buChar char="•"/>
            </a:pPr>
            <a:r>
              <a:rPr lang="en-US" sz="1400" dirty="0">
                <a:cs typeface="Calibri"/>
              </a:rPr>
              <a:t>Title</a:t>
            </a:r>
          </a:p>
          <a:p>
            <a:pPr marL="671513" lvl="1" indent="-214313">
              <a:buFont typeface="Arial"/>
              <a:buChar char="•"/>
            </a:pPr>
            <a:r>
              <a:rPr lang="en-US" sz="1400" dirty="0">
                <a:cs typeface="Calibri"/>
              </a:rPr>
              <a:t>Abstract</a:t>
            </a:r>
          </a:p>
          <a:p>
            <a:pPr marL="671513" lvl="1" indent="-214313">
              <a:buFont typeface="Arial"/>
              <a:buChar char="•"/>
            </a:pPr>
            <a:r>
              <a:rPr lang="en-US" sz="1400" dirty="0">
                <a:cs typeface="Calibri"/>
              </a:rPr>
              <a:t>Author-supplied keywords</a:t>
            </a:r>
          </a:p>
          <a:p>
            <a:pPr marL="671513" lvl="1" indent="-214313">
              <a:buFont typeface="Arial"/>
              <a:buChar char="•"/>
            </a:pPr>
            <a:r>
              <a:rPr lang="en-US" sz="1400" dirty="0">
                <a:cs typeface="Calibri"/>
              </a:rPr>
              <a:t>Database-supplied keywords</a:t>
            </a:r>
          </a:p>
          <a:p>
            <a:pPr marL="671513" lvl="1" indent="-214313">
              <a:buFont typeface="Arial"/>
              <a:buChar char="•"/>
            </a:pPr>
            <a:r>
              <a:rPr lang="en-US" sz="1400" dirty="0">
                <a:cs typeface="Calibri"/>
              </a:rPr>
              <a:t>Subject headings</a:t>
            </a:r>
          </a:p>
          <a:p>
            <a:endParaRPr lang="en-US" sz="1400" dirty="0">
              <a:cs typeface="Calibri"/>
            </a:endParaRPr>
          </a:p>
          <a:p>
            <a:r>
              <a:rPr lang="en-US" sz="1400" dirty="0">
                <a:cs typeface="Calibri"/>
              </a:rPr>
              <a:t>You can </a:t>
            </a:r>
            <a:r>
              <a:rPr lang="en-US" sz="1400" b="1" dirty="0">
                <a:cs typeface="Calibri"/>
              </a:rPr>
              <a:t>control</a:t>
            </a:r>
            <a:r>
              <a:rPr lang="en-US" sz="1400" dirty="0">
                <a:cs typeface="Calibri"/>
              </a:rPr>
              <a:t> how your results are retrieved by using </a:t>
            </a:r>
            <a:r>
              <a:rPr lang="en-US" sz="1400" b="1" dirty="0">
                <a:cs typeface="Calibri"/>
              </a:rPr>
              <a:t>keywords, search operators and fields</a:t>
            </a:r>
            <a:r>
              <a:rPr lang="en-US" sz="1400" dirty="0">
                <a:cs typeface="Calibri"/>
              </a:rPr>
              <a:t>.</a:t>
            </a:r>
            <a:endParaRPr lang="en-GB" sz="1400" dirty="0">
              <a:cs typeface="Calibri"/>
            </a:endParaRPr>
          </a:p>
          <a:p>
            <a:endParaRPr lang="en-US" sz="1400" dirty="0">
              <a:cs typeface="Calibri"/>
            </a:endParaRPr>
          </a:p>
          <a:p>
            <a:r>
              <a:rPr lang="en-US" sz="1400" dirty="0">
                <a:cs typeface="Calibri"/>
              </a:rPr>
              <a:t>Databases and search engine return results based on a </a:t>
            </a:r>
            <a:r>
              <a:rPr lang="en-US" sz="1400" b="1" dirty="0">
                <a:cs typeface="Calibri"/>
              </a:rPr>
              <a:t>ranking algorithm </a:t>
            </a:r>
            <a:r>
              <a:rPr lang="en-US" sz="1400" dirty="0">
                <a:cs typeface="Calibri"/>
              </a:rPr>
              <a:t>usually on term frequency, inverse term frequency (rarity) and field weighting. Title, abstract and subject fields have higher weighting so search terms in these fields rank results highly.  </a:t>
            </a:r>
          </a:p>
          <a:p>
            <a:pPr marL="214313" indent="-214313">
              <a:buFont typeface="Arial" panose="020B0604020202020204" pitchFamily="34" charset="0"/>
              <a:buChar char="•"/>
            </a:pPr>
            <a:endParaRPr lang="en-GB" sz="2000" dirty="0"/>
          </a:p>
        </p:txBody>
      </p:sp>
    </p:spTree>
    <p:extLst>
      <p:ext uri="{BB962C8B-B14F-4D97-AF65-F5344CB8AC3E}">
        <p14:creationId xmlns:p14="http://schemas.microsoft.com/office/powerpoint/2010/main" val="2920178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69AA36-5619-4D7A-9A6C-C17C9F2ED20A}"/>
              </a:ext>
            </a:extLst>
          </p:cNvPr>
          <p:cNvSpPr>
            <a:spLocks noGrp="1"/>
          </p:cNvSpPr>
          <p:nvPr>
            <p:ph type="title"/>
          </p:nvPr>
        </p:nvSpPr>
        <p:spPr/>
        <p:txBody>
          <a:bodyPr/>
          <a:lstStyle/>
          <a:p>
            <a:r>
              <a:rPr lang="en-GB" dirty="0"/>
              <a:t>Search result showing matched search terms</a:t>
            </a:r>
          </a:p>
        </p:txBody>
      </p:sp>
      <p:sp>
        <p:nvSpPr>
          <p:cNvPr id="4" name="TextBox 3">
            <a:extLst>
              <a:ext uri="{FF2B5EF4-FFF2-40B4-BE49-F238E27FC236}">
                <a16:creationId xmlns:a16="http://schemas.microsoft.com/office/drawing/2014/main" id="{B39F6745-B0DC-4F19-A7CF-45B578D039EB}"/>
              </a:ext>
            </a:extLst>
          </p:cNvPr>
          <p:cNvSpPr txBox="1"/>
          <p:nvPr/>
        </p:nvSpPr>
        <p:spPr>
          <a:xfrm>
            <a:off x="262327" y="1289153"/>
            <a:ext cx="2948705" cy="3477875"/>
          </a:xfrm>
          <a:prstGeom prst="rect">
            <a:avLst/>
          </a:prstGeom>
          <a:noFill/>
        </p:spPr>
        <p:txBody>
          <a:bodyPr wrap="square" rtlCol="0">
            <a:spAutoFit/>
          </a:bodyPr>
          <a:lstStyle/>
          <a:p>
            <a:r>
              <a:rPr lang="en-GB" sz="1600" dirty="0"/>
              <a:t>In this example from Proquest, search terms are highlighted to contextualise them.  This shows the terms being matched in the article abstract, keyword and subject field.  This article is at the top of the results list so is ranked highly.</a:t>
            </a:r>
          </a:p>
          <a:p>
            <a:endParaRPr lang="en-GB" sz="1600" dirty="0"/>
          </a:p>
          <a:p>
            <a:r>
              <a:rPr lang="en-GB" sz="1600" b="1" dirty="0"/>
              <a:t>Relevance = term frequency + field weighting. </a:t>
            </a:r>
          </a:p>
          <a:p>
            <a:endParaRPr lang="en-GB" sz="1400" dirty="0"/>
          </a:p>
          <a:p>
            <a:endParaRPr lang="en-GB" sz="1400" dirty="0"/>
          </a:p>
        </p:txBody>
      </p:sp>
      <p:pic>
        <p:nvPicPr>
          <p:cNvPr id="2" name="Picture 1" descr="Screenshot of a search from a Proquest database, showing highlighted search terms.">
            <a:extLst>
              <a:ext uri="{FF2B5EF4-FFF2-40B4-BE49-F238E27FC236}">
                <a16:creationId xmlns:a16="http://schemas.microsoft.com/office/drawing/2014/main" id="{2F4026AF-05F8-4379-977A-9BCABC80BE2F}"/>
              </a:ext>
            </a:extLst>
          </p:cNvPr>
          <p:cNvPicPr>
            <a:picLocks noChangeAspect="1"/>
          </p:cNvPicPr>
          <p:nvPr/>
        </p:nvPicPr>
        <p:blipFill>
          <a:blip r:embed="rId2"/>
          <a:stretch>
            <a:fillRect/>
          </a:stretch>
        </p:blipFill>
        <p:spPr>
          <a:xfrm>
            <a:off x="3429000" y="880903"/>
            <a:ext cx="4969060" cy="4048154"/>
          </a:xfrm>
          <a:prstGeom prst="rect">
            <a:avLst/>
          </a:prstGeom>
        </p:spPr>
      </p:pic>
    </p:spTree>
    <p:extLst>
      <p:ext uri="{BB962C8B-B14F-4D97-AF65-F5344CB8AC3E}">
        <p14:creationId xmlns:p14="http://schemas.microsoft.com/office/powerpoint/2010/main" val="4272506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B08F-DE64-3548-B9F9-7C9165E2F8E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b="0" dirty="0">
                <a:latin typeface="Arial" panose="020B0604020202020204" pitchFamily="34" charset="0"/>
                <a:ea typeface="+mj-ea"/>
                <a:cs typeface="Arial" panose="020B0604020202020204" pitchFamily="34" charset="0"/>
              </a:rPr>
              <a:t>First step - what do you want to know? </a:t>
            </a:r>
          </a:p>
        </p:txBody>
      </p:sp>
      <p:pic>
        <p:nvPicPr>
          <p:cNvPr id="8" name="Content Placeholder 7" descr="A photo of a play with the words, Act One, Scene One">
            <a:extLst>
              <a:ext uri="{FF2B5EF4-FFF2-40B4-BE49-F238E27FC236}">
                <a16:creationId xmlns:a16="http://schemas.microsoft.com/office/drawing/2014/main" id="{CBC56AC0-347B-4042-AE1A-BEA4E2CB35B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461963"/>
            <a:ext cx="3886200" cy="2914900"/>
          </a:xfrm>
        </p:spPr>
      </p:pic>
      <p:sp>
        <p:nvSpPr>
          <p:cNvPr id="6" name="Content Placeholder 5">
            <a:extLst>
              <a:ext uri="{FF2B5EF4-FFF2-40B4-BE49-F238E27FC236}">
                <a16:creationId xmlns:a16="http://schemas.microsoft.com/office/drawing/2014/main" id="{12EC5EE6-2F0C-4B4D-8118-F12CCF076F14}"/>
              </a:ext>
            </a:extLst>
          </p:cNvPr>
          <p:cNvSpPr>
            <a:spLocks noGrp="1"/>
          </p:cNvSpPr>
          <p:nvPr>
            <p:ph sz="half" idx="2"/>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3560"/>
              </a:solidFill>
              <a:effectLst/>
              <a:uLnTx/>
              <a:uFillTx/>
              <a:latin typeface="Arial"/>
              <a:ea typeface="ヒラギノ角ゴ Pro W3"/>
              <a:cs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dirty="0">
              <a:solidFill>
                <a:srgbClr val="003560"/>
              </a:solidFill>
              <a:latin typeface="Arial"/>
              <a:ea typeface="ヒラギノ角ゴ Pro W3"/>
              <a:cs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3560"/>
              </a:solidFill>
              <a:effectLst/>
              <a:uLnTx/>
              <a:uFillTx/>
              <a:latin typeface="Arial"/>
              <a:ea typeface="ヒラギノ角ゴ Pro W3"/>
              <a:cs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dirty="0">
              <a:solidFill>
                <a:srgbClr val="003560"/>
              </a:solidFill>
              <a:latin typeface="Arial"/>
              <a:ea typeface="ヒラギノ角ゴ Pro W3"/>
              <a:cs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3560"/>
                </a:solidFill>
                <a:effectLst/>
                <a:uLnTx/>
                <a:uFillTx/>
                <a:latin typeface="Arial"/>
                <a:ea typeface="ヒラギノ角ゴ Pro W3"/>
                <a:cs typeface="Arial"/>
              </a:rPr>
              <a:t>An exploration of </a:t>
            </a:r>
            <a:r>
              <a:rPr lang="en-GB" sz="1800" dirty="0">
                <a:solidFill>
                  <a:srgbClr val="003560"/>
                </a:solidFill>
                <a:latin typeface="Arial"/>
                <a:cs typeface="Arial"/>
              </a:rPr>
              <a:t>the </a:t>
            </a:r>
            <a:r>
              <a:rPr lang="en-GB" sz="1800" u="sng" dirty="0">
                <a:solidFill>
                  <a:srgbClr val="003560"/>
                </a:solidFill>
                <a:latin typeface="Arial"/>
                <a:cs typeface="Arial"/>
              </a:rPr>
              <a:t>relationship</a:t>
            </a:r>
            <a:r>
              <a:rPr lang="en-GB" sz="1800" dirty="0">
                <a:solidFill>
                  <a:srgbClr val="003560"/>
                </a:solidFill>
                <a:latin typeface="Arial"/>
                <a:cs typeface="Arial"/>
              </a:rPr>
              <a:t> between </a:t>
            </a:r>
            <a:r>
              <a:rPr lang="en-GB" sz="1800" u="sng" dirty="0">
                <a:solidFill>
                  <a:srgbClr val="003560"/>
                </a:solidFill>
                <a:latin typeface="Arial"/>
                <a:cs typeface="Arial"/>
              </a:rPr>
              <a:t>transformational</a:t>
            </a:r>
            <a:r>
              <a:rPr lang="en-GB" sz="1800" dirty="0">
                <a:solidFill>
                  <a:srgbClr val="003560"/>
                </a:solidFill>
                <a:latin typeface="Arial"/>
                <a:cs typeface="Arial"/>
              </a:rPr>
              <a:t> </a:t>
            </a:r>
            <a:r>
              <a:rPr lang="en-GB" sz="1800" u="sng" dirty="0">
                <a:solidFill>
                  <a:srgbClr val="003560"/>
                </a:solidFill>
                <a:latin typeface="Arial"/>
                <a:cs typeface="Arial"/>
              </a:rPr>
              <a:t>leadership</a:t>
            </a:r>
            <a:r>
              <a:rPr lang="en-GB" sz="1800" dirty="0">
                <a:solidFill>
                  <a:srgbClr val="003560"/>
                </a:solidFill>
                <a:latin typeface="Arial"/>
                <a:cs typeface="Arial"/>
              </a:rPr>
              <a:t>, </a:t>
            </a:r>
            <a:r>
              <a:rPr lang="en-GB" sz="1800" u="sng" dirty="0">
                <a:solidFill>
                  <a:srgbClr val="003560"/>
                </a:solidFill>
                <a:latin typeface="Arial"/>
                <a:cs typeface="Arial"/>
              </a:rPr>
              <a:t>employee engagement </a:t>
            </a:r>
            <a:r>
              <a:rPr lang="en-GB" sz="1800" dirty="0">
                <a:solidFill>
                  <a:srgbClr val="003560"/>
                </a:solidFill>
                <a:latin typeface="Arial"/>
                <a:cs typeface="Arial"/>
              </a:rPr>
              <a:t>and </a:t>
            </a:r>
            <a:r>
              <a:rPr lang="en-GB" sz="1800" u="sng" dirty="0">
                <a:solidFill>
                  <a:srgbClr val="003560"/>
                </a:solidFill>
                <a:latin typeface="Arial"/>
                <a:cs typeface="Arial"/>
              </a:rPr>
              <a:t>organisational performance</a:t>
            </a:r>
            <a:r>
              <a:rPr lang="en-GB" sz="1800" dirty="0">
                <a:solidFill>
                  <a:srgbClr val="003560"/>
                </a:solidFill>
                <a:latin typeface="Arial"/>
                <a:cs typeface="Arial"/>
              </a:rPr>
              <a:t>.</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800" dirty="0">
              <a:solidFill>
                <a:srgbClr val="003560"/>
              </a:solidFill>
              <a:latin typeface="Arial"/>
              <a:cs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3560"/>
              </a:solidFill>
              <a:effectLst/>
              <a:uLnTx/>
              <a:uFillTx/>
              <a:latin typeface="Arial"/>
              <a:ea typeface="ヒラギノ角ゴ Pro W3"/>
              <a:cs typeface="Arial"/>
            </a:endParaRPr>
          </a:p>
          <a:p>
            <a:pPr marL="0" marR="0" lvl="0" indent="0" defTabSz="685800" rtl="0" eaLnBrk="1" fontAlgn="auto" latinLnBrk="0" hangingPunct="1">
              <a:lnSpc>
                <a:spcPct val="100000"/>
              </a:lnSpc>
              <a:spcBef>
                <a:spcPts val="0"/>
              </a:spcBef>
              <a:spcAft>
                <a:spcPts val="0"/>
              </a:spcAft>
              <a:buClrTx/>
              <a:buSzTx/>
              <a:buFontTx/>
              <a:buNone/>
              <a:tabLst/>
              <a:defRPr/>
            </a:pPr>
            <a:endParaRPr lang="en-US" sz="900" dirty="0"/>
          </a:p>
          <a:p>
            <a:pPr marL="0" marR="0" lvl="0" indent="0" defTabSz="685800" rtl="0" eaLnBrk="1" fontAlgn="auto" latinLnBrk="0" hangingPunct="1">
              <a:lnSpc>
                <a:spcPct val="100000"/>
              </a:lnSpc>
              <a:spcBef>
                <a:spcPts val="0"/>
              </a:spcBef>
              <a:spcAft>
                <a:spcPts val="0"/>
              </a:spcAft>
              <a:buClrTx/>
              <a:buSzTx/>
              <a:buFontTx/>
              <a:buNone/>
              <a:tabLst/>
              <a:defRPr/>
            </a:pPr>
            <a:r>
              <a:rPr lang="en-US" sz="900" dirty="0"/>
              <a:t>Photo by </a:t>
            </a:r>
            <a:r>
              <a:rPr lang="en-US" sz="900" dirty="0">
                <a:hlinkClick r:id="rId4"/>
              </a:rPr>
              <a:t>Kind and Curious</a:t>
            </a:r>
            <a:r>
              <a:rPr lang="en-US" sz="900" dirty="0"/>
              <a:t> on </a:t>
            </a:r>
            <a:r>
              <a:rPr lang="en-US" sz="900" dirty="0" err="1">
                <a:hlinkClick r:id="rId5"/>
              </a:rPr>
              <a:t>Unsplash</a:t>
            </a:r>
            <a:r>
              <a:rPr lang="en-US" sz="900" dirty="0"/>
              <a:t> </a:t>
            </a:r>
            <a:endParaRPr kumimoji="0" lang="en-GB" sz="900" b="0" i="0" u="none" strike="noStrike" kern="1200" cap="none" spc="0" normalizeH="0" baseline="0" noProof="0" dirty="0">
              <a:ln>
                <a:noFill/>
              </a:ln>
              <a:solidFill>
                <a:srgbClr val="003560"/>
              </a:solidFill>
              <a:effectLst/>
              <a:uLnTx/>
              <a:uFillTx/>
              <a:latin typeface="Arial"/>
              <a:ea typeface="ヒラギノ角ゴ Pro W3"/>
              <a:cs typeface="Arial"/>
            </a:endParaRPr>
          </a:p>
          <a:p>
            <a:pPr marL="0" indent="0">
              <a:buNone/>
            </a:pPr>
            <a:endParaRPr lang="en-GB" dirty="0"/>
          </a:p>
        </p:txBody>
      </p:sp>
    </p:spTree>
    <p:extLst>
      <p:ext uri="{BB962C8B-B14F-4D97-AF65-F5344CB8AC3E}">
        <p14:creationId xmlns:p14="http://schemas.microsoft.com/office/powerpoint/2010/main" val="2598125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77D9FF-2A43-45B8-854A-839E007244F2}"/>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ea typeface="+mj-ea"/>
                <a:cs typeface="+mj-cs"/>
              </a:rPr>
              <a:t>Initial keyword table (based on concepts from your question)</a:t>
            </a:r>
          </a:p>
        </p:txBody>
      </p:sp>
      <p:sp>
        <p:nvSpPr>
          <p:cNvPr id="7" name="Content Placeholder 6">
            <a:extLst>
              <a:ext uri="{FF2B5EF4-FFF2-40B4-BE49-F238E27FC236}">
                <a16:creationId xmlns:a16="http://schemas.microsoft.com/office/drawing/2014/main" id="{79DBB17B-4565-4CED-954D-94DD8FA6E414}"/>
              </a:ext>
            </a:extLst>
          </p:cNvPr>
          <p:cNvSpPr>
            <a:spLocks noGrp="1"/>
          </p:cNvSpPr>
          <p:nvPr>
            <p:ph sz="quarter" idx="13"/>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2060"/>
                </a:solidFill>
                <a:effectLst/>
                <a:uLnTx/>
                <a:uFillTx/>
              </a:rPr>
              <a:t>An exploration of the relationship between transformational leadership, employee engagement and organisational performance.</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500" dirty="0">
              <a:solidFill>
                <a:srgbClr val="002542"/>
              </a:solidFil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srgbClr val="002542"/>
              </a:solidFill>
              <a:effectLst/>
              <a:uLnTx/>
              <a:uFillTx/>
            </a:endParaRPr>
          </a:p>
          <a:p>
            <a:pPr marL="0" indent="0">
              <a:buNone/>
            </a:pPr>
            <a:endParaRPr lang="en-GB" dirty="0"/>
          </a:p>
        </p:txBody>
      </p:sp>
      <p:graphicFrame>
        <p:nvGraphicFramePr>
          <p:cNvPr id="8" name="Diagram 7" descr="A graphic showing columns with lists of keywords">
            <a:extLst>
              <a:ext uri="{FF2B5EF4-FFF2-40B4-BE49-F238E27FC236}">
                <a16:creationId xmlns:a16="http://schemas.microsoft.com/office/drawing/2014/main" id="{EF7C9E69-82CA-4270-BDEA-595D12867B15}"/>
              </a:ext>
            </a:extLst>
          </p:cNvPr>
          <p:cNvGraphicFramePr/>
          <p:nvPr>
            <p:extLst>
              <p:ext uri="{D42A27DB-BD31-4B8C-83A1-F6EECF244321}">
                <p14:modId xmlns:p14="http://schemas.microsoft.com/office/powerpoint/2010/main" val="4034623854"/>
              </p:ext>
            </p:extLst>
          </p:nvPr>
        </p:nvGraphicFramePr>
        <p:xfrm>
          <a:off x="362517" y="1364588"/>
          <a:ext cx="8309428" cy="4226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8784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83976-3274-4847-9FE1-6F8E0612C512}"/>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ea typeface="+mj-ea"/>
                <a:cs typeface="+mj-cs"/>
              </a:rPr>
              <a:t>Identifying keywords from existing knowledge</a:t>
            </a:r>
          </a:p>
        </p:txBody>
      </p:sp>
      <p:pic>
        <p:nvPicPr>
          <p:cNvPr id="6" name="Picture Placeholder 5" descr="A photo of a key">
            <a:extLst>
              <a:ext uri="{FF2B5EF4-FFF2-40B4-BE49-F238E27FC236}">
                <a16:creationId xmlns:a16="http://schemas.microsoft.com/office/drawing/2014/main" id="{A89D29BC-0825-431E-A543-DD5998C0DE3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9869" r="9869"/>
          <a:stretch>
            <a:fillRect/>
          </a:stretch>
        </p:blipFill>
        <p:spPr/>
      </p:pic>
      <p:sp>
        <p:nvSpPr>
          <p:cNvPr id="4" name="Text Placeholder 3">
            <a:extLst>
              <a:ext uri="{FF2B5EF4-FFF2-40B4-BE49-F238E27FC236}">
                <a16:creationId xmlns:a16="http://schemas.microsoft.com/office/drawing/2014/main" id="{A78E4057-38DC-4019-BCA6-B23A2719B88B}"/>
              </a:ext>
            </a:extLst>
          </p:cNvPr>
          <p:cNvSpPr>
            <a:spLocks noGrp="1"/>
          </p:cNvSpPr>
          <p:nvPr>
            <p:ph type="body" sz="quarter" idx="14"/>
          </p:nvPr>
        </p:nvSpPr>
        <p:spPr>
          <a:xfrm>
            <a:off x="1986879" y="1274502"/>
            <a:ext cx="6908222" cy="3394593"/>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0"/>
              </a:spcBef>
              <a:buClrTx/>
              <a:buNone/>
            </a:pPr>
            <a:r>
              <a:rPr lang="en-GB" altLang="en-US" sz="1200" b="0" dirty="0">
                <a:latin typeface="Arial" panose="020B0604020202020204" pitchFamily="34" charset="0"/>
                <a:ea typeface="MS PGothic"/>
                <a:cs typeface="Arial" panose="020B0604020202020204" pitchFamily="34" charset="0"/>
              </a:rPr>
              <a:t>Most searching is done using </a:t>
            </a:r>
            <a:r>
              <a:rPr lang="en-GB" altLang="en-US" sz="1200" dirty="0">
                <a:latin typeface="Arial" panose="020B0604020202020204" pitchFamily="34" charset="0"/>
                <a:ea typeface="MS PGothic"/>
                <a:cs typeface="Arial" panose="020B0604020202020204" pitchFamily="34" charset="0"/>
              </a:rPr>
              <a:t>keywords.</a:t>
            </a:r>
            <a:r>
              <a:rPr lang="en-GB" altLang="en-US" sz="1200" b="0" dirty="0">
                <a:latin typeface="Arial" panose="020B0604020202020204" pitchFamily="34" charset="0"/>
                <a:ea typeface="MS PGothic"/>
                <a:cs typeface="Arial" panose="020B0604020202020204" pitchFamily="34" charset="0"/>
              </a:rPr>
              <a:t> </a:t>
            </a:r>
          </a:p>
          <a:p>
            <a:pPr>
              <a:spcBef>
                <a:spcPct val="0"/>
              </a:spcBef>
              <a:buClrTx/>
              <a:buNone/>
            </a:pPr>
            <a:endParaRPr lang="en-GB" altLang="en-US" sz="1200" b="0" dirty="0">
              <a:latin typeface="Arial" panose="020B0604020202020204" pitchFamily="34" charset="0"/>
              <a:ea typeface="MS PGothic"/>
              <a:cs typeface="Arial" panose="020B0604020202020204" pitchFamily="34" charset="0"/>
            </a:endParaRPr>
          </a:p>
          <a:p>
            <a:pPr>
              <a:spcBef>
                <a:spcPct val="0"/>
              </a:spcBef>
              <a:buClrTx/>
              <a:buNone/>
            </a:pPr>
            <a:r>
              <a:rPr lang="en-GB" altLang="en-US" sz="1200" b="0" dirty="0">
                <a:latin typeface="Arial" panose="020B0604020202020204" pitchFamily="34" charset="0"/>
                <a:ea typeface="MS PGothic"/>
                <a:cs typeface="Arial" panose="020B0604020202020204" pitchFamily="34" charset="0"/>
              </a:rPr>
              <a:t>Keyword searching is the process of expressing your research question or information need as </a:t>
            </a:r>
            <a:r>
              <a:rPr lang="en-GB" altLang="en-US" sz="1200" dirty="0">
                <a:latin typeface="Arial" panose="020B0604020202020204" pitchFamily="34" charset="0"/>
                <a:ea typeface="MS PGothic"/>
                <a:cs typeface="Arial" panose="020B0604020202020204" pitchFamily="34" charset="0"/>
              </a:rPr>
              <a:t>keywords</a:t>
            </a:r>
            <a:r>
              <a:rPr lang="en-GB" altLang="en-US" sz="1200" b="0" dirty="0">
                <a:latin typeface="Arial" panose="020B0604020202020204" pitchFamily="34" charset="0"/>
                <a:ea typeface="MS PGothic"/>
                <a:cs typeface="Arial" panose="020B0604020202020204" pitchFamily="34" charset="0"/>
              </a:rPr>
              <a:t> or </a:t>
            </a:r>
            <a:r>
              <a:rPr lang="en-GB" altLang="en-US" sz="1200" dirty="0">
                <a:latin typeface="Arial" panose="020B0604020202020204" pitchFamily="34" charset="0"/>
                <a:ea typeface="MS PGothic"/>
                <a:cs typeface="Arial" panose="020B0604020202020204" pitchFamily="34" charset="0"/>
              </a:rPr>
              <a:t>search terms</a:t>
            </a:r>
            <a:r>
              <a:rPr lang="en-GB" altLang="en-US" sz="1200" b="0" dirty="0">
                <a:latin typeface="Arial" panose="020B0604020202020204" pitchFamily="34" charset="0"/>
                <a:ea typeface="MS PGothic"/>
                <a:cs typeface="Arial" panose="020B0604020202020204" pitchFamily="34" charset="0"/>
              </a:rPr>
              <a:t> in a </a:t>
            </a:r>
            <a:r>
              <a:rPr lang="en-GB" altLang="en-US" sz="1200" dirty="0">
                <a:latin typeface="Arial" panose="020B0604020202020204" pitchFamily="34" charset="0"/>
                <a:ea typeface="MS PGothic"/>
                <a:cs typeface="Arial" panose="020B0604020202020204" pitchFamily="34" charset="0"/>
              </a:rPr>
              <a:t>search query </a:t>
            </a:r>
            <a:r>
              <a:rPr lang="en-GB" altLang="en-US" sz="1200" b="0" dirty="0">
                <a:latin typeface="Arial" panose="020B0604020202020204" pitchFamily="34" charset="0"/>
                <a:ea typeface="MS PGothic"/>
                <a:cs typeface="Arial" panose="020B0604020202020204" pitchFamily="34" charset="0"/>
              </a:rPr>
              <a:t>and </a:t>
            </a:r>
            <a:r>
              <a:rPr lang="en-GB" altLang="en-US" sz="1200" dirty="0">
                <a:latin typeface="Arial" panose="020B0604020202020204" pitchFamily="34" charset="0"/>
                <a:ea typeface="MS PGothic"/>
                <a:cs typeface="Arial" panose="020B0604020202020204" pitchFamily="34" charset="0"/>
              </a:rPr>
              <a:t>matching </a:t>
            </a:r>
            <a:r>
              <a:rPr lang="en-GB" altLang="en-US" sz="1200" b="0" dirty="0">
                <a:latin typeface="Arial" panose="020B0604020202020204" pitchFamily="34" charset="0"/>
                <a:ea typeface="MS PGothic"/>
                <a:cs typeface="Arial" panose="020B0604020202020204" pitchFamily="34" charset="0"/>
              </a:rPr>
              <a:t>these to the literature.  </a:t>
            </a:r>
            <a:endParaRPr lang="en-GB" altLang="en-US" sz="1200" b="0" dirty="0">
              <a:latin typeface="Arial" panose="020B0604020202020204" pitchFamily="34" charset="0"/>
              <a:cs typeface="Arial" panose="020B0604020202020204" pitchFamily="34" charset="0"/>
            </a:endParaRPr>
          </a:p>
          <a:p>
            <a:pPr>
              <a:spcBef>
                <a:spcPct val="0"/>
              </a:spcBef>
              <a:buClrTx/>
              <a:buNone/>
            </a:pPr>
            <a:endParaRPr lang="en-GB" altLang="en-US" sz="1200" b="0" dirty="0">
              <a:latin typeface="Arial" panose="020B0604020202020204" pitchFamily="34" charset="0"/>
              <a:ea typeface="MS PGothic"/>
              <a:cs typeface="Arial" panose="020B0604020202020204" pitchFamily="34" charset="0"/>
            </a:endParaRPr>
          </a:p>
          <a:p>
            <a:pPr>
              <a:spcBef>
                <a:spcPct val="0"/>
              </a:spcBef>
              <a:buClrTx/>
              <a:buNone/>
            </a:pPr>
            <a:r>
              <a:rPr lang="en-GB" altLang="en-US" sz="1200" b="0" dirty="0">
                <a:latin typeface="Arial" panose="020B0604020202020204" pitchFamily="34" charset="0"/>
                <a:ea typeface="MS PGothic"/>
                <a:cs typeface="Arial" panose="020B0604020202020204" pitchFamily="34" charset="0"/>
              </a:rPr>
              <a:t>How do you identify relevant keywords?</a:t>
            </a:r>
            <a:endParaRPr lang="en-GB" altLang="en-US" sz="1200" b="0" dirty="0">
              <a:latin typeface="Arial" panose="020B0604020202020204" pitchFamily="34" charset="0"/>
              <a:cs typeface="Arial" panose="020B0604020202020204" pitchFamily="34" charset="0"/>
            </a:endParaRPr>
          </a:p>
          <a:p>
            <a:pPr>
              <a:spcBef>
                <a:spcPct val="0"/>
              </a:spcBef>
              <a:buClrTx/>
              <a:buNone/>
            </a:pPr>
            <a:endParaRPr lang="en-GB" altLang="en-US" sz="1200" b="0" dirty="0">
              <a:latin typeface="Arial" panose="020B0604020202020204" pitchFamily="34" charset="0"/>
              <a:cs typeface="Arial" panose="020B0604020202020204" pitchFamily="34" charset="0"/>
            </a:endParaRPr>
          </a:p>
          <a:p>
            <a:pPr>
              <a:spcBef>
                <a:spcPct val="0"/>
              </a:spcBef>
            </a:pPr>
            <a:r>
              <a:rPr lang="en-GB" altLang="en-US" sz="1200" b="0" u="sng" dirty="0">
                <a:latin typeface="Arial" panose="020B0604020202020204" pitchFamily="34" charset="0"/>
                <a:ea typeface="MS PGothic"/>
                <a:cs typeface="Arial" panose="020B0604020202020204" pitchFamily="34" charset="0"/>
              </a:rPr>
              <a:t>Start with the </a:t>
            </a:r>
            <a:r>
              <a:rPr lang="en-GB" altLang="en-US" sz="1200" u="sng" dirty="0">
                <a:latin typeface="Arial" panose="020B0604020202020204" pitchFamily="34" charset="0"/>
                <a:ea typeface="MS PGothic"/>
                <a:cs typeface="Arial" panose="020B0604020202020204" pitchFamily="34" charset="0"/>
              </a:rPr>
              <a:t>key concepts from your initial research proposal</a:t>
            </a:r>
            <a:r>
              <a:rPr lang="en-GB" altLang="en-US" sz="1200" dirty="0">
                <a:latin typeface="Arial" panose="020B0604020202020204" pitchFamily="34" charset="0"/>
                <a:ea typeface="MS PGothic"/>
                <a:cs typeface="Arial" panose="020B0604020202020204" pitchFamily="34" charset="0"/>
              </a:rPr>
              <a:t> </a:t>
            </a:r>
            <a:r>
              <a:rPr lang="en-GB" altLang="en-US" sz="1200" b="0" dirty="0">
                <a:latin typeface="Arial" panose="020B0604020202020204" pitchFamily="34" charset="0"/>
                <a:ea typeface="MS PGothic"/>
                <a:cs typeface="Arial" panose="020B0604020202020204" pitchFamily="34" charset="0"/>
              </a:rPr>
              <a:t>and expand</a:t>
            </a:r>
            <a:r>
              <a:rPr lang="en-GB" altLang="en-US" sz="1200" dirty="0">
                <a:latin typeface="Arial" panose="020B0604020202020204" pitchFamily="34" charset="0"/>
                <a:ea typeface="MS PGothic"/>
                <a:cs typeface="Arial" panose="020B0604020202020204" pitchFamily="34" charset="0"/>
              </a:rPr>
              <a:t> </a:t>
            </a:r>
            <a:r>
              <a:rPr lang="en-GB" altLang="en-US" sz="1200" b="0" dirty="0">
                <a:latin typeface="Arial" panose="020B0604020202020204" pitchFamily="34" charset="0"/>
                <a:ea typeface="MS PGothic"/>
                <a:cs typeface="Arial" panose="020B0604020202020204" pitchFamily="34" charset="0"/>
              </a:rPr>
              <a:t>these with </a:t>
            </a:r>
            <a:r>
              <a:rPr lang="en-GB" altLang="en-US" sz="1200" dirty="0">
                <a:latin typeface="Arial" panose="020B0604020202020204" pitchFamily="34" charset="0"/>
                <a:ea typeface="MS PGothic"/>
                <a:cs typeface="Arial" panose="020B0604020202020204" pitchFamily="34" charset="0"/>
              </a:rPr>
              <a:t>your existing knowledge of a subject.</a:t>
            </a:r>
          </a:p>
          <a:p>
            <a:pPr indent="0">
              <a:spcBef>
                <a:spcPct val="0"/>
              </a:spcBef>
              <a:buNone/>
            </a:pPr>
            <a:r>
              <a:rPr lang="en-GB" altLang="en-US" sz="1200" dirty="0">
                <a:latin typeface="Arial" panose="020B0604020202020204" pitchFamily="34" charset="0"/>
                <a:ea typeface="MS PGothic"/>
                <a:cs typeface="Arial" panose="020B0604020202020204" pitchFamily="34" charset="0"/>
              </a:rPr>
              <a:t>  </a:t>
            </a:r>
          </a:p>
          <a:p>
            <a:pPr>
              <a:spcBef>
                <a:spcPct val="0"/>
              </a:spcBef>
            </a:pPr>
            <a:r>
              <a:rPr lang="en-GB" altLang="en-US" sz="1200" dirty="0">
                <a:latin typeface="Arial" panose="020B0604020202020204" pitchFamily="34" charset="0"/>
                <a:ea typeface="MS PGothic"/>
                <a:cs typeface="Arial" panose="020B0604020202020204" pitchFamily="34" charset="0"/>
              </a:rPr>
              <a:t>Keywords may include </a:t>
            </a:r>
            <a:r>
              <a:rPr lang="en-GB" altLang="en-US" sz="1200" b="0" dirty="0">
                <a:latin typeface="Arial" panose="020B0604020202020204" pitchFamily="34" charset="0"/>
                <a:ea typeface="MS PGothic"/>
                <a:cs typeface="Arial" panose="020B0604020202020204" pitchFamily="34" charset="0"/>
              </a:rPr>
              <a:t>key theories or theorists, concepts or authors you have identified in previous research or reading. </a:t>
            </a:r>
          </a:p>
          <a:p>
            <a:pPr indent="0">
              <a:spcBef>
                <a:spcPct val="0"/>
              </a:spcBef>
              <a:buNone/>
            </a:pPr>
            <a:endParaRPr lang="en-GB" altLang="en-US" sz="1200" b="0" dirty="0">
              <a:latin typeface="Arial" panose="020B0604020202020204" pitchFamily="34" charset="0"/>
              <a:ea typeface="MS PGothic"/>
              <a:cs typeface="Arial" panose="020B0604020202020204" pitchFamily="34" charset="0"/>
            </a:endParaRPr>
          </a:p>
          <a:p>
            <a:pPr>
              <a:spcBef>
                <a:spcPct val="0"/>
              </a:spcBef>
            </a:pPr>
            <a:r>
              <a:rPr lang="en-GB" altLang="en-US" sz="1200" dirty="0">
                <a:latin typeface="Arial" panose="020B0604020202020204" pitchFamily="34" charset="0"/>
                <a:ea typeface="MS PGothic"/>
                <a:cs typeface="Arial" panose="020B0604020202020204" pitchFamily="34" charset="0"/>
              </a:rPr>
              <a:t>Reflect on what you already know (known knowns) and what you want to know (known unknowns) and list terms relevant to your research.</a:t>
            </a:r>
          </a:p>
          <a:p>
            <a:pPr>
              <a:spcBef>
                <a:spcPct val="0"/>
              </a:spcBef>
            </a:pPr>
            <a:endParaRPr lang="en-GB" altLang="en-US" sz="1200" dirty="0">
              <a:latin typeface="Arial" panose="020B0604020202020204" pitchFamily="34" charset="0"/>
              <a:ea typeface="MS PGothic"/>
              <a:cs typeface="Arial" panose="020B0604020202020204" pitchFamily="34" charset="0"/>
            </a:endParaRPr>
          </a:p>
          <a:p>
            <a:pPr>
              <a:spcBef>
                <a:spcPct val="0"/>
              </a:spcBef>
            </a:pPr>
            <a:r>
              <a:rPr lang="en-US" sz="1200" dirty="0">
                <a:latin typeface="Arial" panose="020B0604020202020204" pitchFamily="34" charset="0"/>
                <a:cs typeface="Arial" panose="020B0604020202020204" pitchFamily="34" charset="0"/>
              </a:rPr>
              <a:t>In order to </a:t>
            </a:r>
            <a:r>
              <a:rPr lang="en-US" sz="1200" dirty="0" err="1">
                <a:latin typeface="Arial" panose="020B0604020202020204" pitchFamily="34" charset="0"/>
                <a:cs typeface="Arial" panose="020B0604020202020204" pitchFamily="34" charset="0"/>
              </a:rPr>
              <a:t>maximise</a:t>
            </a:r>
            <a:r>
              <a:rPr lang="en-US" sz="1200" dirty="0">
                <a:latin typeface="Arial" panose="020B0604020202020204" pitchFamily="34" charset="0"/>
                <a:cs typeface="Arial" panose="020B0604020202020204" pitchFamily="34" charset="0"/>
              </a:rPr>
              <a:t> the comprehensiveness (sensitivity) of your search, you must consider </a:t>
            </a:r>
            <a:r>
              <a:rPr lang="en-GB" sz="1200" dirty="0">
                <a:latin typeface="Arial" panose="020B0604020202020204" pitchFamily="34" charset="0"/>
                <a:cs typeface="Arial" panose="020B0604020202020204" pitchFamily="34" charset="0"/>
              </a:rPr>
              <a:t>synonyms and related terms, variant spellings, discipline-specific language, plurals, variant word endings etc.</a:t>
            </a:r>
            <a:endParaRPr lang="en-US" sz="1200" dirty="0">
              <a:latin typeface="Arial" panose="020B0604020202020204" pitchFamily="34" charset="0"/>
              <a:cs typeface="Arial" panose="020B0604020202020204" pitchFamily="34" charset="0"/>
            </a:endParaRPr>
          </a:p>
          <a:p>
            <a:pPr>
              <a:spcBef>
                <a:spcPct val="0"/>
              </a:spcBef>
            </a:pPr>
            <a:endParaRPr lang="en-GB" altLang="en-US" sz="1200" b="0" dirty="0">
              <a:latin typeface="Arial" panose="020B0604020202020204" pitchFamily="34" charset="0"/>
              <a:cs typeface="Arial" panose="020B0604020202020204" pitchFamily="34" charset="0"/>
            </a:endParaRPr>
          </a:p>
          <a:p>
            <a:pPr>
              <a:spcBef>
                <a:spcPct val="0"/>
              </a:spcBef>
            </a:pPr>
            <a:endParaRPr lang="en-GB" altLang="en-US" sz="1350" b="0" dirty="0">
              <a:ea typeface="MS PGothic"/>
              <a:cs typeface="Arial" panose="020B0604020202020204" pitchFamily="34" charset="0"/>
            </a:endParaRPr>
          </a:p>
          <a:p>
            <a:pPr>
              <a:spcBef>
                <a:spcPct val="0"/>
              </a:spcBef>
              <a:buClrTx/>
              <a:buNone/>
            </a:pPr>
            <a:r>
              <a:rPr lang="en-US" sz="1050" dirty="0"/>
              <a:t>Photo by </a:t>
            </a:r>
            <a:r>
              <a:rPr lang="en-US" sz="1050" dirty="0">
                <a:hlinkClick r:id="rId3"/>
              </a:rPr>
              <a:t>Everyday basics</a:t>
            </a:r>
            <a:r>
              <a:rPr lang="en-US" sz="1050" dirty="0"/>
              <a:t> on </a:t>
            </a:r>
            <a:r>
              <a:rPr lang="en-US" sz="1050" dirty="0" err="1">
                <a:hlinkClick r:id="rId4"/>
              </a:rPr>
              <a:t>Unsplash</a:t>
            </a:r>
            <a:r>
              <a:rPr lang="en-US" sz="1050" dirty="0"/>
              <a:t> </a:t>
            </a:r>
            <a:endParaRPr lang="en-GB" altLang="en-US" sz="1350" b="0" dirty="0">
              <a:ea typeface="MS PGothic"/>
              <a:cs typeface="Arial" panose="020B0604020202020204" pitchFamily="34" charset="0"/>
            </a:endParaRPr>
          </a:p>
        </p:txBody>
      </p:sp>
    </p:spTree>
    <p:extLst>
      <p:ext uri="{BB962C8B-B14F-4D97-AF65-F5344CB8AC3E}">
        <p14:creationId xmlns:p14="http://schemas.microsoft.com/office/powerpoint/2010/main" val="3358472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4897B2-79EF-4766-811F-03953943D81A}"/>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ea typeface="+mj-ea"/>
                <a:cs typeface="+mj-cs"/>
              </a:rPr>
              <a:t>Identifying keywords from textbooks, research monographs and handbooks</a:t>
            </a:r>
          </a:p>
        </p:txBody>
      </p:sp>
      <p:pic>
        <p:nvPicPr>
          <p:cNvPr id="9" name="Picture Placeholder 8" descr="A screenshot of a book jacket for the Oxford Handbook of Leadership">
            <a:extLst>
              <a:ext uri="{FF2B5EF4-FFF2-40B4-BE49-F238E27FC236}">
                <a16:creationId xmlns:a16="http://schemas.microsoft.com/office/drawing/2014/main" id="{E4CF2CDF-A3E9-41FF-97B2-2BB57002B45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3406" r="13406"/>
          <a:stretch>
            <a:fillRect/>
          </a:stretch>
        </p:blipFill>
        <p:spPr/>
      </p:pic>
      <p:sp>
        <p:nvSpPr>
          <p:cNvPr id="7" name="Text Placeholder 6">
            <a:extLst>
              <a:ext uri="{FF2B5EF4-FFF2-40B4-BE49-F238E27FC236}">
                <a16:creationId xmlns:a16="http://schemas.microsoft.com/office/drawing/2014/main" id="{760A45A2-6C13-4156-9029-93781C379319}"/>
              </a:ext>
            </a:extLst>
          </p:cNvPr>
          <p:cNvSpPr>
            <a:spLocks noGrp="1"/>
          </p:cNvSpPr>
          <p:nvPr>
            <p:ph type="body" sz="quarter" idx="14"/>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dirty="0">
                <a:latin typeface="Arial" panose="020B0604020202020204" pitchFamily="34" charset="0"/>
                <a:cs typeface="Arial" panose="020B0604020202020204" pitchFamily="34" charset="0"/>
              </a:rPr>
              <a:t>You might also find it useful to generate keywords from key textbooks or research handbooks.  Research Handbooks reflect the current key arguments and theories in a research area.  Use the chapter headings, chapter introductions and the index to identify:</a:t>
            </a:r>
          </a:p>
          <a:p>
            <a:pPr marL="214308" indent="-214308">
              <a:buFont typeface="Arial"/>
              <a:buChar char="•"/>
            </a:pPr>
            <a:r>
              <a:rPr lang="en-US" sz="1400" dirty="0">
                <a:latin typeface="Arial" panose="020B0604020202020204" pitchFamily="34" charset="0"/>
                <a:cs typeface="Arial" panose="020B0604020202020204" pitchFamily="34" charset="0"/>
              </a:rPr>
              <a:t>Background to research on the topic </a:t>
            </a:r>
          </a:p>
          <a:p>
            <a:pPr marL="214308" indent="-214308">
              <a:buFont typeface="Arial"/>
              <a:buChar char="•"/>
            </a:pPr>
            <a:r>
              <a:rPr lang="en-US" sz="1400" dirty="0">
                <a:latin typeface="Arial" panose="020B0604020202020204" pitchFamily="34" charset="0"/>
                <a:cs typeface="Arial" panose="020B0604020202020204" pitchFamily="34" charset="0"/>
              </a:rPr>
              <a:t>Research trends – key concepts and theories (state of the art)</a:t>
            </a:r>
          </a:p>
          <a:p>
            <a:pPr marL="214308" indent="-214308">
              <a:buFont typeface="Arial"/>
              <a:buChar char="•"/>
            </a:pPr>
            <a:r>
              <a:rPr lang="en-US" sz="1400" dirty="0">
                <a:latin typeface="Arial" panose="020B0604020202020204" pitchFamily="34" charset="0"/>
                <a:cs typeface="Arial" panose="020B0604020202020204" pitchFamily="34" charset="0"/>
              </a:rPr>
              <a:t>Important studies</a:t>
            </a:r>
          </a:p>
          <a:p>
            <a:pPr marL="214308" indent="-214308">
              <a:buFont typeface="Arial"/>
              <a:buChar char="•"/>
            </a:pPr>
            <a:r>
              <a:rPr lang="en-US" sz="1400" dirty="0">
                <a:latin typeface="Arial" panose="020B0604020202020204" pitchFamily="34" charset="0"/>
                <a:cs typeface="Arial" panose="020B0604020202020204" pitchFamily="34" charset="0"/>
              </a:rPr>
              <a:t>Notable authors/experts</a:t>
            </a:r>
          </a:p>
          <a:p>
            <a:pPr marL="214308" indent="-214308">
              <a:buFont typeface="Arial"/>
              <a:buChar char="•"/>
            </a:pPr>
            <a:r>
              <a:rPr lang="en-US" sz="1400" dirty="0">
                <a:latin typeface="Arial" panose="020B0604020202020204" pitchFamily="34" charset="0"/>
                <a:cs typeface="Arial" panose="020B0604020202020204" pitchFamily="34" charset="0"/>
              </a:rPr>
              <a:t>Sources of further information </a:t>
            </a:r>
          </a:p>
          <a:p>
            <a:pPr marL="0" indent="0">
              <a:buNone/>
            </a:pPr>
            <a:r>
              <a:rPr lang="en-US" sz="1400" dirty="0">
                <a:latin typeface="Arial" panose="020B0604020202020204" pitchFamily="34" charset="0"/>
                <a:cs typeface="Arial" panose="020B0604020202020204" pitchFamily="34" charset="0"/>
              </a:rPr>
              <a:t>Book records in </a:t>
            </a:r>
            <a:r>
              <a:rPr lang="en-US" sz="1400" dirty="0">
                <a:latin typeface="Arial" panose="020B0604020202020204" pitchFamily="34" charset="0"/>
                <a:cs typeface="Arial" panose="020B0604020202020204" pitchFamily="34" charset="0"/>
                <a:hlinkClick r:id="rId4"/>
              </a:rPr>
              <a:t>Library Search</a:t>
            </a:r>
            <a:r>
              <a:rPr lang="en-US" sz="1400" dirty="0">
                <a:latin typeface="Arial" panose="020B0604020202020204" pitchFamily="34" charset="0"/>
                <a:cs typeface="Arial" panose="020B0604020202020204" pitchFamily="34" charset="0"/>
              </a:rPr>
              <a:t> often have a summary description of content and chapter headings for textbooks and research monographs. [Click the Preview link to open this up. ] Open the full text of ebooks to scan chapter headings and the introduction.  </a:t>
            </a:r>
          </a:p>
          <a:p>
            <a:pPr marL="0" indent="0">
              <a:buNone/>
            </a:pPr>
            <a:endParaRPr lang="en-GB" dirty="0"/>
          </a:p>
        </p:txBody>
      </p:sp>
    </p:spTree>
    <p:extLst>
      <p:ext uri="{BB962C8B-B14F-4D97-AF65-F5344CB8AC3E}">
        <p14:creationId xmlns:p14="http://schemas.microsoft.com/office/powerpoint/2010/main" val="4210037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6DDD84-4A48-47BD-AFE6-52479D031FD9}"/>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dirty="0">
                <a:ea typeface="+mj-ea"/>
                <a:cs typeface="+mj-cs"/>
              </a:rPr>
              <a:t>Oxford handbooks – example content page and abstract</a:t>
            </a:r>
          </a:p>
        </p:txBody>
      </p:sp>
      <p:pic>
        <p:nvPicPr>
          <p:cNvPr id="7" name="Content Placeholder 6" descr="Screenshot from the summary page for an Oxford handbook">
            <a:extLst>
              <a:ext uri="{FF2B5EF4-FFF2-40B4-BE49-F238E27FC236}">
                <a16:creationId xmlns:a16="http://schemas.microsoft.com/office/drawing/2014/main" id="{D9288FAD-024F-447B-8F89-3B5AFCDE608D}"/>
              </a:ext>
            </a:extLst>
          </p:cNvPr>
          <p:cNvPicPr>
            <a:picLocks noGrp="1" noChangeAspect="1"/>
          </p:cNvPicPr>
          <p:nvPr>
            <p:ph sz="half" idx="1"/>
          </p:nvPr>
        </p:nvPicPr>
        <p:blipFill>
          <a:blip r:embed="rId3"/>
          <a:stretch>
            <a:fillRect/>
          </a:stretch>
        </p:blipFill>
        <p:spPr>
          <a:xfrm>
            <a:off x="628650" y="1855334"/>
            <a:ext cx="3886200" cy="2128157"/>
          </a:xfrm>
          <a:prstGeom prst="rect">
            <a:avLst/>
          </a:prstGeom>
        </p:spPr>
      </p:pic>
      <p:pic>
        <p:nvPicPr>
          <p:cNvPr id="8" name="Content Placeholder 7" descr="Screenshot of the contents pages from an Oxford Handbook">
            <a:extLst>
              <a:ext uri="{FF2B5EF4-FFF2-40B4-BE49-F238E27FC236}">
                <a16:creationId xmlns:a16="http://schemas.microsoft.com/office/drawing/2014/main" id="{25F5E9E1-D622-4B42-A7DF-0256122B6C15}"/>
              </a:ext>
            </a:extLst>
          </p:cNvPr>
          <p:cNvPicPr>
            <a:picLocks noGrp="1" noChangeAspect="1"/>
          </p:cNvPicPr>
          <p:nvPr>
            <p:ph sz="half" idx="2"/>
          </p:nvPr>
        </p:nvPicPr>
        <p:blipFill>
          <a:blip r:embed="rId4"/>
          <a:stretch>
            <a:fillRect/>
          </a:stretch>
        </p:blipFill>
        <p:spPr>
          <a:xfrm>
            <a:off x="5183316" y="1206104"/>
            <a:ext cx="2777868" cy="3426619"/>
          </a:xfrm>
          <a:prstGeom prst="rect">
            <a:avLst/>
          </a:prstGeom>
        </p:spPr>
      </p:pic>
    </p:spTree>
    <p:extLst>
      <p:ext uri="{BB962C8B-B14F-4D97-AF65-F5344CB8AC3E}">
        <p14:creationId xmlns:p14="http://schemas.microsoft.com/office/powerpoint/2010/main" val="189833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C088AB-A2FB-46E9-AE0F-7CA296AE539C}"/>
              </a:ext>
            </a:extLst>
          </p:cNvPr>
          <p:cNvSpPr>
            <a:spLocks noGrp="1"/>
          </p:cNvSpPr>
          <p:nvPr>
            <p:ph type="title"/>
          </p:nvPr>
        </p:nvSpPr>
        <p:spPr/>
        <p:txBody>
          <a:bodyPr>
            <a:normAutofit fontScale="9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325" dirty="0"/>
              <a:t>Generate keywords from journal articles – abstracts and author-supplied keywords</a:t>
            </a:r>
            <a:br>
              <a:rPr lang="en-US" sz="2100" b="0" dirty="0">
                <a:solidFill>
                  <a:srgbClr val="002060"/>
                </a:solidFill>
                <a:latin typeface="Arial"/>
                <a:ea typeface="ヒラギノ角ゴ Pro W3"/>
                <a:cs typeface="Calibri"/>
              </a:rPr>
            </a:br>
            <a:endParaRPr lang="en-GB" b="0" dirty="0">
              <a:solidFill>
                <a:srgbClr val="002060"/>
              </a:solidFill>
            </a:endParaRPr>
          </a:p>
        </p:txBody>
      </p:sp>
      <p:pic>
        <p:nvPicPr>
          <p:cNvPr id="9" name="Content Placeholder 8" descr="Screenshot of a journal article abstract ">
            <a:extLst>
              <a:ext uri="{FF2B5EF4-FFF2-40B4-BE49-F238E27FC236}">
                <a16:creationId xmlns:a16="http://schemas.microsoft.com/office/drawing/2014/main" id="{9434E09C-655F-48A0-A89A-02990C88D60B}"/>
              </a:ext>
            </a:extLst>
          </p:cNvPr>
          <p:cNvPicPr>
            <a:picLocks noGrp="1" noChangeAspect="1"/>
          </p:cNvPicPr>
          <p:nvPr>
            <p:ph sz="half" idx="1"/>
          </p:nvPr>
        </p:nvPicPr>
        <p:blipFill>
          <a:blip r:embed="rId3"/>
          <a:stretch>
            <a:fillRect/>
          </a:stretch>
        </p:blipFill>
        <p:spPr>
          <a:xfrm>
            <a:off x="80963" y="1556952"/>
            <a:ext cx="4858509" cy="2715397"/>
          </a:xfrm>
          <a:prstGeom prst="rect">
            <a:avLst/>
          </a:prstGeom>
        </p:spPr>
      </p:pic>
      <p:sp>
        <p:nvSpPr>
          <p:cNvPr id="10" name="Content Placeholder 9">
            <a:extLst>
              <a:ext uri="{FF2B5EF4-FFF2-40B4-BE49-F238E27FC236}">
                <a16:creationId xmlns:a16="http://schemas.microsoft.com/office/drawing/2014/main" id="{0A9F463E-14DB-472D-826F-AC27568A9BCD}"/>
              </a:ext>
            </a:extLst>
          </p:cNvPr>
          <p:cNvSpPr>
            <a:spLocks noGrp="1"/>
          </p:cNvSpPr>
          <p:nvPr>
            <p:ph sz="half" idx="2"/>
          </p:nvPr>
        </p:nvSpPr>
        <p:spPr>
          <a:xfrm>
            <a:off x="5055458" y="1150895"/>
            <a:ext cx="3886200" cy="3426222"/>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endParaRPr lang="en-US" sz="1350" dirty="0"/>
          </a:p>
          <a:p>
            <a:pPr marL="0" indent="0">
              <a:buNone/>
            </a:pPr>
            <a:endParaRPr lang="en-US" sz="1350" dirty="0"/>
          </a:p>
          <a:p>
            <a:pPr marL="0" indent="0">
              <a:buNone/>
            </a:pPr>
            <a:r>
              <a:rPr lang="en-US" sz="1400" dirty="0">
                <a:latin typeface="Arial" panose="020B0604020202020204" pitchFamily="34" charset="0"/>
                <a:cs typeface="Arial" panose="020B0604020202020204" pitchFamily="34" charset="0"/>
              </a:rPr>
              <a:t>You might also find it useful to generate keywords from published journal articles.  You can find keywords from reading the full text of the article but running a few initial searches and using the </a:t>
            </a:r>
            <a:r>
              <a:rPr lang="en-US" sz="1400" b="1" dirty="0">
                <a:latin typeface="Arial" panose="020B0604020202020204" pitchFamily="34" charset="0"/>
                <a:cs typeface="Arial" panose="020B0604020202020204" pitchFamily="34" charset="0"/>
              </a:rPr>
              <a:t>abstract</a:t>
            </a:r>
            <a:r>
              <a:rPr lang="en-US" sz="1400" dirty="0">
                <a:latin typeface="Arial" panose="020B0604020202020204" pitchFamily="34" charset="0"/>
                <a:cs typeface="Arial" panose="020B0604020202020204" pitchFamily="34" charset="0"/>
              </a:rPr>
              <a:t> and </a:t>
            </a:r>
            <a:r>
              <a:rPr lang="en-US" sz="1400" b="1" dirty="0">
                <a:latin typeface="Arial" panose="020B0604020202020204" pitchFamily="34" charset="0"/>
                <a:cs typeface="Arial" panose="020B0604020202020204" pitchFamily="34" charset="0"/>
              </a:rPr>
              <a:t>author-supplied</a:t>
            </a:r>
            <a:r>
              <a:rPr lang="en-US" sz="140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keywords</a:t>
            </a:r>
            <a:r>
              <a:rPr lang="en-US" sz="1400" dirty="0">
                <a:latin typeface="Arial" panose="020B0604020202020204" pitchFamily="34" charset="0"/>
                <a:cs typeface="Arial" panose="020B0604020202020204" pitchFamily="34" charset="0"/>
              </a:rPr>
              <a:t> or </a:t>
            </a:r>
            <a:r>
              <a:rPr lang="en-US" sz="1400" b="1" dirty="0">
                <a:latin typeface="Arial" panose="020B0604020202020204" pitchFamily="34" charset="0"/>
                <a:cs typeface="Arial" panose="020B0604020202020204" pitchFamily="34" charset="0"/>
              </a:rPr>
              <a:t>subject headings </a:t>
            </a:r>
            <a:r>
              <a:rPr lang="en-US" sz="1400" dirty="0">
                <a:latin typeface="Arial" panose="020B0604020202020204" pitchFamily="34" charset="0"/>
                <a:cs typeface="Arial" panose="020B0604020202020204" pitchFamily="34" charset="0"/>
              </a:rPr>
              <a:t>is a good way to quickly generate lists of relevant key terms for searching. A quick scan read of the introduction can also be useful.</a:t>
            </a:r>
          </a:p>
          <a:p>
            <a:pPr marL="0" indent="0">
              <a:buNone/>
            </a:pPr>
            <a:endParaRPr lang="en-US" sz="1350" dirty="0"/>
          </a:p>
          <a:p>
            <a:pPr marL="0" indent="0">
              <a:buNone/>
            </a:pPr>
            <a:endParaRPr lang="en-GB" sz="975" dirty="0"/>
          </a:p>
          <a:p>
            <a:pPr marL="0" indent="0">
              <a:buNone/>
            </a:pPr>
            <a:r>
              <a:rPr lang="en-GB" sz="1000" dirty="0" err="1">
                <a:latin typeface="Arial" panose="020B0604020202020204" pitchFamily="34" charset="0"/>
                <a:cs typeface="Arial" panose="020B0604020202020204" pitchFamily="34" charset="0"/>
              </a:rPr>
              <a:t>Breevaart</a:t>
            </a:r>
            <a:r>
              <a:rPr lang="en-GB" sz="1000" dirty="0">
                <a:latin typeface="Arial" panose="020B0604020202020204" pitchFamily="34" charset="0"/>
                <a:cs typeface="Arial" panose="020B0604020202020204" pitchFamily="34" charset="0"/>
              </a:rPr>
              <a:t>, K., Bakker, A., </a:t>
            </a:r>
            <a:r>
              <a:rPr lang="en-GB" sz="1000" dirty="0" err="1">
                <a:latin typeface="Arial" panose="020B0604020202020204" pitchFamily="34" charset="0"/>
                <a:cs typeface="Arial" panose="020B0604020202020204" pitchFamily="34" charset="0"/>
              </a:rPr>
              <a:t>Hetland</a:t>
            </a:r>
            <a:r>
              <a:rPr lang="en-GB" sz="1000" dirty="0">
                <a:latin typeface="Arial" panose="020B0604020202020204" pitchFamily="34" charset="0"/>
                <a:cs typeface="Arial" panose="020B0604020202020204" pitchFamily="34" charset="0"/>
              </a:rPr>
              <a:t>, J., Demerouti, E., Olsen, O.K. &amp; </a:t>
            </a:r>
            <a:r>
              <a:rPr lang="en-GB" sz="1000" dirty="0" err="1">
                <a:latin typeface="Arial" panose="020B0604020202020204" pitchFamily="34" charset="0"/>
                <a:cs typeface="Arial" panose="020B0604020202020204" pitchFamily="34" charset="0"/>
              </a:rPr>
              <a:t>Espevik</a:t>
            </a:r>
            <a:r>
              <a:rPr lang="en-GB" sz="1000" dirty="0">
                <a:latin typeface="Arial" panose="020B0604020202020204" pitchFamily="34" charset="0"/>
                <a:cs typeface="Arial" panose="020B0604020202020204" pitchFamily="34" charset="0"/>
              </a:rPr>
              <a:t>, R. 2014, "Daily transactional and transformational leadership and daily employee engagement", Journal of occupational and organizational psychology, vol. 87, no. 1, pp. 138-157.</a:t>
            </a:r>
            <a:endParaRPr lang="en-US" sz="1000"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2412857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77D9FF-2A43-45B8-854A-839E007244F2}"/>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dirty="0"/>
              <a:t>Expanded keyword table</a:t>
            </a:r>
          </a:p>
        </p:txBody>
      </p:sp>
      <p:sp>
        <p:nvSpPr>
          <p:cNvPr id="7" name="Content Placeholder 6">
            <a:extLst>
              <a:ext uri="{FF2B5EF4-FFF2-40B4-BE49-F238E27FC236}">
                <a16:creationId xmlns:a16="http://schemas.microsoft.com/office/drawing/2014/main" id="{79DBB17B-4565-4CED-954D-94DD8FA6E414}"/>
              </a:ext>
            </a:extLst>
          </p:cNvPr>
          <p:cNvSpPr>
            <a:spLocks noGrp="1"/>
          </p:cNvSpPr>
          <p:nvPr>
            <p:ph sz="quarter" idx="13"/>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2060"/>
                </a:solidFill>
                <a:effectLst/>
                <a:uLnTx/>
                <a:uFillTx/>
              </a:rPr>
              <a:t>An exploration of the relationship between transformational leadership, employee engagement and organisational performance.</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500" dirty="0">
              <a:solidFill>
                <a:srgbClr val="002542"/>
              </a:solidFill>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srgbClr val="002542"/>
              </a:solidFill>
              <a:effectLst/>
              <a:uLnTx/>
              <a:uFillTx/>
            </a:endParaRPr>
          </a:p>
          <a:p>
            <a:pPr marL="0" indent="0">
              <a:buNone/>
            </a:pPr>
            <a:endParaRPr lang="en-GB" dirty="0"/>
          </a:p>
        </p:txBody>
      </p:sp>
      <p:graphicFrame>
        <p:nvGraphicFramePr>
          <p:cNvPr id="8" name="Diagram 7" descr="A graphic showing columns with lists of keywords">
            <a:extLst>
              <a:ext uri="{FF2B5EF4-FFF2-40B4-BE49-F238E27FC236}">
                <a16:creationId xmlns:a16="http://schemas.microsoft.com/office/drawing/2014/main" id="{EF7C9E69-82CA-4270-BDEA-595D12867B15}"/>
              </a:ext>
            </a:extLst>
          </p:cNvPr>
          <p:cNvGraphicFramePr/>
          <p:nvPr/>
        </p:nvGraphicFramePr>
        <p:xfrm>
          <a:off x="362517" y="1364588"/>
          <a:ext cx="8309428" cy="42263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1138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fontScale="90000"/>
          </a:bodyPr>
          <a:lstStyle/>
          <a:p>
            <a:r>
              <a:rPr lang="en-GB" sz="2200" dirty="0">
                <a:solidFill>
                  <a:schemeClr val="tx1"/>
                </a:solidFill>
              </a:rPr>
              <a:t>Structuring a search – points to consider</a:t>
            </a:r>
            <a:br>
              <a:rPr lang="en-GB" sz="2400" dirty="0">
                <a:solidFill>
                  <a:schemeClr val="bg1"/>
                </a:solidFill>
              </a:rPr>
            </a:br>
            <a:endParaRPr lang="en-GB" dirty="0"/>
          </a:p>
        </p:txBody>
      </p:sp>
      <p:sp>
        <p:nvSpPr>
          <p:cNvPr id="6" name="Text Placeholder 5">
            <a:extLst>
              <a:ext uri="{FF2B5EF4-FFF2-40B4-BE49-F238E27FC236}">
                <a16:creationId xmlns:a16="http://schemas.microsoft.com/office/drawing/2014/main" id="{0E5E8421-7761-4EC3-8DAA-9614A66F5BF2}"/>
              </a:ext>
            </a:extLst>
          </p:cNvPr>
          <p:cNvSpPr>
            <a:spLocks noGrp="1"/>
          </p:cNvSpPr>
          <p:nvPr>
            <p:ph type="body" sz="quarter" idx="14"/>
          </p:nvPr>
        </p:nvSpPr>
        <p:spPr/>
        <p:txBody>
          <a:bodyPr>
            <a:normAutofit fontScale="85000" lnSpcReduction="20000"/>
          </a:bodyPr>
          <a:lstStyle/>
          <a:p>
            <a:r>
              <a:rPr lang="en-GB" sz="1800" dirty="0"/>
              <a:t>When you structure your search:</a:t>
            </a:r>
          </a:p>
          <a:p>
            <a:endParaRPr lang="en-GB" sz="2000" dirty="0"/>
          </a:p>
          <a:p>
            <a:pPr marL="285750" indent="-285750">
              <a:buFont typeface="Wingdings" panose="05000000000000000000" pitchFamily="2" charset="2"/>
              <a:buChar char="ü"/>
            </a:pPr>
            <a:r>
              <a:rPr lang="en-GB" sz="1800" dirty="0"/>
              <a:t>You may not want to include all concepts in the search.  Tailor the search to the specific concept you are researching e.g. you may be doing some research on the concept of </a:t>
            </a:r>
            <a:r>
              <a:rPr lang="en-GB" sz="1800" i="1" dirty="0"/>
              <a:t>inclusive education </a:t>
            </a:r>
            <a:r>
              <a:rPr lang="en-GB" i="1" dirty="0"/>
              <a:t>- </a:t>
            </a:r>
            <a:r>
              <a:rPr lang="en-GB" sz="1800" dirty="0"/>
              <a:t>what does it mean? Is the term challenged or superseded in the literature? Was there another term used previously?.</a:t>
            </a:r>
          </a:p>
          <a:p>
            <a:pPr marL="285750" indent="-285750">
              <a:buFont typeface="Wingdings" panose="05000000000000000000" pitchFamily="2" charset="2"/>
              <a:buChar char="ü"/>
            </a:pPr>
            <a:endParaRPr lang="en-GB" sz="1800" dirty="0"/>
          </a:p>
          <a:p>
            <a:pPr marL="285750" indent="-285750">
              <a:buFont typeface="Wingdings" panose="05000000000000000000" pitchFamily="2" charset="2"/>
              <a:buChar char="ü"/>
            </a:pPr>
            <a:r>
              <a:rPr lang="en-GB" sz="1800" dirty="0"/>
              <a:t>Think about where you are searching in a document – are </a:t>
            </a:r>
            <a:r>
              <a:rPr lang="en-GB" sz="1800" i="1" dirty="0"/>
              <a:t>all </a:t>
            </a:r>
            <a:r>
              <a:rPr lang="en-GB" sz="1800" dirty="0"/>
              <a:t>of your concepts likely to be in the title or abstract?  Do you need to search across all of the fields to find relevant literature?</a:t>
            </a:r>
          </a:p>
          <a:p>
            <a:pPr marL="285750" indent="-285750">
              <a:buFont typeface="Wingdings" panose="05000000000000000000" pitchFamily="2" charset="2"/>
              <a:buChar char="ü"/>
            </a:pPr>
            <a:endParaRPr lang="en-GB" sz="1800" dirty="0"/>
          </a:p>
          <a:p>
            <a:pPr marL="285750" indent="-285750">
              <a:buFont typeface="Wingdings" panose="05000000000000000000" pitchFamily="2" charset="2"/>
              <a:buChar char="ü"/>
            </a:pPr>
            <a:r>
              <a:rPr lang="en-GB" sz="1800" dirty="0"/>
              <a:t>Terminology – use synonyms, variant spellings, discipline-specific language, plurals, variant endings etc.</a:t>
            </a:r>
          </a:p>
          <a:p>
            <a:pPr marL="285750" indent="-285750">
              <a:buFont typeface="Wingdings" panose="05000000000000000000" pitchFamily="2" charset="2"/>
              <a:buChar char="ü"/>
            </a:pPr>
            <a:endParaRPr lang="en-GB" sz="1800" dirty="0"/>
          </a:p>
          <a:p>
            <a:pPr marL="285750" indent="-285750">
              <a:buFont typeface="Wingdings" panose="05000000000000000000" pitchFamily="2" charset="2"/>
              <a:buChar char="ü"/>
            </a:pPr>
            <a:r>
              <a:rPr lang="en-GB" sz="1800" dirty="0"/>
              <a:t>Consider searching single concepts at a time, then using different combinations to explore your topic</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696417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a:bodyPr>
          <a:lstStyle/>
          <a:p>
            <a:r>
              <a:rPr lang="en-GB" sz="2000" dirty="0">
                <a:solidFill>
                  <a:schemeClr val="tx1"/>
                </a:solidFill>
              </a:rPr>
              <a:t>Library Search – filtering your results and linking to the full text</a:t>
            </a:r>
            <a:endParaRPr lang="en-GB" sz="2000" dirty="0"/>
          </a:p>
        </p:txBody>
      </p:sp>
      <p:sp>
        <p:nvSpPr>
          <p:cNvPr id="8" name="Content Placeholder 7">
            <a:extLst>
              <a:ext uri="{FF2B5EF4-FFF2-40B4-BE49-F238E27FC236}">
                <a16:creationId xmlns:a16="http://schemas.microsoft.com/office/drawing/2014/main" id="{457F619B-E286-4CC3-A260-ECDE625917FB}"/>
              </a:ext>
            </a:extLst>
          </p:cNvPr>
          <p:cNvSpPr>
            <a:spLocks noGrp="1"/>
          </p:cNvSpPr>
          <p:nvPr>
            <p:ph sz="half" idx="2"/>
          </p:nvPr>
        </p:nvSpPr>
        <p:spPr>
          <a:xfrm>
            <a:off x="6653341" y="1483336"/>
            <a:ext cx="2134720" cy="3227505"/>
          </a:xfrm>
        </p:spPr>
        <p:txBody>
          <a:bodyPr>
            <a:noAutofit/>
          </a:bodyPr>
          <a:lstStyle/>
          <a:p>
            <a:endParaRPr lang="en-GB" sz="1400" dirty="0">
              <a:solidFill>
                <a:schemeClr val="tx1"/>
              </a:solidFill>
              <a:latin typeface="Arial"/>
              <a:ea typeface="ヒラギノ角ゴ Pro W3"/>
              <a:cs typeface="Arial"/>
            </a:endParaRPr>
          </a:p>
          <a:p>
            <a:r>
              <a:rPr lang="en-GB" sz="1400" dirty="0">
                <a:solidFill>
                  <a:schemeClr val="tx1"/>
                </a:solidFill>
                <a:latin typeface="Arial"/>
                <a:ea typeface="ヒラギノ角ゴ Pro W3"/>
                <a:cs typeface="Arial"/>
              </a:rPr>
              <a:t>Use the filters on the left to easily focus your search – in this example to journal articles published in the last 5 years.</a:t>
            </a:r>
          </a:p>
          <a:p>
            <a:r>
              <a:rPr lang="en-GB" sz="1400" dirty="0">
                <a:solidFill>
                  <a:schemeClr val="tx1"/>
                </a:solidFill>
              </a:rPr>
              <a:t>Click </a:t>
            </a:r>
            <a:r>
              <a:rPr lang="en-GB" sz="1400" i="1" dirty="0">
                <a:solidFill>
                  <a:schemeClr val="tx1"/>
                </a:solidFill>
              </a:rPr>
              <a:t>Show More </a:t>
            </a:r>
            <a:r>
              <a:rPr lang="en-GB" sz="1400" dirty="0">
                <a:solidFill>
                  <a:schemeClr val="tx1"/>
                </a:solidFill>
              </a:rPr>
              <a:t>to read the full abstract. </a:t>
            </a:r>
          </a:p>
          <a:p>
            <a:r>
              <a:rPr lang="en-GB" sz="1400" dirty="0">
                <a:solidFill>
                  <a:schemeClr val="tx1"/>
                </a:solidFill>
              </a:rPr>
              <a:t>Click on View PDF or </a:t>
            </a:r>
            <a:r>
              <a:rPr lang="en-GB" sz="1400" i="1" dirty="0">
                <a:solidFill>
                  <a:schemeClr val="tx1"/>
                </a:solidFill>
              </a:rPr>
              <a:t>Alternate Links </a:t>
            </a:r>
            <a:r>
              <a:rPr lang="en-GB" sz="1400" dirty="0">
                <a:solidFill>
                  <a:schemeClr val="tx1"/>
                </a:solidFill>
              </a:rPr>
              <a:t>to read the full text online or download the PDF</a:t>
            </a:r>
          </a:p>
          <a:p>
            <a:endParaRPr lang="en-GB" dirty="0"/>
          </a:p>
        </p:txBody>
      </p:sp>
      <p:pic>
        <p:nvPicPr>
          <p:cNvPr id="4" name="Picture 3" descr="Screenshot of search results on Library Search">
            <a:extLst>
              <a:ext uri="{FF2B5EF4-FFF2-40B4-BE49-F238E27FC236}">
                <a16:creationId xmlns:a16="http://schemas.microsoft.com/office/drawing/2014/main" id="{256BC5BC-780C-EC29-ACDA-D476C5BF97B6}"/>
              </a:ext>
            </a:extLst>
          </p:cNvPr>
          <p:cNvPicPr>
            <a:picLocks noChangeAspect="1"/>
          </p:cNvPicPr>
          <p:nvPr/>
        </p:nvPicPr>
        <p:blipFill>
          <a:blip r:embed="rId2"/>
          <a:stretch>
            <a:fillRect/>
          </a:stretch>
        </p:blipFill>
        <p:spPr>
          <a:xfrm>
            <a:off x="355939" y="1190845"/>
            <a:ext cx="5590087" cy="3442291"/>
          </a:xfrm>
          <a:prstGeom prst="rect">
            <a:avLst/>
          </a:prstGeom>
        </p:spPr>
      </p:pic>
    </p:spTree>
    <p:extLst>
      <p:ext uri="{BB962C8B-B14F-4D97-AF65-F5344CB8AC3E}">
        <p14:creationId xmlns:p14="http://schemas.microsoft.com/office/powerpoint/2010/main" val="2331547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latin typeface="Arial" panose="020B0604020202020204" pitchFamily="34" charset="0"/>
                <a:cs typeface="Arial" panose="020B0604020202020204" pitchFamily="34" charset="0"/>
              </a:rPr>
              <a:t>Evaluating search results – skim reading for relevance</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101944" y="1204866"/>
            <a:ext cx="8718206" cy="384595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dirty="0">
                <a:latin typeface="Arial" panose="020B0604020202020204" pitchFamily="34" charset="0"/>
                <a:cs typeface="Arial" panose="020B0604020202020204" pitchFamily="34" charset="0"/>
              </a:rPr>
              <a:t>Use </a:t>
            </a:r>
            <a:r>
              <a:rPr lang="en-US" sz="1400" b="1" dirty="0">
                <a:latin typeface="Arial" panose="020B0604020202020204" pitchFamily="34" charset="0"/>
                <a:cs typeface="Arial" panose="020B0604020202020204" pitchFamily="34" charset="0"/>
              </a:rPr>
              <a:t>preview </a:t>
            </a:r>
            <a:r>
              <a:rPr lang="en-US" sz="1400" dirty="0">
                <a:latin typeface="Arial" panose="020B0604020202020204" pitchFamily="34" charset="0"/>
                <a:cs typeface="Arial" panose="020B0604020202020204" pitchFamily="34" charset="0"/>
              </a:rPr>
              <a:t>and </a:t>
            </a:r>
            <a:r>
              <a:rPr lang="en-US" sz="1400" b="1" dirty="0">
                <a:latin typeface="Arial" panose="020B0604020202020204" pitchFamily="34" charset="0"/>
                <a:cs typeface="Arial" panose="020B0604020202020204" pitchFamily="34" charset="0"/>
              </a:rPr>
              <a:t>detailed record </a:t>
            </a:r>
            <a:r>
              <a:rPr lang="en-US" sz="1400" dirty="0">
                <a:latin typeface="Arial" panose="020B0604020202020204" pitchFamily="34" charset="0"/>
                <a:cs typeface="Arial" panose="020B0604020202020204" pitchFamily="34" charset="0"/>
              </a:rPr>
              <a:t>screens to help you evaluate search results:</a:t>
            </a:r>
          </a:p>
          <a:p>
            <a:r>
              <a:rPr lang="en-US" sz="1400" dirty="0">
                <a:latin typeface="Arial" panose="020B0604020202020204" pitchFamily="34" charset="0"/>
                <a:cs typeface="Arial" panose="020B0604020202020204" pitchFamily="34" charset="0"/>
              </a:rPr>
              <a:t>The </a:t>
            </a:r>
            <a:r>
              <a:rPr lang="en-US" sz="1400" b="1" dirty="0">
                <a:latin typeface="Arial" panose="020B0604020202020204" pitchFamily="34" charset="0"/>
                <a:cs typeface="Arial" panose="020B0604020202020204" pitchFamily="34" charset="0"/>
              </a:rPr>
              <a:t>abstract</a:t>
            </a:r>
            <a:r>
              <a:rPr lang="en-US" sz="1400" dirty="0">
                <a:latin typeface="Arial" panose="020B0604020202020204" pitchFamily="34" charset="0"/>
                <a:cs typeface="Arial" panose="020B0604020202020204" pitchFamily="34" charset="0"/>
              </a:rPr>
              <a:t> should help you find out a bit more about the article than you can gather from the title alone.  For empirical articles you will usually get a summary of the focus of the research, methodology and conclusions.  </a:t>
            </a:r>
          </a:p>
          <a:p>
            <a:pPr lvl="1"/>
            <a:r>
              <a:rPr lang="en-US" sz="1400" dirty="0">
                <a:latin typeface="Arial" panose="020B0604020202020204" pitchFamily="34" charset="0"/>
                <a:cs typeface="Arial" panose="020B0604020202020204" pitchFamily="34" charset="0"/>
              </a:rPr>
              <a:t>If you are still unsure, open the article and read the </a:t>
            </a:r>
            <a:r>
              <a:rPr lang="en-US" sz="1400" b="1" dirty="0">
                <a:latin typeface="Arial" panose="020B0604020202020204" pitchFamily="34" charset="0"/>
                <a:cs typeface="Arial" panose="020B0604020202020204" pitchFamily="34" charset="0"/>
              </a:rPr>
              <a:t>introduction and conclusion</a:t>
            </a:r>
            <a:r>
              <a:rPr lang="en-US" sz="1400" dirty="0">
                <a:latin typeface="Arial" panose="020B0604020202020204" pitchFamily="34" charset="0"/>
                <a:cs typeface="Arial" panose="020B0604020202020204" pitchFamily="34" charset="0"/>
              </a:rPr>
              <a:t>.  If it looks relevant, download or mark for reading later (you can export or email marked/saved search results in Library Search and in all databases)</a:t>
            </a:r>
          </a:p>
          <a:p>
            <a:r>
              <a:rPr lang="en-US" sz="1400" dirty="0">
                <a:latin typeface="Arial" panose="020B0604020202020204" pitchFamily="34" charset="0"/>
                <a:cs typeface="Arial" panose="020B0604020202020204" pitchFamily="34" charset="0"/>
              </a:rPr>
              <a:t>Look at the </a:t>
            </a:r>
            <a:r>
              <a:rPr lang="en-US" sz="1400" b="1" dirty="0">
                <a:latin typeface="Arial" panose="020B0604020202020204" pitchFamily="34" charset="0"/>
                <a:cs typeface="Arial" panose="020B0604020202020204" pitchFamily="34" charset="0"/>
              </a:rPr>
              <a:t>journal (source) title </a:t>
            </a:r>
            <a:r>
              <a:rPr lang="en-US" sz="1400" dirty="0">
                <a:latin typeface="Arial" panose="020B0604020202020204" pitchFamily="34" charset="0"/>
                <a:cs typeface="Arial" panose="020B0604020202020204" pitchFamily="34" charset="0"/>
              </a:rPr>
              <a:t>– in  multidisciplinary databases you will get search results from journals across many subject areas.  Journal titles will give you a sense of their scope.  You may also start to notice particular journals coming up regularly in results. </a:t>
            </a:r>
          </a:p>
          <a:p>
            <a:r>
              <a:rPr lang="en-US" sz="1400" dirty="0">
                <a:latin typeface="Arial" panose="020B0604020202020204" pitchFamily="34" charset="0"/>
                <a:cs typeface="Arial" panose="020B0604020202020204" pitchFamily="34" charset="0"/>
              </a:rPr>
              <a:t>Note the </a:t>
            </a:r>
            <a:r>
              <a:rPr lang="en-US" sz="1400" b="1" dirty="0">
                <a:latin typeface="Arial" panose="020B0604020202020204" pitchFamily="34" charset="0"/>
                <a:cs typeface="Arial" panose="020B0604020202020204" pitchFamily="34" charset="0"/>
              </a:rPr>
              <a:t>date</a:t>
            </a:r>
            <a:r>
              <a:rPr lang="en-US" sz="1400" dirty="0">
                <a:latin typeface="Arial" panose="020B0604020202020204" pitchFamily="34" charset="0"/>
                <a:cs typeface="Arial" panose="020B0604020202020204" pitchFamily="34" charset="0"/>
              </a:rPr>
              <a:t> of the article so that you have a sense of how recent or long ago the article was written.  This does not mean that older articles are of less value (classic or seminal works are very important) but you should be aware that conclusions or arguments may have been challenged in subsequent research.  Look for citing literature to get more recent, related literature.</a:t>
            </a:r>
          </a:p>
          <a:p>
            <a:r>
              <a:rPr lang="en-US" sz="1400" dirty="0">
                <a:latin typeface="Arial" panose="020B0604020202020204" pitchFamily="34" charset="0"/>
                <a:cs typeface="Arial" panose="020B0604020202020204" pitchFamily="34" charset="0"/>
              </a:rPr>
              <a:t>Use search results to gather more keywords, concepts, cited works or authors that you want to add to your search strategy.  </a:t>
            </a:r>
          </a:p>
          <a:p>
            <a:endParaRPr lang="en-US" sz="1200" dirty="0">
              <a:cs typeface="Calibri"/>
            </a:endParaRPr>
          </a:p>
        </p:txBody>
      </p:sp>
    </p:spTree>
    <p:extLst>
      <p:ext uri="{BB962C8B-B14F-4D97-AF65-F5344CB8AC3E}">
        <p14:creationId xmlns:p14="http://schemas.microsoft.com/office/powerpoint/2010/main" val="3642470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fontScale="90000"/>
          </a:bodyPr>
          <a:lstStyle/>
          <a:p>
            <a:r>
              <a:rPr lang="en-GB" sz="2200" dirty="0">
                <a:solidFill>
                  <a:schemeClr val="tx1"/>
                </a:solidFill>
              </a:rPr>
              <a:t>Use all of the useful information from your search results</a:t>
            </a:r>
            <a:endParaRPr lang="en-GB" dirty="0"/>
          </a:p>
        </p:txBody>
      </p:sp>
      <p:sp>
        <p:nvSpPr>
          <p:cNvPr id="6" name="Content Placeholder 5">
            <a:extLst>
              <a:ext uri="{FF2B5EF4-FFF2-40B4-BE49-F238E27FC236}">
                <a16:creationId xmlns:a16="http://schemas.microsoft.com/office/drawing/2014/main" id="{457D8DA4-2824-00D4-0430-59122DD0E6B2}"/>
              </a:ext>
            </a:extLst>
          </p:cNvPr>
          <p:cNvSpPr>
            <a:spLocks noGrp="1"/>
          </p:cNvSpPr>
          <p:nvPr>
            <p:ph sz="quarter" idx="13"/>
          </p:nvPr>
        </p:nvSpPr>
        <p:spPr/>
        <p:txBody>
          <a:bodyPr>
            <a:normAutofit/>
          </a:bodyPr>
          <a:lstStyle/>
          <a:p>
            <a:endParaRPr lang="en-GB" sz="1800" dirty="0"/>
          </a:p>
          <a:p>
            <a:r>
              <a:rPr lang="en-GB" sz="1800" dirty="0"/>
              <a:t>Capture ideas, theories or significant reports from journal abstracts</a:t>
            </a:r>
          </a:p>
          <a:p>
            <a:r>
              <a:rPr lang="en-GB" sz="1800" dirty="0"/>
              <a:t>Note key authors for further exploration of their work</a:t>
            </a:r>
          </a:p>
          <a:p>
            <a:r>
              <a:rPr lang="en-GB" sz="1800" dirty="0"/>
              <a:t>Use the article references to link to/read any key works used in the article</a:t>
            </a:r>
          </a:p>
          <a:p>
            <a:r>
              <a:rPr lang="en-GB" sz="1800" dirty="0"/>
              <a:t>Check for any citing literature – papers that cite the article you are reading. This will lead you to more current, potentially relevant literature</a:t>
            </a:r>
          </a:p>
          <a:p>
            <a:r>
              <a:rPr lang="en-GB" sz="1800" dirty="0"/>
              <a:t>Look out for key journals that appear regularly in search results. Set up alerts for new issues of these journals. You can do this via journal websites and some databases</a:t>
            </a:r>
          </a:p>
        </p:txBody>
      </p:sp>
    </p:spTree>
    <p:extLst>
      <p:ext uri="{BB962C8B-B14F-4D97-AF65-F5344CB8AC3E}">
        <p14:creationId xmlns:p14="http://schemas.microsoft.com/office/powerpoint/2010/main" val="3257283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20" y="6773"/>
            <a:ext cx="9144000" cy="1079500"/>
          </a:xfrm>
          <a:prstGeom prst="rect">
            <a:avLst/>
          </a:prstGeom>
        </p:spPr>
      </p:pic>
      <p:graphicFrame>
        <p:nvGraphicFramePr>
          <p:cNvPr id="2" name="Diagram 1" descr="University of Glasgow logo">
            <a:extLst>
              <a:ext uri="{FF2B5EF4-FFF2-40B4-BE49-F238E27FC236}">
                <a16:creationId xmlns:a16="http://schemas.microsoft.com/office/drawing/2014/main" id="{A85B2835-5B7D-8140-8E73-5A89509AB715}"/>
              </a:ext>
            </a:extLst>
          </p:cNvPr>
          <p:cNvGraphicFramePr/>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0C2D4036-F6E5-4625-B3F6-1A1CC0CA0D69}"/>
              </a:ext>
            </a:extLst>
          </p:cNvPr>
          <p:cNvSpPr>
            <a:spLocks noGrp="1"/>
          </p:cNvSpPr>
          <p:nvPr>
            <p:ph type="title"/>
          </p:nvPr>
        </p:nvSpPr>
        <p:spPr/>
        <p:txBody>
          <a:bodyPr>
            <a:normAutofit fontScale="90000"/>
          </a:bodyPr>
          <a:lstStyle/>
          <a:p>
            <a:r>
              <a:rPr lang="en-US" sz="2800" dirty="0">
                <a:solidFill>
                  <a:srgbClr val="1F4D78"/>
                </a:solidFill>
                <a:latin typeface="Helvetica"/>
                <a:ea typeface="ヒラギノ角ゴ Pro W3"/>
                <a:cs typeface="Helvetica"/>
              </a:rPr>
              <a:t>Looking for previous dissertations</a:t>
            </a:r>
            <a:br>
              <a:rPr lang="en-GB" sz="2800" dirty="0">
                <a:solidFill>
                  <a:srgbClr val="1F4D78"/>
                </a:solidFill>
                <a:latin typeface="Helvetica" pitchFamily="2" charset="0"/>
              </a:rPr>
            </a:br>
            <a:endParaRPr lang="en-GB" dirty="0"/>
          </a:p>
        </p:txBody>
      </p:sp>
      <p:sp>
        <p:nvSpPr>
          <p:cNvPr id="7" name="Text Placeholder 6">
            <a:extLst>
              <a:ext uri="{FF2B5EF4-FFF2-40B4-BE49-F238E27FC236}">
                <a16:creationId xmlns:a16="http://schemas.microsoft.com/office/drawing/2014/main" id="{4A3F6CCE-7804-4779-8528-A0D914C0AAAA}"/>
              </a:ext>
            </a:extLst>
          </p:cNvPr>
          <p:cNvSpPr>
            <a:spLocks noGrp="1"/>
          </p:cNvSpPr>
          <p:nvPr>
            <p:ph type="body" sz="quarter" idx="14"/>
          </p:nvPr>
        </p:nvSpPr>
        <p:spPr>
          <a:xfrm>
            <a:off x="264349" y="1334009"/>
            <a:ext cx="8615300" cy="3699722"/>
          </a:xfrm>
        </p:spPr>
        <p:txBody>
          <a:bodyPr>
            <a:normAutofit/>
          </a:bodyPr>
          <a:lstStyle/>
          <a:p>
            <a:pPr marL="0" indent="0" algn="l" fontAlgn="base">
              <a:buNone/>
            </a:pPr>
            <a:r>
              <a:rPr lang="en-US" sz="1800" b="0" i="0" dirty="0">
                <a:solidFill>
                  <a:srgbClr val="000000"/>
                </a:solidFill>
                <a:effectLst/>
                <a:latin typeface="Arial" panose="020B0604020202020204" pitchFamily="34" charset="0"/>
                <a:cs typeface="Arial" panose="020B0604020202020204" pitchFamily="34" charset="0"/>
              </a:rPr>
              <a:t>The library has digitized some </a:t>
            </a:r>
            <a:r>
              <a:rPr lang="en-US" sz="1800" dirty="0">
                <a:solidFill>
                  <a:srgbClr val="000000"/>
                </a:solidFill>
                <a:latin typeface="Arial" panose="020B0604020202020204" pitchFamily="34" charset="0"/>
                <a:cs typeface="Arial" panose="020B0604020202020204" pitchFamily="34" charset="0"/>
              </a:rPr>
              <a:t>dissertations which are hosted in a repository. </a:t>
            </a:r>
            <a:r>
              <a:rPr lang="en-US" sz="1800" b="0" i="0" dirty="0">
                <a:solidFill>
                  <a:srgbClr val="000000"/>
                </a:solidFill>
                <a:effectLst/>
                <a:latin typeface="Arial" panose="020B0604020202020204" pitchFamily="34" charset="0"/>
                <a:cs typeface="Arial" panose="020B0604020202020204" pitchFamily="34" charset="0"/>
              </a:rPr>
              <a:t>You need to use remote desktop to use the dissertation repository as it is an on-campus service.  To find out how to access services using Remote Desktop see the IT information here </a:t>
            </a:r>
            <a:r>
              <a:rPr lang="en-US" sz="1800" b="0" i="0" dirty="0">
                <a:solidFill>
                  <a:srgbClr val="000000"/>
                </a:solidFill>
                <a:effectLst/>
                <a:latin typeface="Arial" panose="020B0604020202020204" pitchFamily="34" charset="0"/>
                <a:cs typeface="Arial" panose="020B0604020202020204" pitchFamily="34" charset="0"/>
                <a:hlinkClick r:id="rId9"/>
              </a:rPr>
              <a:t>https://www.gla.ac.uk/myglasgow/anywhere/desktop/</a:t>
            </a:r>
            <a:endParaRPr lang="en-US" sz="1800" b="0" i="0" dirty="0">
              <a:solidFill>
                <a:srgbClr val="000000"/>
              </a:solidFill>
              <a:effectLst/>
              <a:latin typeface="Arial" panose="020B0604020202020204" pitchFamily="34" charset="0"/>
              <a:cs typeface="Arial" panose="020B0604020202020204" pitchFamily="34" charset="0"/>
            </a:endParaRPr>
          </a:p>
          <a:p>
            <a:pPr algn="l" fontAlgn="base"/>
            <a:r>
              <a:rPr lang="en-US" sz="1800" b="0" i="0" dirty="0">
                <a:solidFill>
                  <a:srgbClr val="000000"/>
                </a:solidFill>
                <a:effectLst/>
                <a:latin typeface="Arial" panose="020B0604020202020204" pitchFamily="34" charset="0"/>
                <a:cs typeface="Arial" panose="020B0604020202020204" pitchFamily="34" charset="0"/>
              </a:rPr>
              <a:t>You can then access the dissertation repository here </a:t>
            </a:r>
            <a:r>
              <a:rPr lang="en-US" sz="1800" b="0" i="0" dirty="0">
                <a:solidFill>
                  <a:srgbClr val="000000"/>
                </a:solidFill>
                <a:effectLst/>
                <a:latin typeface="Arial" panose="020B0604020202020204" pitchFamily="34" charset="0"/>
                <a:cs typeface="Arial" panose="020B0604020202020204" pitchFamily="34" charset="0"/>
                <a:hlinkClick r:id="rId10"/>
              </a:rPr>
              <a:t>http://endeavour.gla.ac.uk/</a:t>
            </a:r>
            <a:endParaRPr lang="en-US" sz="1800" b="0" i="0" dirty="0">
              <a:solidFill>
                <a:srgbClr val="000000"/>
              </a:solidFill>
              <a:effectLst/>
              <a:latin typeface="Arial" panose="020B0604020202020204" pitchFamily="34" charset="0"/>
              <a:cs typeface="Arial" panose="020B0604020202020204" pitchFamily="34" charset="0"/>
            </a:endParaRPr>
          </a:p>
          <a:p>
            <a:pPr algn="l" fontAlgn="base"/>
            <a:r>
              <a:rPr lang="en-US" sz="1800" b="0" i="0" dirty="0">
                <a:solidFill>
                  <a:srgbClr val="000000"/>
                </a:solidFill>
                <a:effectLst/>
                <a:latin typeface="Arial" panose="020B0604020202020204" pitchFamily="34" charset="0"/>
                <a:cs typeface="Arial" panose="020B0604020202020204" pitchFamily="34" charset="0"/>
              </a:rPr>
              <a:t>You can browse past dissertations by college or school.  Please note that these are representative only of the dissertations selected by schools and sent to the library; the repository does not contain all past dissertations.</a:t>
            </a:r>
          </a:p>
          <a:p>
            <a:r>
              <a:rPr lang="en-GB" dirty="0"/>
              <a:t>Ask your department or school if they have any previous dissertations that you can read</a:t>
            </a:r>
          </a:p>
        </p:txBody>
      </p:sp>
    </p:spTree>
    <p:extLst>
      <p:ext uri="{BB962C8B-B14F-4D97-AF65-F5344CB8AC3E}">
        <p14:creationId xmlns:p14="http://schemas.microsoft.com/office/powerpoint/2010/main" val="4048557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079500"/>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4C69C7D5-455E-44EC-9E98-36B7B249540D}"/>
              </a:ext>
            </a:extLst>
          </p:cNvPr>
          <p:cNvSpPr>
            <a:spLocks noGrp="1"/>
          </p:cNvSpPr>
          <p:nvPr>
            <p:ph type="title"/>
          </p:nvPr>
        </p:nvSpPr>
        <p:spPr/>
        <p:txBody>
          <a:bodyPr/>
          <a:lstStyle/>
          <a:p>
            <a:r>
              <a:rPr lang="en-GB" dirty="0"/>
              <a:t>In summary</a:t>
            </a:r>
          </a:p>
        </p:txBody>
      </p:sp>
      <p:pic>
        <p:nvPicPr>
          <p:cNvPr id="7" name="Picture Placeholder 6" descr="Photo of a notebook and pencil">
            <a:extLst>
              <a:ext uri="{FF2B5EF4-FFF2-40B4-BE49-F238E27FC236}">
                <a16:creationId xmlns:a16="http://schemas.microsoft.com/office/drawing/2014/main" id="{865BCF52-3DF1-4D8A-A112-F5F2D4F06D82}"/>
              </a:ext>
            </a:extLst>
          </p:cNvPr>
          <p:cNvPicPr>
            <a:picLocks noGrp="1" noChangeAspect="1"/>
          </p:cNvPicPr>
          <p:nvPr>
            <p:ph type="pic" sz="quarter" idx="13"/>
          </p:nvPr>
        </p:nvPicPr>
        <p:blipFill>
          <a:blip r:embed="rId9"/>
          <a:srcRect l="32131" r="32131"/>
          <a:stretch>
            <a:fillRect/>
          </a:stretch>
        </p:blipFill>
        <p:spPr/>
      </p:pic>
      <p:sp>
        <p:nvSpPr>
          <p:cNvPr id="6" name="Text Placeholder 5">
            <a:extLst>
              <a:ext uri="{FF2B5EF4-FFF2-40B4-BE49-F238E27FC236}">
                <a16:creationId xmlns:a16="http://schemas.microsoft.com/office/drawing/2014/main" id="{A4140F9B-4C1D-4E93-869F-8793C12F0B13}"/>
              </a:ext>
            </a:extLst>
          </p:cNvPr>
          <p:cNvSpPr>
            <a:spLocks noGrp="1"/>
          </p:cNvSpPr>
          <p:nvPr>
            <p:ph type="body" sz="quarter" idx="14"/>
          </p:nvPr>
        </p:nvSpPr>
        <p:spPr>
          <a:xfrm>
            <a:off x="1911927" y="874453"/>
            <a:ext cx="6987523" cy="3868837"/>
          </a:xfrm>
        </p:spPr>
        <p:txBody>
          <a:bodyPr>
            <a:noAutofit/>
          </a:bodyPr>
          <a:lstStyle/>
          <a:p>
            <a:pPr marL="342900" indent="-342900">
              <a:buFont typeface="Arial" panose="020B0604020202020204" pitchFamily="34" charset="0"/>
              <a:buChar char="•"/>
            </a:pPr>
            <a:r>
              <a:rPr lang="en-GB" sz="1400" dirty="0"/>
              <a:t>Be prepared (think about what you are looking for – so you know where to look!)</a:t>
            </a:r>
          </a:p>
          <a:p>
            <a:pPr marL="342900" indent="-342900">
              <a:buFont typeface="Arial" panose="020B0604020202020204" pitchFamily="34" charset="0"/>
              <a:buChar char="•"/>
            </a:pPr>
            <a:r>
              <a:rPr lang="en-GB" sz="1400" dirty="0"/>
              <a:t>Be flexible – when you explore you will find things you were not looking for; equally you may occasionally struggle to find anything at all that seems relevant.  That is a normal part of research – accept it and make changes - where you look (change discovery tool) – and how you look  (change your keywords or subject terms)</a:t>
            </a:r>
          </a:p>
          <a:p>
            <a:pPr marL="342900" indent="-342900">
              <a:buFont typeface="Arial" panose="020B0604020202020204" pitchFamily="34" charset="0"/>
              <a:buChar char="•"/>
            </a:pPr>
            <a:r>
              <a:rPr lang="en-GB" sz="1400" dirty="0"/>
              <a:t>Be curious and bold - use different search tools </a:t>
            </a:r>
          </a:p>
          <a:p>
            <a:pPr marL="342900" indent="-342900">
              <a:buFont typeface="Arial" panose="020B0604020202020204" pitchFamily="34" charset="0"/>
              <a:buChar char="•"/>
            </a:pPr>
            <a:r>
              <a:rPr lang="en-GB" sz="1400" dirty="0"/>
              <a:t>Leave enough time to explore</a:t>
            </a:r>
          </a:p>
          <a:p>
            <a:pPr marL="342900" indent="-342900">
              <a:buFont typeface="Arial" panose="020B0604020202020204" pitchFamily="34" charset="0"/>
              <a:buChar char="•"/>
            </a:pPr>
            <a:r>
              <a:rPr lang="en-GB" sz="1400" dirty="0"/>
              <a:t>Be critical– is the information you find relevant to your question? If it isn’t – don’t use it</a:t>
            </a:r>
          </a:p>
          <a:p>
            <a:pPr marL="342900" indent="-342900">
              <a:buFont typeface="Arial" panose="020B0604020202020204" pitchFamily="34" charset="0"/>
              <a:buChar char="•"/>
            </a:pPr>
            <a:r>
              <a:rPr lang="en-GB" sz="1400" dirty="0"/>
              <a:t>Use the information you have and know when to stop.  Make full use of the information you have before looking for more.</a:t>
            </a:r>
          </a:p>
          <a:p>
            <a:pPr marL="342900" indent="-342900">
              <a:buFont typeface="Arial" panose="020B0604020202020204" pitchFamily="34" charset="0"/>
              <a:buChar char="•"/>
            </a:pPr>
            <a:r>
              <a:rPr lang="en-GB" sz="1400" dirty="0"/>
              <a:t>Don’t forget to take note of where you found information (especially quotes) – you will need this information for your bibliography</a:t>
            </a:r>
          </a:p>
          <a:p>
            <a:pPr marL="342900" indent="-342900">
              <a:buFont typeface="Arial" panose="020B0604020202020204" pitchFamily="34" charset="0"/>
              <a:buChar char="•"/>
            </a:pPr>
            <a:r>
              <a:rPr lang="en-GB" sz="1400" dirty="0"/>
              <a:t>Ask for help if you need it</a:t>
            </a:r>
          </a:p>
          <a:p>
            <a:pPr marL="0" indent="0">
              <a:buNone/>
            </a:pPr>
            <a:r>
              <a:rPr lang="fi-FI" sz="1100" dirty="0"/>
              <a:t>Photo by </a:t>
            </a:r>
            <a:r>
              <a:rPr lang="fi-FI" sz="1100" dirty="0">
                <a:hlinkClick r:id="rId10"/>
              </a:rPr>
              <a:t>Kelly Sikkema</a:t>
            </a:r>
            <a:r>
              <a:rPr lang="fi-FI" sz="1100" dirty="0"/>
              <a:t> on </a:t>
            </a:r>
            <a:r>
              <a:rPr lang="fi-FI" sz="1100" dirty="0">
                <a:hlinkClick r:id="rId11"/>
              </a:rPr>
              <a:t>Unsplash</a:t>
            </a:r>
            <a:r>
              <a:rPr lang="fi-FI" sz="1100" dirty="0"/>
              <a:t> </a:t>
            </a:r>
            <a:endParaRPr lang="en-GB" sz="1100" dirty="0"/>
          </a:p>
          <a:p>
            <a:endParaRPr lang="en-GB" dirty="0"/>
          </a:p>
        </p:txBody>
      </p:sp>
    </p:spTree>
    <p:extLst>
      <p:ext uri="{BB962C8B-B14F-4D97-AF65-F5344CB8AC3E}">
        <p14:creationId xmlns:p14="http://schemas.microsoft.com/office/powerpoint/2010/main" val="1683684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079500"/>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04092724"/>
              </p:ext>
            </p:extLst>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p>
            <a:r>
              <a:rPr lang="en-GB" dirty="0"/>
              <a:t>Further help and support</a:t>
            </a:r>
          </a:p>
        </p:txBody>
      </p:sp>
      <p:sp>
        <p:nvSpPr>
          <p:cNvPr id="6" name="Content Placeholder 5">
            <a:extLst>
              <a:ext uri="{FF2B5EF4-FFF2-40B4-BE49-F238E27FC236}">
                <a16:creationId xmlns:a16="http://schemas.microsoft.com/office/drawing/2014/main" id="{364F0595-C586-4CF4-ABB4-CC960B18A5AC}"/>
              </a:ext>
            </a:extLst>
          </p:cNvPr>
          <p:cNvSpPr>
            <a:spLocks noGrp="1"/>
          </p:cNvSpPr>
          <p:nvPr>
            <p:ph sz="half" idx="1"/>
          </p:nvPr>
        </p:nvSpPr>
        <p:spPr>
          <a:xfrm>
            <a:off x="628650" y="1506303"/>
            <a:ext cx="3886200" cy="3426222"/>
          </a:xfrm>
        </p:spPr>
        <p:txBody>
          <a:bodyPr>
            <a:noAutofit/>
          </a:bodyPr>
          <a:lstStyle/>
          <a:p>
            <a:pPr marL="0" indent="0">
              <a:buNone/>
            </a:pPr>
            <a:r>
              <a:rPr lang="en-US" sz="1400" dirty="0">
                <a:latin typeface="Arial"/>
                <a:ea typeface="ヒラギノ角ゴ Pro W3"/>
                <a:cs typeface="Arial"/>
              </a:rPr>
              <a:t>The College Library Support Team </a:t>
            </a:r>
            <a:endParaRPr lang="en-US" sz="1400" dirty="0">
              <a:latin typeface="Arial"/>
              <a:cs typeface="Arial"/>
            </a:endParaRPr>
          </a:p>
          <a:p>
            <a:pPr marL="0" indent="0">
              <a:buNone/>
            </a:pPr>
            <a:r>
              <a:rPr lang="en-US" sz="1400" dirty="0">
                <a:latin typeface="Arial"/>
                <a:ea typeface="+mn-lt"/>
                <a:cs typeface="+mn-lt"/>
                <a:hlinkClick r:id="rId9"/>
              </a:rPr>
              <a:t>https://www.gla.ac.uk/myglasgow/library/help/collegesupport/</a:t>
            </a:r>
            <a:r>
              <a:rPr lang="en-US" sz="1400" dirty="0">
                <a:latin typeface="Arial"/>
                <a:ea typeface="+mn-lt"/>
                <a:cs typeface="+mn-lt"/>
              </a:rPr>
              <a:t> can help you to get started finding information and using library resources.  </a:t>
            </a:r>
            <a:endParaRPr lang="en-US" sz="1400" dirty="0">
              <a:latin typeface="Arial"/>
              <a:cs typeface="Arial"/>
            </a:endParaRPr>
          </a:p>
          <a:p>
            <a:pPr marL="0" indent="0">
              <a:buNone/>
            </a:pPr>
            <a:r>
              <a:rPr lang="en-US" sz="1400" dirty="0">
                <a:latin typeface="Arial"/>
                <a:ea typeface="+mn-lt"/>
                <a:cs typeface="+mn-lt"/>
              </a:rPr>
              <a:t>Email them for some help or to book an appointment.  </a:t>
            </a:r>
          </a:p>
          <a:p>
            <a:pPr marL="0" indent="0">
              <a:buNone/>
            </a:pPr>
            <a:endParaRPr lang="en-US" sz="1400" dirty="0">
              <a:latin typeface="Arial"/>
              <a:ea typeface="+mn-lt"/>
              <a:cs typeface="+mn-lt"/>
            </a:endParaRPr>
          </a:p>
          <a:p>
            <a:pPr marL="0" indent="0">
              <a:buNone/>
            </a:pPr>
            <a:r>
              <a:rPr lang="en-US" sz="1400" dirty="0">
                <a:latin typeface="Arial"/>
                <a:ea typeface="+mn-lt"/>
                <a:cs typeface="+mn-lt"/>
              </a:rPr>
              <a:t>Or use the generic help address </a:t>
            </a:r>
            <a:r>
              <a:rPr lang="en-US" sz="1400" dirty="0">
                <a:latin typeface="Arial"/>
                <a:ea typeface="+mn-lt"/>
                <a:cs typeface="+mn-lt"/>
                <a:hlinkClick r:id="rId10"/>
              </a:rPr>
              <a:t>library@glasgow.ac.uk</a:t>
            </a:r>
            <a:r>
              <a:rPr lang="en-US" sz="1400" dirty="0">
                <a:latin typeface="Arial"/>
                <a:ea typeface="+mn-lt"/>
                <a:cs typeface="+mn-lt"/>
              </a:rPr>
              <a:t> and staff will answer your enquiry or refer you to specialist teams who can help.</a:t>
            </a:r>
          </a:p>
          <a:p>
            <a:endParaRPr lang="en-GB" dirty="0"/>
          </a:p>
        </p:txBody>
      </p:sp>
      <p:pic>
        <p:nvPicPr>
          <p:cNvPr id="8" name="Content Placeholder 7" descr="Image of a help badge and a University of Glasgow lanyard.">
            <a:extLst>
              <a:ext uri="{FF2B5EF4-FFF2-40B4-BE49-F238E27FC236}">
                <a16:creationId xmlns:a16="http://schemas.microsoft.com/office/drawing/2014/main" id="{B7BAA147-EA17-46A1-87E3-FEEB2D406D9C}"/>
              </a:ext>
            </a:extLst>
          </p:cNvPr>
          <p:cNvPicPr>
            <a:picLocks noGrp="1" noChangeAspect="1"/>
          </p:cNvPicPr>
          <p:nvPr>
            <p:ph sz="half" idx="2"/>
          </p:nvPr>
        </p:nvPicPr>
        <p:blipFill>
          <a:blip r:embed="rId11"/>
          <a:stretch>
            <a:fillRect/>
          </a:stretch>
        </p:blipFill>
        <p:spPr>
          <a:xfrm>
            <a:off x="5529743" y="1876906"/>
            <a:ext cx="2085013" cy="2085013"/>
          </a:xfrm>
          <a:prstGeom prst="rect">
            <a:avLst/>
          </a:prstGeom>
        </p:spPr>
      </p:pic>
    </p:spTree>
    <p:extLst>
      <p:ext uri="{BB962C8B-B14F-4D97-AF65-F5344CB8AC3E}">
        <p14:creationId xmlns:p14="http://schemas.microsoft.com/office/powerpoint/2010/main" val="163979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University at sunset">
            <a:extLst>
              <a:ext uri="{FF2B5EF4-FFF2-40B4-BE49-F238E27FC236}">
                <a16:creationId xmlns:a16="http://schemas.microsoft.com/office/drawing/2014/main" id="{11FDCD37-95D4-D94F-8143-5384ADC6A6C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grpSp>
        <p:nvGrpSpPr>
          <p:cNvPr id="4" name="Group 3">
            <a:extLst>
              <a:ext uri="{FF2B5EF4-FFF2-40B4-BE49-F238E27FC236}">
                <a16:creationId xmlns:a16="http://schemas.microsoft.com/office/drawing/2014/main" id="{88F30531-16BE-1D4A-839A-4165196E56D1}"/>
              </a:ext>
              <a:ext uri="{C183D7F6-B498-43B3-948B-1728B52AA6E4}">
                <adec:decorative xmlns:adec="http://schemas.microsoft.com/office/drawing/2017/decorative" val="1"/>
              </a:ext>
            </a:extLst>
          </p:cNvPr>
          <p:cNvGrpSpPr/>
          <p:nvPr/>
        </p:nvGrpSpPr>
        <p:grpSpPr>
          <a:xfrm>
            <a:off x="6288922" y="4274492"/>
            <a:ext cx="2559821" cy="640615"/>
            <a:chOff x="5652120" y="4237877"/>
            <a:chExt cx="3413095" cy="854153"/>
          </a:xfrm>
        </p:grpSpPr>
        <p:sp>
          <p:nvSpPr>
            <p:cNvPr id="5" name="TextBox 4">
              <a:extLst>
                <a:ext uri="{FF2B5EF4-FFF2-40B4-BE49-F238E27FC236}">
                  <a16:creationId xmlns:a16="http://schemas.microsoft.com/office/drawing/2014/main" id="{FF2BC779-2AC3-3641-A89B-2FE2861B804B}"/>
                </a:ext>
              </a:extLst>
            </p:cNvPr>
            <p:cNvSpPr txBox="1"/>
            <p:nvPr/>
          </p:nvSpPr>
          <p:spPr>
            <a:xfrm>
              <a:off x="5652120" y="4237877"/>
              <a:ext cx="3413095" cy="461665"/>
            </a:xfrm>
            <a:prstGeom prst="rect">
              <a:avLst/>
            </a:prstGeom>
            <a:noFill/>
            <a:effectLst>
              <a:outerShdw blurRad="1270000" dist="50800" dir="5400000" sx="200000" sy="200000" algn="ctr" rotWithShape="0">
                <a:schemeClr val="tx1"/>
              </a:outerShdw>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latin typeface="Arial" panose="020B0604020202020204" pitchFamily="34" charset="0"/>
                  <a:cs typeface="Arial" panose="020B0604020202020204" pitchFamily="34" charset="0"/>
                </a:rPr>
                <a:t>#</a:t>
              </a:r>
              <a:r>
                <a:rPr lang="en-US" sz="1800" b="1" dirty="0" err="1">
                  <a:solidFill>
                    <a:schemeClr val="bg1"/>
                  </a:solidFill>
                  <a:latin typeface="Arial" panose="020B0604020202020204" pitchFamily="34" charset="0"/>
                  <a:cs typeface="Arial" panose="020B0604020202020204" pitchFamily="34" charset="0"/>
                </a:rPr>
                <a:t>UofGWorldChangers</a:t>
              </a:r>
              <a:endParaRPr lang="en-US" sz="18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6B7AFC7-4175-6442-9F4D-48AB39DA3335}"/>
                </a:ext>
              </a:extLst>
            </p:cNvPr>
            <p:cNvSpPr txBox="1"/>
            <p:nvPr/>
          </p:nvSpPr>
          <p:spPr>
            <a:xfrm>
              <a:off x="6365423" y="4630365"/>
              <a:ext cx="2699792" cy="461665"/>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latin typeface="Arial" panose="020B0604020202020204" pitchFamily="34" charset="0"/>
                  <a:ea typeface="Arial" charset="0"/>
                  <a:cs typeface="Arial" panose="020B0604020202020204" pitchFamily="34" charset="0"/>
                </a:rPr>
                <a:t>@</a:t>
              </a:r>
              <a:r>
                <a:rPr lang="en-US" sz="1800" b="1" dirty="0" err="1">
                  <a:solidFill>
                    <a:schemeClr val="bg1"/>
                  </a:solidFill>
                  <a:latin typeface="Arial" panose="020B0604020202020204" pitchFamily="34" charset="0"/>
                  <a:ea typeface="Arial" charset="0"/>
                  <a:cs typeface="Arial" panose="020B0604020202020204" pitchFamily="34" charset="0"/>
                </a:rPr>
                <a:t>UofGlasgow</a:t>
              </a:r>
              <a:endParaRPr lang="en-US" sz="1800" b="1" dirty="0">
                <a:solidFill>
                  <a:schemeClr val="bg1"/>
                </a:solidFill>
                <a:latin typeface="Arial" panose="020B0604020202020204" pitchFamily="34" charset="0"/>
                <a:ea typeface="Arial" charset="0"/>
                <a:cs typeface="Arial" panose="020B0604020202020204" pitchFamily="34" charset="0"/>
              </a:endParaRPr>
            </a:p>
          </p:txBody>
        </p:sp>
        <p:grpSp>
          <p:nvGrpSpPr>
            <p:cNvPr id="7" name="Group 6">
              <a:extLst>
                <a:ext uri="{FF2B5EF4-FFF2-40B4-BE49-F238E27FC236}">
                  <a16:creationId xmlns:a16="http://schemas.microsoft.com/office/drawing/2014/main" id="{A6F23C76-7323-9246-828B-CE7B4F0B6ACB}"/>
                </a:ext>
              </a:extLst>
            </p:cNvPr>
            <p:cNvGrpSpPr/>
            <p:nvPr/>
          </p:nvGrpSpPr>
          <p:grpSpPr>
            <a:xfrm>
              <a:off x="5868144" y="4759697"/>
              <a:ext cx="870873" cy="246401"/>
              <a:chOff x="-704667" y="465075"/>
              <a:chExt cx="718929" cy="203410"/>
            </a:xfrm>
          </p:grpSpPr>
          <p:pic>
            <p:nvPicPr>
              <p:cNvPr id="8" name="Picture 7">
                <a:extLst>
                  <a:ext uri="{FF2B5EF4-FFF2-40B4-BE49-F238E27FC236}">
                    <a16:creationId xmlns:a16="http://schemas.microsoft.com/office/drawing/2014/main" id="{ADA074F8-3E2D-4044-BD93-0EE72365F6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5" y="466885"/>
                <a:ext cx="242653" cy="201600"/>
              </a:xfrm>
              <a:prstGeom prst="rect">
                <a:avLst/>
              </a:prstGeom>
            </p:spPr>
          </p:pic>
          <p:pic>
            <p:nvPicPr>
              <p:cNvPr id="9" name="Picture 8">
                <a:extLst>
                  <a:ext uri="{FF2B5EF4-FFF2-40B4-BE49-F238E27FC236}">
                    <a16:creationId xmlns:a16="http://schemas.microsoft.com/office/drawing/2014/main" id="{EB162D4C-911F-884F-8B17-FF2DA1BA81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38" y="466885"/>
                <a:ext cx="201600" cy="201600"/>
              </a:xfrm>
              <a:prstGeom prst="rect">
                <a:avLst/>
              </a:prstGeom>
            </p:spPr>
          </p:pic>
          <p:pic>
            <p:nvPicPr>
              <p:cNvPr id="10" name="Picture 9">
                <a:extLst>
                  <a:ext uri="{FF2B5EF4-FFF2-40B4-BE49-F238E27FC236}">
                    <a16:creationId xmlns:a16="http://schemas.microsoft.com/office/drawing/2014/main" id="{A43EFC0B-FA40-FC40-8378-CA0BB8B802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667" y="465075"/>
                <a:ext cx="197388" cy="197388"/>
              </a:xfrm>
              <a:prstGeom prst="rect">
                <a:avLst/>
              </a:prstGeom>
            </p:spPr>
          </p:pic>
        </p:grpSp>
      </p:grpSp>
      <p:sp>
        <p:nvSpPr>
          <p:cNvPr id="2" name="Title 1">
            <a:extLst>
              <a:ext uri="{FF2B5EF4-FFF2-40B4-BE49-F238E27FC236}">
                <a16:creationId xmlns:a16="http://schemas.microsoft.com/office/drawing/2014/main" id="{7175F20C-468E-F742-9149-B8A5FEBC2911}"/>
              </a:ext>
            </a:extLst>
          </p:cNvPr>
          <p:cNvSpPr>
            <a:spLocks noGrp="1"/>
          </p:cNvSpPr>
          <p:nvPr>
            <p:ph type="title" idx="4294967295"/>
          </p:nvPr>
        </p:nvSpPr>
        <p:spPr>
          <a:xfrm>
            <a:off x="484415" y="1443788"/>
            <a:ext cx="5966525" cy="1421877"/>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br>
              <a:rPr lang="en-US" sz="1800" b="0" dirty="0">
                <a:solidFill>
                  <a:schemeClr val="bg1"/>
                </a:solidFill>
                <a:latin typeface="Arial" panose="020B0604020202020204" pitchFamily="34" charset="0"/>
                <a:cs typeface="Arial" panose="020B0604020202020204" pitchFamily="34" charset="0"/>
              </a:rPr>
            </a:br>
            <a:br>
              <a:rPr lang="en-US" sz="1800" b="0" dirty="0">
                <a:solidFill>
                  <a:schemeClr val="bg1"/>
                </a:solidFill>
                <a:latin typeface="Arial" panose="020B0604020202020204" pitchFamily="34" charset="0"/>
                <a:cs typeface="Arial" panose="020B0604020202020204" pitchFamily="34" charset="0"/>
              </a:rPr>
            </a:br>
            <a:r>
              <a:rPr lang="en-US" sz="1400" b="0" dirty="0">
                <a:solidFill>
                  <a:schemeClr val="bg1"/>
                </a:solidFill>
                <a:latin typeface="Arial" panose="020B0604020202020204" pitchFamily="34" charset="0"/>
                <a:cs typeface="Arial" panose="020B0604020202020204" pitchFamily="34" charset="0"/>
              </a:rPr>
              <a:t>This presentation is created by University of Glasgow College Librarian under </a:t>
            </a:r>
            <a:r>
              <a:rPr lang="en-US" sz="1400" b="0" dirty="0" err="1">
                <a:solidFill>
                  <a:schemeClr val="bg1"/>
                </a:solidFill>
                <a:latin typeface="Arial" panose="020B0604020202020204" pitchFamily="34" charset="0"/>
                <a:cs typeface="Arial" panose="020B0604020202020204" pitchFamily="34" charset="0"/>
              </a:rPr>
              <a:t>licence</a:t>
            </a:r>
            <a:r>
              <a:rPr lang="en-US" sz="1400" b="0" dirty="0">
                <a:solidFill>
                  <a:schemeClr val="bg1"/>
                </a:solidFill>
                <a:latin typeface="Arial" panose="020B0604020202020204" pitchFamily="34" charset="0"/>
                <a:cs typeface="Arial" panose="020B0604020202020204" pitchFamily="34" charset="0"/>
              </a:rPr>
              <a:t> -  </a:t>
            </a:r>
            <a:br>
              <a:rPr lang="en-US" sz="1400" b="0" dirty="0">
                <a:solidFill>
                  <a:schemeClr val="bg1"/>
                </a:solidFill>
                <a:latin typeface="Arial" panose="020B0604020202020204" pitchFamily="34" charset="0"/>
                <a:cs typeface="Arial" panose="020B0604020202020204" pitchFamily="34" charset="0"/>
              </a:rPr>
            </a:br>
            <a:r>
              <a:rPr lang="en-US" sz="1400" b="0" dirty="0">
                <a:solidFill>
                  <a:schemeClr val="bg1"/>
                </a:solidFill>
                <a:latin typeface="Arial" panose="020B0604020202020204" pitchFamily="34" charset="0"/>
                <a:cs typeface="Arial" panose="020B0604020202020204" pitchFamily="34" charset="0"/>
              </a:rPr>
              <a:t>CC BY-NC-SA 4.0  Attribution-NonCommercial-ShareAlike 4.0 International</a:t>
            </a:r>
            <a:br>
              <a:rPr lang="en-GB" sz="1800" b="0" dirty="0">
                <a:solidFill>
                  <a:schemeClr val="bg1"/>
                </a:solidFill>
                <a:latin typeface="Arial" panose="020B0604020202020204" pitchFamily="34" charset="0"/>
                <a:cs typeface="Arial" panose="020B0604020202020204" pitchFamily="34" charset="0"/>
              </a:rPr>
            </a:br>
            <a:br>
              <a:rPr lang="en-GB" sz="2400" b="0" dirty="0">
                <a:solidFill>
                  <a:schemeClr val="bg1"/>
                </a:solidFill>
                <a:latin typeface="Arial" panose="020B0604020202020204" pitchFamily="34" charset="0"/>
                <a:cs typeface="Arial" panose="020B0604020202020204" pitchFamily="34" charset="0"/>
              </a:rPr>
            </a:br>
            <a:br>
              <a:rPr lang="en-GB" sz="2400" dirty="0">
                <a:solidFill>
                  <a:schemeClr val="bg1"/>
                </a:solidFill>
                <a:latin typeface="Arial" panose="020B0604020202020204" pitchFamily="34" charset="0"/>
                <a:cs typeface="Arial" panose="020B0604020202020204" pitchFamily="34" charset="0"/>
              </a:rPr>
            </a:br>
            <a:br>
              <a:rPr lang="en-GB" sz="2400" dirty="0">
                <a:solidFill>
                  <a:schemeClr val="bg1"/>
                </a:solidFill>
                <a:latin typeface="Arial" panose="020B0604020202020204" pitchFamily="34" charset="0"/>
                <a:cs typeface="Arial" panose="020B0604020202020204" pitchFamily="34" charset="0"/>
              </a:rPr>
            </a:br>
            <a:br>
              <a:rPr lang="en-GB"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006378702"/>
      </p:ext>
    </p:extLst>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AF5F2-503D-2641-86A1-09AD8919EA9C}" vid="{A816E7D6-9491-074F-A4D5-6596497DAC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82369076E45EB46B357B1DD7591B475" ma:contentTypeVersion="9" ma:contentTypeDescription="Create a new document." ma:contentTypeScope="" ma:versionID="85360ced933d359adf872998f8b94bf9">
  <xsd:schema xmlns:xsd="http://www.w3.org/2001/XMLSchema" xmlns:xs="http://www.w3.org/2001/XMLSchema" xmlns:p="http://schemas.microsoft.com/office/2006/metadata/properties" xmlns:ns1="http://schemas.microsoft.com/sharepoint/v3" xmlns:ns3="952b0d04-4a72-4015-9ca8-051a4bab2271" xmlns:ns4="7c6465bc-b40e-4121-b147-d06fe922f1f9" targetNamespace="http://schemas.microsoft.com/office/2006/metadata/properties" ma:root="true" ma:fieldsID="9709808b1c42430c21933fa27ada1ab3" ns1:_="" ns3:_="" ns4:_="">
    <xsd:import namespace="http://schemas.microsoft.com/sharepoint/v3"/>
    <xsd:import namespace="952b0d04-4a72-4015-9ca8-051a4bab2271"/>
    <xsd:import namespace="7c6465bc-b40e-4121-b147-d06fe922f1f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description="" ma:hidden="true" ma:internalName="_ip_UnifiedCompliancePolicyProperties">
      <xsd:simpleType>
        <xsd:restriction base="dms:Note"/>
      </xsd:simpleType>
    </xsd:element>
    <xsd:element name="_ip_UnifiedCompliancePolicyUIAction" ma:index="1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2b0d04-4a72-4015-9ca8-051a4bab227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6465bc-b40e-4121-b147-d06fe922f1f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4F5126-7155-416D-99FA-062A36E4F6EF}">
  <ds:schemaRefs>
    <ds:schemaRef ds:uri="http://schemas.microsoft.com/sharepoint/v3/contenttype/forms"/>
  </ds:schemaRefs>
</ds:datastoreItem>
</file>

<file path=customXml/itemProps2.xml><?xml version="1.0" encoding="utf-8"?>
<ds:datastoreItem xmlns:ds="http://schemas.openxmlformats.org/officeDocument/2006/customXml" ds:itemID="{C498A2CE-E286-423D-9ADA-9FBDA823988D}">
  <ds:schemaRefs>
    <ds:schemaRef ds:uri="http://schemas.microsoft.com/sharepoint/v3"/>
    <ds:schemaRef ds:uri="http://schemas.microsoft.com/office/2006/documentManagement/types"/>
    <ds:schemaRef ds:uri="http://schemas.microsoft.com/office/2006/metadata/properties"/>
    <ds:schemaRef ds:uri="952b0d04-4a72-4015-9ca8-051a4bab2271"/>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7c6465bc-b40e-4121-b147-d06fe922f1f9"/>
    <ds:schemaRef ds:uri="http://purl.org/dc/terms/"/>
  </ds:schemaRefs>
</ds:datastoreItem>
</file>

<file path=customXml/itemProps3.xml><?xml version="1.0" encoding="utf-8"?>
<ds:datastoreItem xmlns:ds="http://schemas.openxmlformats.org/officeDocument/2006/customXml" ds:itemID="{5FB84D41-E744-403A-811B-DC7033CE4B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2b0d04-4a72-4015-9ca8-051a4bab2271"/>
    <ds:schemaRef ds:uri="7c6465bc-b40e-4121-b147-d06fe922f1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UoG_PowerPoint_16.9</Template>
  <TotalTime>3899</TotalTime>
  <Words>2323</Words>
  <Application>Microsoft Office PowerPoint</Application>
  <PresentationFormat>On-screen Show (16:9)</PresentationFormat>
  <Paragraphs>227</Paragraphs>
  <Slides>24</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MS PGothic</vt:lpstr>
      <vt:lpstr>Arial</vt:lpstr>
      <vt:lpstr>Calibri</vt:lpstr>
      <vt:lpstr>Courier New</vt:lpstr>
      <vt:lpstr>Helvetica</vt:lpstr>
      <vt:lpstr>Wingdings</vt:lpstr>
      <vt:lpstr>Office Theme</vt:lpstr>
      <vt:lpstr>Dissertation: getting started with literature searching</vt:lpstr>
      <vt:lpstr>Contents</vt:lpstr>
      <vt:lpstr>Searching is a form of strategic exploration</vt:lpstr>
      <vt:lpstr>The role of the literature review</vt:lpstr>
      <vt:lpstr>SAGE Research Methods - core</vt:lpstr>
      <vt:lpstr>Methods Map</vt:lpstr>
      <vt:lpstr>Searching is a process of strategic exploration   </vt:lpstr>
      <vt:lpstr>How search and retrieval works</vt:lpstr>
      <vt:lpstr>Search result showing matched search terms</vt:lpstr>
      <vt:lpstr>First step - what do you want to know? </vt:lpstr>
      <vt:lpstr>Initial keyword table (based on concepts from your question)</vt:lpstr>
      <vt:lpstr>Identifying keywords from existing knowledge</vt:lpstr>
      <vt:lpstr>Identifying keywords from textbooks, research monographs and handbooks</vt:lpstr>
      <vt:lpstr>Oxford handbooks – example content page and abstract</vt:lpstr>
      <vt:lpstr>Generate keywords from journal articles – abstracts and author-supplied keywords </vt:lpstr>
      <vt:lpstr>Expanded keyword table</vt:lpstr>
      <vt:lpstr>Structuring a search – points to consider </vt:lpstr>
      <vt:lpstr>Library Search – filtering your results and linking to the full text</vt:lpstr>
      <vt:lpstr>Evaluating search results – skim reading for relevance</vt:lpstr>
      <vt:lpstr>Use all of the useful information from your search results</vt:lpstr>
      <vt:lpstr>Looking for previous dissertations </vt:lpstr>
      <vt:lpstr>In summary</vt:lpstr>
      <vt:lpstr>Further help and support</vt:lpstr>
      <vt:lpstr>  This presentation is created by University of Glasgow College Librarian under licence -   CC BY-NC-SA 4.0  Attribution-NonCommercial-ShareAlike 4.0 International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Peter Howard</dc:creator>
  <cp:keywords/>
  <dc:description/>
  <cp:lastModifiedBy>Lynn Irvine</cp:lastModifiedBy>
  <cp:revision>433</cp:revision>
  <cp:lastPrinted>2016-12-01T11:56:34Z</cp:lastPrinted>
  <dcterms:created xsi:type="dcterms:W3CDTF">2016-02-16T11:44:26Z</dcterms:created>
  <dcterms:modified xsi:type="dcterms:W3CDTF">2026-09-29T15:10:50Z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0x010100882369076E45EB46B357B1DD7591B475</vt:lpwstr>
  </property>
</Properties>
</file>